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Evaluation of Approaches for Generating Predefined Chatbot Prompts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Analysis for Implementation Decision</a:t>
            </a:r>
          </a:p>
          <a:p>
            <a:r>
              <a:t>Presented by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Template: Easy | Moderate accuracy | Low flexibility</a:t>
            </a:r>
          </a:p>
          <a:p>
            <a:r>
              <a:t>Metadata: Easy | High accuracy | Moderate flexibility</a:t>
            </a:r>
          </a:p>
          <a:p>
            <a:r>
              <a:t>NLP: Moderate | High accuracy | Moderate flexibility</a:t>
            </a:r>
          </a:p>
          <a:p>
            <a:r>
              <a:t>Semantic: Moderate | High accuracy | High flexibility</a:t>
            </a:r>
          </a:p>
          <a:p>
            <a:r>
              <a:t>Summarization/QG: Moderate | High accuracy | High flexibility</a:t>
            </a:r>
          </a:p>
          <a:p>
            <a:r>
              <a:t>LLM: Moderate | Very High accuracy | Very High flexibility</a:t>
            </a:r>
          </a:p>
          <a:p>
            <a:r>
              <a:t>Agentic: Complex | Very High accuracy | Very High flexibility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Hybrid:</a:t>
            </a:r>
          </a:p>
          <a:p>
            <a:r>
              <a:t>Extraction (NLP) → Semantic Embedding → LLM Refinement</a:t>
            </a:r>
          </a:p>
          <a:p>
            <a:r>
              <a:t>Why Hybrid?</a:t>
            </a:r>
          </a:p>
          <a:p>
            <a:r>
              <a:t>- Accuracy, context</a:t>
            </a:r>
          </a:p>
          <a:p>
            <a:r>
              <a:t>- Interactive</a:t>
            </a:r>
          </a:p>
          <a:p>
            <a:r>
              <a:t>Proposed Workflow:</a:t>
            </a:r>
          </a:p>
          <a:p>
            <a:r>
              <a:t>Document ingestion → Entity Extraction → Semantic retrieval → GPT refinement → Chatbot delivery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Parsing: Azure, PyMuPDF</a:t>
            </a:r>
          </a:p>
          <a:p>
            <a:r>
              <a:t>Extraction: spaCy, NLTK</a:t>
            </a:r>
          </a:p>
          <a:p>
            <a:r>
              <a:t>Embeddings: OpenAI, SentenceTransformers, FAISS</a:t>
            </a:r>
          </a:p>
          <a:p>
            <a:r>
              <a:t>Refinement: GPT-4, LangChain, LlamaIndex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Finalize tool selection</a:t>
            </a:r>
          </a:p>
          <a:p>
            <a:r>
              <a:t>Prototype workflow</a:t>
            </a:r>
          </a:p>
          <a:p>
            <a:r>
              <a:t>Evaluate prompt quality</a:t>
            </a:r>
          </a:p>
          <a:p>
            <a:r>
              <a:t>Deploy to chatbot system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Questions, discussions, suggestions?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Identify effective methods for generating predefined prompts.</a:t>
            </a:r>
          </a:p>
          <a:p/>
          <a:p>
            <a:r>
              <a:t>Scope:</a:t>
            </a:r>
          </a:p>
          <a:p>
            <a:r>
              <a:t>- Template-based</a:t>
            </a:r>
          </a:p>
          <a:p>
            <a:r>
              <a:t>- Metadata-based</a:t>
            </a:r>
          </a:p>
          <a:p>
            <a:r>
              <a:t>- NLP-driven extraction</a:t>
            </a:r>
          </a:p>
          <a:p>
            <a:r>
              <a:t>- Semantic embedding</a:t>
            </a:r>
          </a:p>
          <a:p>
            <a:r>
              <a:t>- Summarization/QG</a:t>
            </a:r>
          </a:p>
          <a:p>
            <a:r>
              <a:t>- LLMs</a:t>
            </a:r>
          </a:p>
          <a:p>
            <a:r>
              <a:t>- Structured retrieval (Agentic)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Static templates with placeholders.</a:t>
            </a:r>
          </a:p>
          <a:p>
            <a:r>
              <a:t>Pros:</a:t>
            </a:r>
          </a:p>
          <a:p>
            <a:r>
              <a:t>- Easy implementation</a:t>
            </a:r>
          </a:p>
          <a:p>
            <a:r>
              <a:t>Cons:</a:t>
            </a:r>
          </a:p>
          <a:p>
            <a:r>
              <a:t>- Limited flexibility</a:t>
            </a:r>
          </a:p>
          <a:p>
            <a:r>
              <a:t>Best For: Simple documents.</a:t>
            </a:r>
          </a:p>
          <a:p>
            <a:r>
              <a:t>Example:</a:t>
            </a:r>
          </a:p>
          <a:p>
            <a:r>
              <a:t>"What is the {balance_due} for {company}?"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Metadata-Based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Utilizes document metadata.</a:t>
            </a:r>
          </a:p>
          <a:p>
            <a:r>
              <a:t>Pros:</a:t>
            </a:r>
          </a:p>
          <a:p>
            <a:r>
              <a:t>- Easy, context relevance</a:t>
            </a:r>
          </a:p>
          <a:p>
            <a:r>
              <a:t>Cons:</a:t>
            </a:r>
          </a:p>
          <a:p>
            <a:r>
              <a:t>- Needs quality metadata</a:t>
            </a:r>
          </a:p>
          <a:p>
            <a:r>
              <a:t>Best For: Structured reports.</a:t>
            </a:r>
          </a:p>
          <a:p>
            <a:r>
              <a:t>Example:</a:t>
            </a:r>
          </a:p>
          <a:p>
            <a:r>
              <a:t>"Explain findings from '{document_title}'."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NLP Extraction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Extracts keywords, entities.</a:t>
            </a:r>
          </a:p>
          <a:p>
            <a:r>
              <a:t>Pros:</a:t>
            </a:r>
          </a:p>
          <a:p>
            <a:r>
              <a:t>- Precise prompts</a:t>
            </a:r>
          </a:p>
          <a:p>
            <a:r>
              <a:t>Cons:</a:t>
            </a:r>
          </a:p>
          <a:p>
            <a:r>
              <a:t>- Depends on NLP accuracy</a:t>
            </a:r>
          </a:p>
          <a:p>
            <a:r>
              <a:t>Tools: spaCy, NLTK</a:t>
            </a:r>
          </a:p>
          <a:p>
            <a:r>
              <a:t>Example:</a:t>
            </a:r>
          </a:p>
          <a:p>
            <a:r>
              <a:t>"Describe implications of {entity}."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Semantic Embedding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Embeddings for semantic similarity.</a:t>
            </a:r>
          </a:p>
          <a:p>
            <a:r>
              <a:t>Pros:</a:t>
            </a:r>
          </a:p>
          <a:p>
            <a:r>
              <a:t>- Contextual, flexible</a:t>
            </a:r>
          </a:p>
          <a:p>
            <a:r>
              <a:t>Cons:</a:t>
            </a:r>
          </a:p>
          <a:p>
            <a:r>
              <a:t>- Computational cost</a:t>
            </a:r>
          </a:p>
          <a:p>
            <a:r>
              <a:t>Tools: OpenAI Embeddings, SentenceTransformers</a:t>
            </a:r>
          </a:p>
          <a:p>
            <a:r>
              <a:t>Example:</a:t>
            </a:r>
          </a:p>
          <a:p>
            <a:r>
              <a:t>"Discuss similar sections to '{section}'."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Summarization &amp; QG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Generates summaries/questions.</a:t>
            </a:r>
          </a:p>
          <a:p>
            <a:r>
              <a:t>Pros:</a:t>
            </a:r>
          </a:p>
          <a:p>
            <a:r>
              <a:t>- Interactive</a:t>
            </a:r>
          </a:p>
          <a:p>
            <a:r>
              <a:t>Cons:</a:t>
            </a:r>
          </a:p>
          <a:p>
            <a:r>
              <a:t>- Potential context loss</a:t>
            </a:r>
          </a:p>
          <a:p>
            <a:r>
              <a:t>Tools: Hugging Face, GPT</a:t>
            </a:r>
          </a:p>
          <a:p>
            <a:r>
              <a:t>Example:</a:t>
            </a:r>
          </a:p>
          <a:p>
            <a:r>
              <a:t>"Key takeaways from section {number}?"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LLM-Based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Uses GPT for refined prompts.</a:t>
            </a:r>
          </a:p>
          <a:p>
            <a:r>
              <a:t>Pros:</a:t>
            </a:r>
          </a:p>
          <a:p>
            <a:r>
              <a:t>- Accurate, readable</a:t>
            </a:r>
          </a:p>
          <a:p>
            <a:r>
              <a:t>Cons:</a:t>
            </a:r>
          </a:p>
          <a:p>
            <a:r>
              <a:t>- Higher cost</a:t>
            </a:r>
          </a:p>
          <a:p>
            <a:r>
              <a:t>Tools: OpenAI GPT</a:t>
            </a:r>
          </a:p>
          <a:p>
            <a:r>
              <a:t>Example:</a:t>
            </a:r>
          </a:p>
          <a:p>
            <a:r>
              <a:t>"Exact balance owed to {company}?"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Agentic Prompt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 interactive prompts.</a:t>
            </a:r>
          </a:p>
          <a:p>
            <a:r>
              <a:t>Pros:</a:t>
            </a:r>
          </a:p>
          <a:p>
            <a:r>
              <a:t>- Highly conversational</a:t>
            </a:r>
          </a:p>
          <a:p>
            <a:r>
              <a:t>Cons:</a:t>
            </a:r>
          </a:p>
          <a:p>
            <a:r>
              <a:t>- Complex setup</a:t>
            </a:r>
          </a:p>
          <a:p>
            <a:r>
              <a:t>Tools: LangChain, LlamaIndex</a:t>
            </a:r>
          </a:p>
          <a:p>
            <a:r>
              <a:t>Example:</a:t>
            </a:r>
          </a:p>
          <a:p>
            <a:r>
              <a:t>"Questions after reviewing '{section}'?"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