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5AD9E-AAB8-4CD8-8D12-A820539D09B5}" v="1" dt="2025-10-21T15:54:37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 Admin" userId="4d3ef730edd828b5" providerId="LiveId" clId="{E2136BF4-BEFC-445B-82FB-EBAB727DFD12}"/>
    <pc:docChg chg="undo custSel modSld">
      <pc:chgData name="Admin Admin" userId="4d3ef730edd828b5" providerId="LiveId" clId="{E2136BF4-BEFC-445B-82FB-EBAB727DFD12}" dt="2025-10-21T15:55:16.127" v="10" actId="14734"/>
      <pc:docMkLst>
        <pc:docMk/>
      </pc:docMkLst>
      <pc:sldChg chg="modSp mod">
        <pc:chgData name="Admin Admin" userId="4d3ef730edd828b5" providerId="LiveId" clId="{E2136BF4-BEFC-445B-82FB-EBAB727DFD12}" dt="2025-10-21T15:55:16.127" v="10" actId="14734"/>
        <pc:sldMkLst>
          <pc:docMk/>
          <pc:sldMk cId="519586359" sldId="258"/>
        </pc:sldMkLst>
        <pc:graphicFrameChg chg="mod modGraphic">
          <ac:chgData name="Admin Admin" userId="4d3ef730edd828b5" providerId="LiveId" clId="{E2136BF4-BEFC-445B-82FB-EBAB727DFD12}" dt="2025-10-21T15:55:16.127" v="10" actId="14734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olving-sudoku-with-backtracking-196e2f0c31d6" TargetMode="Externa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SOLVING USING A*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14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10/27/2025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IN" sz="2000" dirty="0"/>
              <a:t>[1] S. Russell and P. Norvig,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. Pearson.</a:t>
            </a:r>
          </a:p>
          <a:p>
            <a:pPr marL="0" indent="0">
              <a:buNone/>
            </a:pPr>
            <a:r>
              <a:rPr lang="en-IN" sz="2000" dirty="0"/>
              <a:t>[2] “Sudoku Solver using Backtracking in Python,” </a:t>
            </a:r>
            <a:r>
              <a:rPr lang="en-IN" sz="2000" dirty="0" err="1"/>
              <a:t>GeeksforGeeks</a:t>
            </a:r>
            <a:r>
              <a:rPr lang="en-IN" sz="2000" dirty="0"/>
              <a:t>. [Online]. Available: </a:t>
            </a:r>
            <a:r>
              <a:rPr lang="en-IN" sz="2000" u="sng" dirty="0">
                <a:hlinkClick r:id="rId2"/>
              </a:rPr>
              <a:t>https://www.geeksforgeeks.org/sudoku-backtracking-7/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 “Python Sudoku Solver,” Real Python. [Online]. Available: </a:t>
            </a:r>
            <a:r>
              <a:rPr lang="en-IN" sz="2000" u="sng" dirty="0">
                <a:hlinkClick r:id="rId3"/>
              </a:rPr>
              <a:t>https://realpython.com/python-sudoku-solver/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[4] Python Official Documentation, </a:t>
            </a:r>
            <a:r>
              <a:rPr lang="en-IN" sz="2000" dirty="0" err="1"/>
              <a:t>Tkinter</a:t>
            </a:r>
            <a:r>
              <a:rPr lang="en-IN" sz="2000" dirty="0"/>
              <a:t> Library. [Online]. Available: </a:t>
            </a:r>
            <a:r>
              <a:rPr lang="en-IN" sz="2000" u="sng" dirty="0">
                <a:hlinkClick r:id="rId4"/>
              </a:rPr>
              <a:t>https://docs.python.org/3/library/tkinter.html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[5] “Solving Sudoku with Backtracking,” Towards Data Science. [Online]. Available: </a:t>
            </a:r>
            <a:r>
              <a:rPr lang="en-IN" sz="2000" u="sng" dirty="0">
                <a:hlinkClick r:id="rId5"/>
              </a:rPr>
              <a:t>https://towardsdatascience.com/solving-sudoku-with-backtracking-196e2f0c31d6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Artificial Intelligence (AI) can be applied to </a:t>
            </a:r>
            <a:r>
              <a:rPr lang="en-US" sz="2000" b="1" dirty="0"/>
              <a:t>constraint satisfaction problems</a:t>
            </a:r>
            <a:r>
              <a:rPr lang="en-US" sz="2000" dirty="0"/>
              <a:t>, where solutions must satisfy specific rules.</a:t>
            </a:r>
          </a:p>
          <a:p>
            <a:pPr lvl="0"/>
            <a:r>
              <a:rPr lang="en-US" sz="2000" dirty="0"/>
              <a:t>In this project, a </a:t>
            </a:r>
            <a:r>
              <a:rPr lang="en-US" sz="2000" b="1" dirty="0"/>
              <a:t>Sudoku-solving problem</a:t>
            </a:r>
            <a:r>
              <a:rPr lang="en-US" sz="2000" dirty="0"/>
              <a:t> is addressed using the </a:t>
            </a:r>
            <a:r>
              <a:rPr lang="en-US" sz="2000" b="1" dirty="0"/>
              <a:t>Backtracking algorithm</a:t>
            </a:r>
            <a:r>
              <a:rPr lang="en-US" sz="2000" dirty="0"/>
              <a:t>, which systematically explores possible number placements and backtracks when a dead-end occurs.</a:t>
            </a:r>
          </a:p>
          <a:p>
            <a:pPr lvl="0"/>
            <a:r>
              <a:rPr lang="en-US" sz="2000" dirty="0"/>
              <a:t>The project demonstrates how AI techniques can be used for </a:t>
            </a:r>
            <a:r>
              <a:rPr lang="en-US" sz="2000" b="1" dirty="0"/>
              <a:t>decision-making and problem-solving</a:t>
            </a:r>
            <a:r>
              <a:rPr lang="en-US" sz="2000" dirty="0"/>
              <a:t> in constrained environments like Sudoku.</a:t>
            </a:r>
          </a:p>
          <a:p>
            <a:pPr lvl="0"/>
            <a:r>
              <a:rPr lang="en-US" sz="2000" dirty="0"/>
              <a:t>The task is to </a:t>
            </a:r>
            <a:r>
              <a:rPr lang="en-US" sz="2000" b="1" dirty="0"/>
              <a:t>fill empty cells</a:t>
            </a:r>
            <a:r>
              <a:rPr lang="en-US" sz="2000" dirty="0"/>
              <a:t> in a partially completed 9×9 Sudoku grid while ensuring that all rows, columns, and 3×3 </a:t>
            </a:r>
            <a:r>
              <a:rPr lang="en-US" sz="2000" dirty="0" err="1"/>
              <a:t>subgrids</a:t>
            </a:r>
            <a:r>
              <a:rPr lang="en-US" sz="2000" dirty="0"/>
              <a:t> contain numbers 1–9 without repetition.</a:t>
            </a:r>
          </a:p>
          <a:p>
            <a:pPr lvl="0"/>
            <a:r>
              <a:rPr lang="en-US" sz="2000" dirty="0"/>
              <a:t>The problem highlights the need for </a:t>
            </a:r>
            <a:r>
              <a:rPr lang="en-US" sz="2000" b="1" dirty="0"/>
              <a:t>intelligent search strategies</a:t>
            </a:r>
            <a:r>
              <a:rPr lang="en-US" sz="2000" dirty="0"/>
              <a:t> that efficiently explore possibilities and guarantee a valid solution for solvable puzzles.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 Sudoku puzzle</a:t>
            </a:r>
            <a:r>
              <a:rPr lang="en-US" sz="2000" dirty="0"/>
              <a:t> using backtracking.</a:t>
            </a:r>
          </a:p>
          <a:p>
            <a:pPr lvl="0"/>
            <a:r>
              <a:rPr lang="en-US" sz="2000" dirty="0"/>
              <a:t>To provide a </a:t>
            </a:r>
            <a:r>
              <a:rPr lang="en-US" sz="2000" b="1" dirty="0"/>
              <a:t>graphical user interface (GUI)</a:t>
            </a:r>
            <a:r>
              <a:rPr lang="en-US" sz="2000" dirty="0"/>
              <a:t> in Python for entering puzzles, visualizing the solution, and interacting with the grid.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handle invalid or unsolvable puzzles</a:t>
            </a:r>
            <a:r>
              <a:rPr lang="en-US" sz="2000" dirty="0"/>
              <a:t> appropriately, alerting the user when no solution exists.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4"/>
            <a:ext cx="10515600" cy="5282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/>
              <a:t>Sudoku solving</a:t>
            </a:r>
            <a:r>
              <a:rPr lang="en-US" sz="2000" dirty="0"/>
              <a:t> is a </a:t>
            </a:r>
            <a:r>
              <a:rPr lang="en-US" sz="2000" b="1" dirty="0"/>
              <a:t>constraint satisfaction problem</a:t>
            </a:r>
            <a:r>
              <a:rPr lang="en-US" sz="2000" dirty="0"/>
              <a:t> where each cell in the 9×9 grid is treated as a state.</a:t>
            </a:r>
            <a:endParaRPr lang="en-IN" sz="2000" dirty="0"/>
          </a:p>
          <a:p>
            <a:pPr lvl="1"/>
            <a:r>
              <a:rPr lang="en-US" sz="2000" b="1" dirty="0"/>
              <a:t>Backtracking Algorithm</a:t>
            </a:r>
            <a:r>
              <a:rPr lang="en-US" sz="2000" dirty="0"/>
              <a:t> is commonly used for solving Sudoku.</a:t>
            </a:r>
            <a:r>
              <a:rPr lang="en-US" sz="1800" dirty="0"/>
              <a:t>.</a:t>
            </a:r>
          </a:p>
          <a:p>
            <a:pPr lvl="1"/>
            <a:r>
              <a:rPr lang="en-IN" sz="2000" dirty="0"/>
              <a:t>It fills an empty cell with numbers </a:t>
            </a:r>
            <a:r>
              <a:rPr lang="en-IN" sz="2000" b="1" dirty="0"/>
              <a:t>1–9</a:t>
            </a:r>
            <a:r>
              <a:rPr lang="en-IN" sz="2000" dirty="0"/>
              <a:t> and checks </a:t>
            </a:r>
            <a:r>
              <a:rPr lang="en-IN" sz="2000" b="1" dirty="0"/>
              <a:t>row, column, and 3×3 </a:t>
            </a:r>
            <a:r>
              <a:rPr lang="en-IN" sz="2000" b="1" dirty="0" err="1"/>
              <a:t>subgrid</a:t>
            </a:r>
            <a:r>
              <a:rPr lang="en-IN" sz="2000" b="1" dirty="0"/>
              <a:t> constraints</a:t>
            </a:r>
            <a:r>
              <a:rPr lang="en-US" sz="2000" dirty="0"/>
              <a:t>.</a:t>
            </a:r>
            <a:endParaRPr lang="en-IN" sz="2000" dirty="0"/>
          </a:p>
          <a:p>
            <a:pPr lvl="1"/>
            <a:r>
              <a:rPr lang="en-US" sz="2000" dirty="0"/>
              <a:t> The algorithm </a:t>
            </a:r>
            <a:r>
              <a:rPr lang="en-US" sz="2000" b="1" dirty="0"/>
              <a:t>recursively explores</a:t>
            </a:r>
            <a:r>
              <a:rPr lang="en-US" sz="2000" dirty="0"/>
              <a:t> the next empty cell and </a:t>
            </a:r>
            <a:r>
              <a:rPr lang="en-US" sz="2000" b="1" dirty="0"/>
              <a:t>backtracks</a:t>
            </a:r>
            <a:r>
              <a:rPr lang="en-US" sz="2000" dirty="0"/>
              <a:t> if a contradiction occurs.</a:t>
            </a:r>
            <a:endParaRPr lang="en-IN" sz="2000" dirty="0"/>
          </a:p>
          <a:p>
            <a:pPr lvl="1"/>
            <a:r>
              <a:rPr lang="en-US" sz="2000" dirty="0"/>
              <a:t>The advantages are Simple, efficient, and guarantees a solution for </a:t>
            </a:r>
            <a:r>
              <a:rPr lang="en-US" sz="2000" b="1" dirty="0"/>
              <a:t>valid 9×9 grids.</a:t>
            </a:r>
            <a:endParaRPr lang="en-US" sz="2000" dirty="0"/>
          </a:p>
          <a:p>
            <a:pPr lvl="1"/>
            <a:r>
              <a:rPr lang="en-US" sz="2000" dirty="0"/>
              <a:t>Alternative approaches are Constraint Propagation and Stochastic Search (Simulated Annealing).</a:t>
            </a:r>
          </a:p>
          <a:p>
            <a:pPr lvl="1"/>
            <a:r>
              <a:rPr lang="en-US" sz="2000" b="1" dirty="0"/>
              <a:t>Justification:</a:t>
            </a:r>
            <a:r>
              <a:rPr lang="en-US" sz="2000" dirty="0"/>
              <a:t> Backtracking is chosen because it is </a:t>
            </a:r>
            <a:r>
              <a:rPr lang="en-US" sz="2000" b="1" dirty="0"/>
              <a:t>simple, efficient, deterministic, and guarantees a solution</a:t>
            </a:r>
            <a:r>
              <a:rPr lang="en-US" sz="2000" dirty="0"/>
              <a:t> for standard 9×9 Sudoku grids, making it ideal for small to medium-sized puzzles.</a:t>
            </a:r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ALGORITHM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450572"/>
          </a:xfrm>
        </p:spPr>
        <p:txBody>
          <a:bodyPr>
            <a:normAutofit fontScale="8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b="1" dirty="0"/>
              <a:t>ALGORITHM</a:t>
            </a:r>
          </a:p>
          <a:p>
            <a:r>
              <a:rPr lang="en-US" sz="2400" dirty="0"/>
              <a:t>Initialize a 9×9 Sudoku grid with given numbers, using </a:t>
            </a:r>
            <a:r>
              <a:rPr lang="en-US" dirty="0"/>
              <a:t>0</a:t>
            </a:r>
            <a:r>
              <a:rPr lang="en-US" sz="2400" dirty="0"/>
              <a:t> to represent empty cells.</a:t>
            </a:r>
          </a:p>
          <a:p>
            <a:r>
              <a:rPr lang="en-US" sz="2400" dirty="0"/>
              <a:t>Display the grid using </a:t>
            </a:r>
            <a:r>
              <a:rPr lang="en-US" sz="2400" b="1" dirty="0" err="1"/>
              <a:t>Tkinter</a:t>
            </a:r>
            <a:r>
              <a:rPr lang="en-US" sz="2400" dirty="0"/>
              <a:t> entry boxes, where pre-filled numbers are shown in blue and locked.</a:t>
            </a:r>
          </a:p>
          <a:p>
            <a:r>
              <a:rPr lang="en-US" sz="2400" dirty="0"/>
              <a:t>When the user clicks </a:t>
            </a:r>
            <a:r>
              <a:rPr lang="en-US" sz="2400" b="1" dirty="0"/>
              <a:t>“Solve Sudoku”</a:t>
            </a:r>
            <a:r>
              <a:rPr lang="en-US" sz="2400" dirty="0"/>
              <a:t>, read all values from the grid into a 2D list.</a:t>
            </a:r>
          </a:p>
          <a:p>
            <a:r>
              <a:rPr lang="en-US" sz="2400" dirty="0"/>
              <a:t>Scan the grid to find the </a:t>
            </a:r>
            <a:r>
              <a:rPr lang="en-US" sz="2400" b="1" dirty="0"/>
              <a:t>first empty cell</a:t>
            </a:r>
            <a:r>
              <a:rPr lang="en-US" sz="2400" dirty="0"/>
              <a:t> (a cell containing </a:t>
            </a:r>
            <a:r>
              <a:rPr lang="en-US" dirty="0"/>
              <a:t>0</a:t>
            </a:r>
            <a:r>
              <a:rPr lang="en-US" sz="2400" dirty="0"/>
              <a:t>).</a:t>
            </a:r>
          </a:p>
          <a:p>
            <a:r>
              <a:rPr lang="en-US" sz="2400" dirty="0"/>
              <a:t>For that empty cell, </a:t>
            </a:r>
            <a:r>
              <a:rPr lang="en-US" sz="2400" b="1" dirty="0"/>
              <a:t>try placing numbers 1 to 9</a:t>
            </a:r>
            <a:r>
              <a:rPr lang="en-US" sz="2400" dirty="0"/>
              <a:t> sequentially.</a:t>
            </a:r>
          </a:p>
          <a:p>
            <a:r>
              <a:rPr lang="en-US" sz="2400" dirty="0"/>
              <a:t>For each number, </a:t>
            </a:r>
            <a:r>
              <a:rPr lang="en-US" sz="2400" b="1" dirty="0"/>
              <a:t>check validity</a:t>
            </a:r>
            <a:r>
              <a:rPr lang="en-US" sz="2400" dirty="0"/>
              <a:t> using Sudoku rules — the number must not repeat in the same row, column, or 3×3 </a:t>
            </a:r>
            <a:r>
              <a:rPr lang="en-US" sz="2400" dirty="0" err="1"/>
              <a:t>subgrid</a:t>
            </a:r>
            <a:r>
              <a:rPr lang="en-US" sz="2400" dirty="0"/>
              <a:t>.</a:t>
            </a:r>
          </a:p>
          <a:p>
            <a:r>
              <a:rPr lang="en-US" sz="2400" dirty="0"/>
              <a:t>If the number is valid, </a:t>
            </a:r>
            <a:r>
              <a:rPr lang="en-US" sz="2400" b="1" dirty="0"/>
              <a:t>place it temporarily</a:t>
            </a:r>
            <a:r>
              <a:rPr lang="en-US" sz="2400" dirty="0"/>
              <a:t> in the current cell and </a:t>
            </a:r>
            <a:r>
              <a:rPr lang="en-US" sz="2400" b="1" dirty="0"/>
              <a:t>recursively solve</a:t>
            </a:r>
            <a:r>
              <a:rPr lang="en-US" sz="2400" dirty="0"/>
              <a:t> the remaining grid.</a:t>
            </a:r>
          </a:p>
          <a:p>
            <a:r>
              <a:rPr lang="en-US" sz="2400" dirty="0"/>
              <a:t>If a </a:t>
            </a:r>
            <a:r>
              <a:rPr lang="en-US" sz="2400" b="1" dirty="0"/>
              <a:t>dead end</a:t>
            </a:r>
            <a:r>
              <a:rPr lang="en-US" sz="2400" dirty="0"/>
              <a:t> is reached (no valid number fits), </a:t>
            </a:r>
            <a:r>
              <a:rPr lang="en-US" sz="2400" b="1" dirty="0"/>
              <a:t>backtrack</a:t>
            </a:r>
            <a:r>
              <a:rPr lang="en-US" sz="2400" dirty="0"/>
              <a:t> by resetting the cell to </a:t>
            </a:r>
            <a:r>
              <a:rPr lang="en-US" dirty="0"/>
              <a:t>0</a:t>
            </a:r>
            <a:r>
              <a:rPr lang="en-US" sz="2400" dirty="0"/>
              <a:t> and trying the next number.</a:t>
            </a:r>
          </a:p>
          <a:p>
            <a:r>
              <a:rPr lang="en-US" sz="2400" dirty="0"/>
              <a:t>Continue recursively until all cells are filled correctly, meaning the Sudoku is solved.</a:t>
            </a:r>
          </a:p>
          <a:p>
            <a:r>
              <a:rPr lang="en-US" sz="2400" dirty="0"/>
              <a:t>Once solved, update the GUI to display the completed grid and show a message saying </a:t>
            </a:r>
            <a:r>
              <a:rPr lang="en-US" sz="2400" b="1" dirty="0"/>
              <a:t>“Sudoku Solved Successfully!”</a:t>
            </a:r>
            <a:r>
              <a:rPr lang="en-US" sz="2400" dirty="0"/>
              <a:t>; otherwise, display </a:t>
            </a:r>
            <a:r>
              <a:rPr lang="en-US" sz="2400" b="1" dirty="0"/>
              <a:t>“No Solution Exists.”</a:t>
            </a: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2264DA9-EAF2-CC90-E9E1-0B02471F5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099" y="-323164"/>
            <a:ext cx="85305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46916"/>
              </p:ext>
            </p:extLst>
          </p:nvPr>
        </p:nvGraphicFramePr>
        <p:xfrm>
          <a:off x="1854196" y="2274048"/>
          <a:ext cx="9738036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49479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088557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414255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https://github.com/HarshiniJayakumar/HARSHINI-J/blob/main/sudoku_solver.py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https://github.com/HarshiniJayakumar/HARSHINI-J/blob/main/AI%20Mini%20Project%20Harshini%20J.docx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https://github.com/HarshiniJayakumar/HARSHINI-J/blob/main/AI%20Mini%20Project%20HARSHINI%20J.pptx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000" dirty="0"/>
              <a:t>The program </a:t>
            </a:r>
            <a:r>
              <a:rPr lang="en-US" sz="2000" b="1" dirty="0"/>
              <a:t>opens a 9×9 Sudoku grid</a:t>
            </a:r>
            <a:r>
              <a:rPr lang="en-US" sz="2000" dirty="0"/>
              <a:t> with pre-filled numbers from the puzzle. Pre-filled numbers are displayed which are </a:t>
            </a:r>
            <a:r>
              <a:rPr lang="en-US" sz="2000" b="1" dirty="0" err="1"/>
              <a:t>uneditable</a:t>
            </a:r>
            <a:r>
              <a:rPr lang="en-US" sz="2000" dirty="0"/>
              <a:t>..</a:t>
            </a:r>
            <a:endParaRPr lang="en-IN" sz="2000" dirty="0"/>
          </a:p>
          <a:p>
            <a:pPr lvl="0"/>
            <a:r>
              <a:rPr lang="en-US" sz="2000" dirty="0"/>
              <a:t>Clicking the </a:t>
            </a:r>
            <a:r>
              <a:rPr lang="en-US" sz="2000" b="1" dirty="0"/>
              <a:t>“Solve Sudoku”</a:t>
            </a:r>
            <a:r>
              <a:rPr lang="en-US" sz="2000" dirty="0"/>
              <a:t> button runs the </a:t>
            </a:r>
            <a:r>
              <a:rPr lang="en-US" sz="2000" b="1" dirty="0"/>
              <a:t>backtracking algorithm</a:t>
            </a:r>
            <a:r>
              <a:rPr lang="en-US" sz="2000" dirty="0"/>
              <a:t> to fill in empty cells.</a:t>
            </a:r>
            <a:endParaRPr lang="en-IN" sz="2000" dirty="0"/>
          </a:p>
          <a:p>
            <a:pPr lvl="0"/>
            <a:r>
              <a:rPr lang="en-US" sz="2000" b="1" dirty="0"/>
              <a:t>Solved numbers</a:t>
            </a:r>
            <a:r>
              <a:rPr lang="en-US" sz="2000" dirty="0"/>
              <a:t> are displayed in the grid (currently in black, editable) while pre-filled numbers remain </a:t>
            </a:r>
            <a:r>
              <a:rPr lang="en-US" sz="2000" b="1" dirty="0"/>
              <a:t>locked</a:t>
            </a:r>
            <a:r>
              <a:rPr lang="en-US" b="1" dirty="0"/>
              <a:t>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A5D00-A859-74EC-5D52-76CAE9F9DD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" r="1"/>
          <a:stretch>
            <a:fillRect/>
          </a:stretch>
        </p:blipFill>
        <p:spPr>
          <a:xfrm>
            <a:off x="3495040" y="3017519"/>
            <a:ext cx="4155440" cy="315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dirty="0"/>
              <a:t>If the puzzle is successfully solved, a </a:t>
            </a:r>
            <a:r>
              <a:rPr lang="en-US" sz="2000" b="1" dirty="0"/>
              <a:t>message box</a:t>
            </a:r>
            <a:r>
              <a:rPr lang="en-US" sz="2000" dirty="0"/>
              <a:t> appears:</a:t>
            </a:r>
            <a:br>
              <a:rPr lang="en-US" sz="2000" dirty="0"/>
            </a:br>
            <a:r>
              <a:rPr lang="en-US" sz="2000" b="1" dirty="0"/>
              <a:t>“Sudoku Solved Successfully!”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 </a:t>
            </a:r>
            <a:r>
              <a:rPr lang="en-IN" sz="2000" dirty="0"/>
              <a:t>If the puzzle is unsolvable, a message box appears:</a:t>
            </a:r>
            <a:br>
              <a:rPr lang="en-IN" sz="2000" dirty="0"/>
            </a:br>
            <a:r>
              <a:rPr lang="en-IN" sz="2000" dirty="0"/>
              <a:t>“No solution exists!”</a:t>
            </a:r>
            <a:endParaRPr lang="en-US" sz="2200" dirty="0"/>
          </a:p>
          <a:p>
            <a:pPr lvl="0"/>
            <a:r>
              <a:rPr lang="en-IN" sz="2000" dirty="0"/>
              <a:t>The final grid clearly shows a complete and valid Sudoku solution, satisfying all row, column, and 3×3 </a:t>
            </a:r>
            <a:r>
              <a:rPr lang="en-IN" sz="2000" dirty="0" err="1"/>
              <a:t>subgrid</a:t>
            </a:r>
            <a:r>
              <a:rPr lang="en-IN" sz="2000" dirty="0"/>
              <a:t> constraints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7BC5-47A1-DD3E-4EE2-055E0BBC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6" y="2061178"/>
            <a:ext cx="3407369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lvl="0"/>
            <a:r>
              <a:rPr lang="en-GB" sz="2200" b="1" dirty="0"/>
              <a:t>Results</a:t>
            </a:r>
            <a:endParaRPr lang="en-US" sz="2000" b="1" dirty="0"/>
          </a:p>
          <a:p>
            <a:pPr lvl="1"/>
            <a:r>
              <a:rPr lang="en-US" sz="2000" dirty="0"/>
              <a:t>The program successfully displays a </a:t>
            </a:r>
            <a:r>
              <a:rPr lang="en-US" sz="2000" b="1" dirty="0"/>
              <a:t>9×9 Sudoku grid</a:t>
            </a:r>
            <a:r>
              <a:rPr lang="en-US" sz="2000" dirty="0"/>
              <a:t> with pre-filled and empty cells.</a:t>
            </a:r>
            <a:endParaRPr lang="en-IN" sz="1600" dirty="0"/>
          </a:p>
          <a:p>
            <a:pPr lvl="1"/>
            <a:r>
              <a:rPr lang="en-US" sz="2000" dirty="0"/>
              <a:t>Pre-filled numbers are </a:t>
            </a:r>
            <a:r>
              <a:rPr lang="en-US" sz="2000" b="1" dirty="0" err="1"/>
              <a:t>uneditable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Clicking </a:t>
            </a:r>
            <a:r>
              <a:rPr lang="en-US" sz="2000" b="1" dirty="0"/>
              <a:t>“Solve Sudoku”</a:t>
            </a:r>
            <a:r>
              <a:rPr lang="en-US" sz="2000" dirty="0"/>
              <a:t> automatically solves the puzzle using </a:t>
            </a:r>
            <a:r>
              <a:rPr lang="en-US" sz="2000" b="1" dirty="0"/>
              <a:t>backtracking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The algorithm fills all empty cells correctly, adhering to </a:t>
            </a:r>
            <a:r>
              <a:rPr lang="en-US" sz="2000" b="1" dirty="0"/>
              <a:t>row, column, and 3×3 </a:t>
            </a:r>
            <a:r>
              <a:rPr lang="en-US" sz="2000" b="1" dirty="0" err="1"/>
              <a:t>subgrid</a:t>
            </a:r>
            <a:r>
              <a:rPr lang="en-US" sz="2000" b="1" dirty="0"/>
              <a:t> constraints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message box confirms</a:t>
            </a:r>
            <a:r>
              <a:rPr lang="en-US" sz="2000" dirty="0"/>
              <a:t> when the puzzle is successfully solved.</a:t>
            </a:r>
          </a:p>
          <a:p>
            <a:pPr lvl="1"/>
            <a:r>
              <a:rPr lang="en-US" sz="2000" dirty="0"/>
              <a:t>If the puzzle is unsolvable, the program alerts the user with a </a:t>
            </a:r>
            <a:r>
              <a:rPr lang="en-US" sz="2000" b="1" dirty="0"/>
              <a:t>“No solution exists”</a:t>
            </a:r>
            <a:r>
              <a:rPr lang="en-US" sz="2000" dirty="0"/>
              <a:t> message.</a:t>
            </a:r>
            <a:endParaRPr lang="en-IN" sz="1800" dirty="0"/>
          </a:p>
          <a:p>
            <a:pPr lvl="1"/>
            <a:r>
              <a:rPr lang="en-US" sz="2000" dirty="0"/>
              <a:t>The program demonstrates the </a:t>
            </a:r>
            <a:r>
              <a:rPr lang="en-US" sz="2000" b="1" dirty="0"/>
              <a:t>efficiency and reliability of backtracking</a:t>
            </a:r>
            <a:r>
              <a:rPr lang="en-US" sz="2000" dirty="0"/>
              <a:t> for standard 9×9 Sudoku puzzles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2"/>
            <a:r>
              <a:rPr lang="en-US" sz="1400" b="1" dirty="0"/>
              <a:t> </a:t>
            </a:r>
            <a:r>
              <a:rPr lang="en-US" dirty="0"/>
              <a:t>Add a </a:t>
            </a:r>
            <a:r>
              <a:rPr lang="en-US" b="1" dirty="0"/>
              <a:t>hint feature</a:t>
            </a:r>
            <a:r>
              <a:rPr lang="en-US" dirty="0"/>
              <a:t> to suggest possible numbers for empty cells.</a:t>
            </a:r>
          </a:p>
          <a:p>
            <a:pPr lvl="2"/>
            <a:r>
              <a:rPr lang="en-US" dirty="0"/>
              <a:t>Implement </a:t>
            </a:r>
            <a:r>
              <a:rPr lang="en-US" b="1" dirty="0"/>
              <a:t>auto-checking</a:t>
            </a:r>
            <a:r>
              <a:rPr lang="en-US" dirty="0"/>
              <a:t> for incorrect user inputs in real-time.</a:t>
            </a:r>
            <a:endParaRPr lang="en-IN" sz="2400" dirty="0"/>
          </a:p>
          <a:p>
            <a:pPr lvl="2"/>
            <a:r>
              <a:rPr lang="en-US" dirty="0"/>
              <a:t>Include </a:t>
            </a:r>
            <a:r>
              <a:rPr lang="en-US" b="1" dirty="0"/>
              <a:t>different difficulty levels</a:t>
            </a:r>
            <a:r>
              <a:rPr lang="en-US" dirty="0"/>
              <a:t> (easy, medium, hard) by generating puzzles programmatically.</a:t>
            </a:r>
            <a:endParaRPr lang="en-IN" sz="2400" dirty="0"/>
          </a:p>
          <a:p>
            <a:pPr lvl="2"/>
            <a:r>
              <a:rPr lang="en-US" dirty="0"/>
              <a:t>Add </a:t>
            </a:r>
            <a:r>
              <a:rPr lang="en-US" b="1" dirty="0"/>
              <a:t>timer and scoring system</a:t>
            </a:r>
            <a:r>
              <a:rPr lang="en-US" dirty="0"/>
              <a:t> for competitive Sudoku solving.</a:t>
            </a:r>
            <a:endParaRPr lang="en-IN" sz="2400" dirty="0"/>
          </a:p>
          <a:p>
            <a:pPr lvl="2"/>
            <a:r>
              <a:rPr lang="en-US" dirty="0"/>
              <a:t>Incorporate </a:t>
            </a:r>
            <a:r>
              <a:rPr lang="en-US" b="1" dirty="0"/>
              <a:t>color-coded highlights</a:t>
            </a:r>
            <a:r>
              <a:rPr lang="en-US" dirty="0"/>
              <a:t> for conflicts or repeated numbers.</a:t>
            </a:r>
            <a:endParaRPr lang="en-IN" sz="2400" dirty="0"/>
          </a:p>
          <a:p>
            <a:pPr lvl="2"/>
            <a:r>
              <a:rPr lang="en-US" dirty="0"/>
              <a:t>Extend the program to handle </a:t>
            </a:r>
            <a:r>
              <a:rPr lang="en-US" b="1" dirty="0"/>
              <a:t>larger Sudoku grids</a:t>
            </a:r>
            <a:r>
              <a:rPr lang="en-US" dirty="0"/>
              <a:t> (e.g., 16×16).</a:t>
            </a:r>
            <a:endParaRPr lang="en-IN" sz="2400" dirty="0"/>
          </a:p>
          <a:p>
            <a:pPr lvl="2"/>
            <a:r>
              <a:rPr lang="en-US" dirty="0"/>
              <a:t>Integrate a </a:t>
            </a:r>
            <a:r>
              <a:rPr lang="en-US" b="1" dirty="0"/>
              <a:t>puzzle generator</a:t>
            </a:r>
            <a:r>
              <a:rPr lang="en-US" dirty="0"/>
              <a:t> to create random solvable Sudoku puzzles automatically.</a:t>
            </a:r>
            <a:endParaRPr lang="en-IN" sz="2400" dirty="0"/>
          </a:p>
          <a:p>
            <a:pPr marL="457200" lvl="1" indent="0">
              <a:buNone/>
            </a:pPr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1111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MAZE SOLVING USING A* ALGORITHM</vt:lpstr>
      <vt:lpstr>PROBLEM STATEMENT</vt:lpstr>
      <vt:lpstr>THEORETICAL BACKGROUND</vt:lpstr>
      <vt:lpstr>ALGORITHM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Admin Admin</cp:lastModifiedBy>
  <cp:revision>9</cp:revision>
  <dcterms:created xsi:type="dcterms:W3CDTF">2025-10-18T08:57:34Z</dcterms:created>
  <dcterms:modified xsi:type="dcterms:W3CDTF">2025-10-27T15:28:24Z</dcterms:modified>
</cp:coreProperties>
</file>