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64" r:id="rId4"/>
    <p:sldId id="265" r:id="rId5"/>
    <p:sldId id="258" r:id="rId6"/>
    <p:sldId id="259" r:id="rId7"/>
    <p:sldId id="260" r:id="rId8"/>
    <p:sldId id="261" r:id="rId9"/>
    <p:sldId id="262" r:id="rId10"/>
    <p:sldId id="263"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82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7343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6013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02814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6493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9798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6439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95715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73024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1695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5631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460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9114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2659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0846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0911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8080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2171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3/31/2025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8700901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Dentistry Dataset Analysis</a:t>
            </a:r>
          </a:p>
        </p:txBody>
      </p:sp>
      <p:sp>
        <p:nvSpPr>
          <p:cNvPr id="3" name="Subtitle 2"/>
          <p:cNvSpPr>
            <a:spLocks noGrp="1"/>
          </p:cNvSpPr>
          <p:nvPr>
            <p:ph type="subTitle" idx="1"/>
          </p:nvPr>
        </p:nvSpPr>
        <p:spPr>
          <a:xfrm>
            <a:off x="866440" y="4777380"/>
            <a:ext cx="7411120" cy="1321762"/>
          </a:xfrm>
        </p:spPr>
        <p:txBody>
          <a:bodyPr>
            <a:normAutofit fontScale="25000" lnSpcReduction="20000"/>
          </a:bodyPr>
          <a:lstStyle/>
          <a:p>
            <a:r>
              <a:rPr sz="7400" b="1" dirty="0"/>
              <a:t>A Data Science Project</a:t>
            </a:r>
            <a:endParaRPr lang="en-IN" sz="7400" b="1" dirty="0"/>
          </a:p>
          <a:p>
            <a:endParaRPr lang="en-IN" sz="7400" b="1" dirty="0"/>
          </a:p>
          <a:p>
            <a:r>
              <a:rPr lang="en-IN" sz="6400" b="1" dirty="0"/>
              <a:t>Presented By</a:t>
            </a:r>
          </a:p>
          <a:p>
            <a:r>
              <a:rPr lang="en-IN" sz="6400" b="1" dirty="0"/>
              <a:t>Harshini Myana</a:t>
            </a:r>
          </a:p>
          <a:p>
            <a:endParaRPr lang="en-IN" dirty="0"/>
          </a:p>
          <a:p>
            <a:r>
              <a:rPr lang="en-I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 and Conclusions</a:t>
            </a:r>
            <a:endParaRPr dirty="0"/>
          </a:p>
        </p:txBody>
      </p:sp>
      <p:sp>
        <p:nvSpPr>
          <p:cNvPr id="3" name="Content Placeholder 2"/>
          <p:cNvSpPr>
            <a:spLocks noGrp="1"/>
          </p:cNvSpPr>
          <p:nvPr>
            <p:ph idx="1"/>
          </p:nvPr>
        </p:nvSpPr>
        <p:spPr/>
        <p:txBody>
          <a:bodyPr/>
          <a:lstStyle/>
          <a:p>
            <a:r>
              <a:t>The best performing model was selected based on accuracy and ROC-AUC scores. The dataset was successfully analyzed and machine learning models were evaluated.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BE95-6B1B-492A-95F9-63EBBB2F1553}"/>
              </a:ext>
            </a:extLst>
          </p:cNvPr>
          <p:cNvSpPr>
            <a:spLocks noGrp="1"/>
          </p:cNvSpPr>
          <p:nvPr>
            <p:ph type="title"/>
          </p:nvPr>
        </p:nvSpPr>
        <p:spPr/>
        <p:txBody>
          <a:bodyPr/>
          <a:lstStyle/>
          <a:p>
            <a:r>
              <a:rPr lang="en-IN" dirty="0"/>
              <a:t>Code repository and submission</a:t>
            </a:r>
          </a:p>
        </p:txBody>
      </p:sp>
      <p:sp>
        <p:nvSpPr>
          <p:cNvPr id="3" name="Content Placeholder 2">
            <a:extLst>
              <a:ext uri="{FF2B5EF4-FFF2-40B4-BE49-F238E27FC236}">
                <a16:creationId xmlns:a16="http://schemas.microsoft.com/office/drawing/2014/main" id="{DB237A0F-D330-425D-847A-0C8DDF9016E0}"/>
              </a:ext>
            </a:extLst>
          </p:cNvPr>
          <p:cNvSpPr>
            <a:spLocks noGrp="1"/>
          </p:cNvSpPr>
          <p:nvPr>
            <p:ph idx="1"/>
          </p:nvPr>
        </p:nvSpPr>
        <p:spPr/>
        <p:txBody>
          <a:bodyPr/>
          <a:lstStyle/>
          <a:p>
            <a:r>
              <a:rPr lang="en-IN" dirty="0"/>
              <a:t>Python scripts and </a:t>
            </a:r>
            <a:r>
              <a:rPr lang="en-IN" dirty="0" err="1"/>
              <a:t>jupyter</a:t>
            </a:r>
            <a:r>
              <a:rPr lang="en-IN" dirty="0"/>
              <a:t> notebook are documented and stored in GIT submission.</a:t>
            </a:r>
          </a:p>
          <a:p>
            <a:r>
              <a:rPr lang="en-IN" dirty="0"/>
              <a:t>Final model and evaluation results are saved for review.</a:t>
            </a:r>
          </a:p>
        </p:txBody>
      </p:sp>
    </p:spTree>
    <p:extLst>
      <p:ext uri="{BB962C8B-B14F-4D97-AF65-F5344CB8AC3E}">
        <p14:creationId xmlns:p14="http://schemas.microsoft.com/office/powerpoint/2010/main" val="21392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C510-12C1-40CD-B235-3DB20A9DF76F}"/>
              </a:ext>
            </a:extLst>
          </p:cNvPr>
          <p:cNvSpPr>
            <a:spLocks noGrp="1"/>
          </p:cNvSpPr>
          <p:nvPr>
            <p:ph type="ctrTitle"/>
          </p:nvPr>
        </p:nvSpPr>
        <p:spPr/>
        <p:txBody>
          <a:bodyPr/>
          <a:lstStyle/>
          <a:p>
            <a:r>
              <a:rPr lang="en-IN" b="1" dirty="0"/>
              <a:t>THANK YOU</a:t>
            </a:r>
          </a:p>
        </p:txBody>
      </p:sp>
      <p:sp>
        <p:nvSpPr>
          <p:cNvPr id="3" name="Subtitle 2">
            <a:extLst>
              <a:ext uri="{FF2B5EF4-FFF2-40B4-BE49-F238E27FC236}">
                <a16:creationId xmlns:a16="http://schemas.microsoft.com/office/drawing/2014/main" id="{FF372156-2DA6-44E0-9F09-6BE49B9901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537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03" y="764373"/>
            <a:ext cx="7880337" cy="1293028"/>
          </a:xfrm>
        </p:spPr>
        <p:txBody>
          <a:bodyPr/>
          <a:lstStyle/>
          <a:p>
            <a:pPr algn="ctr"/>
            <a:r>
              <a:rPr lang="en-IN" dirty="0"/>
              <a:t>Project Overview</a:t>
            </a:r>
            <a:endParaRPr dirty="0"/>
          </a:p>
        </p:txBody>
      </p:sp>
      <p:sp>
        <p:nvSpPr>
          <p:cNvPr id="3" name="Content Placeholder 2"/>
          <p:cNvSpPr>
            <a:spLocks noGrp="1"/>
          </p:cNvSpPr>
          <p:nvPr>
            <p:ph idx="1"/>
          </p:nvPr>
        </p:nvSpPr>
        <p:spPr/>
        <p:txBody>
          <a:bodyPr/>
          <a:lstStyle/>
          <a:p>
            <a:r>
              <a:rPr lang="en-IN" sz="2400" b="1" dirty="0"/>
              <a:t>OBJECTIVE</a:t>
            </a:r>
          </a:p>
          <a:p>
            <a:pPr marL="0" indent="0">
              <a:buNone/>
            </a:pPr>
            <a:r>
              <a:rPr lang="en-IN" sz="2400" dirty="0"/>
              <a:t>The goal of the project is to analyse dental measurements and use machine learning models to predict gender. This has application in forensic medicine, where determining gender from skeletal remains can be crucial.</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BD07-34C6-4F68-A95C-C973CF13CC0B}"/>
              </a:ext>
            </a:extLst>
          </p:cNvPr>
          <p:cNvSpPr>
            <a:spLocks noGrp="1"/>
          </p:cNvSpPr>
          <p:nvPr>
            <p:ph type="title"/>
          </p:nvPr>
        </p:nvSpPr>
        <p:spPr>
          <a:xfrm>
            <a:off x="801278" y="764373"/>
            <a:ext cx="7748362" cy="1293028"/>
          </a:xfrm>
        </p:spPr>
        <p:txBody>
          <a:bodyPr/>
          <a:lstStyle/>
          <a:p>
            <a:pPr algn="ctr"/>
            <a:r>
              <a:rPr lang="en-IN" dirty="0"/>
              <a:t>Background and scope</a:t>
            </a:r>
          </a:p>
        </p:txBody>
      </p:sp>
      <p:sp>
        <p:nvSpPr>
          <p:cNvPr id="3" name="Content Placeholder 2">
            <a:extLst>
              <a:ext uri="{FF2B5EF4-FFF2-40B4-BE49-F238E27FC236}">
                <a16:creationId xmlns:a16="http://schemas.microsoft.com/office/drawing/2014/main" id="{6A1D605B-393B-4B30-8991-9186FED5E706}"/>
              </a:ext>
            </a:extLst>
          </p:cNvPr>
          <p:cNvSpPr>
            <a:spLocks noGrp="1"/>
          </p:cNvSpPr>
          <p:nvPr>
            <p:ph idx="1"/>
          </p:nvPr>
        </p:nvSpPr>
        <p:spPr/>
        <p:txBody>
          <a:bodyPr>
            <a:normAutofit/>
          </a:bodyPr>
          <a:lstStyle/>
          <a:p>
            <a:r>
              <a:rPr lang="en-IN" sz="2000" dirty="0"/>
              <a:t>Forensic dentistry plays a key role in identifying individuals when other methods are unavailable. Since teeth and bone does not decay easily, dental measurements can provide valuable insights into gender determination. This project explores machine learning techniques to automate and improve the accuracy of gender classification</a:t>
            </a:r>
          </a:p>
        </p:txBody>
      </p:sp>
    </p:spTree>
    <p:extLst>
      <p:ext uri="{BB962C8B-B14F-4D97-AF65-F5344CB8AC3E}">
        <p14:creationId xmlns:p14="http://schemas.microsoft.com/office/powerpoint/2010/main" val="117722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F0D6-CCD0-42E2-9F05-B3CAC45DB85B}"/>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7262989C-68CE-4027-A9F0-D95BA472F2D0}"/>
              </a:ext>
            </a:extLst>
          </p:cNvPr>
          <p:cNvSpPr>
            <a:spLocks noGrp="1"/>
          </p:cNvSpPr>
          <p:nvPr>
            <p:ph idx="1"/>
          </p:nvPr>
        </p:nvSpPr>
        <p:spPr/>
        <p:txBody>
          <a:bodyPr>
            <a:normAutofit fontScale="92500"/>
          </a:bodyPr>
          <a:lstStyle/>
          <a:p>
            <a:pPr marL="0" indent="0">
              <a:buNone/>
            </a:pPr>
            <a:r>
              <a:rPr lang="en-IN" sz="2600" b="1" dirty="0"/>
              <a:t>Dataset Details</a:t>
            </a:r>
          </a:p>
          <a:p>
            <a:r>
              <a:rPr lang="en-IN" sz="2200" dirty="0"/>
              <a:t>Total Records: 1100</a:t>
            </a:r>
          </a:p>
          <a:p>
            <a:r>
              <a:rPr lang="en-IN" sz="2200" dirty="0"/>
              <a:t>Features: various dental measurements such as inter-canine distance, canine width and canine index.</a:t>
            </a:r>
          </a:p>
          <a:p>
            <a:r>
              <a:rPr lang="en-IN" sz="2200" dirty="0"/>
              <a:t>Target variable: Gender(Male/Female)</a:t>
            </a:r>
          </a:p>
          <a:p>
            <a:r>
              <a:rPr lang="en-IN" sz="2200" dirty="0"/>
              <a:t>Missing Data: “Sample ID” column was entirely missing and was dropped.</a:t>
            </a:r>
          </a:p>
          <a:p>
            <a:r>
              <a:rPr lang="en-IN" sz="2200" dirty="0"/>
              <a:t>Dropped Columns: Highly correlated features</a:t>
            </a:r>
          </a:p>
          <a:p>
            <a:endParaRPr lang="en-IN" sz="2400" dirty="0"/>
          </a:p>
          <a:p>
            <a:pPr>
              <a:buFont typeface="Arial" panose="020B0604020202020204" pitchFamily="34" charset="0"/>
              <a:buChar char="•"/>
            </a:pPr>
            <a:endParaRPr lang="en-IN" sz="2000" dirty="0"/>
          </a:p>
          <a:p>
            <a:pPr marL="0" indent="0">
              <a:buNone/>
            </a:pPr>
            <a:endParaRPr lang="en-IN" dirty="0"/>
          </a:p>
        </p:txBody>
      </p:sp>
    </p:spTree>
    <p:extLst>
      <p:ext uri="{BB962C8B-B14F-4D97-AF65-F5344CB8AC3E}">
        <p14:creationId xmlns:p14="http://schemas.microsoft.com/office/powerpoint/2010/main" val="342957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Steps Followed</a:t>
            </a:r>
          </a:p>
        </p:txBody>
      </p:sp>
      <p:sp>
        <p:nvSpPr>
          <p:cNvPr id="3" name="Content Placeholder 2"/>
          <p:cNvSpPr>
            <a:spLocks noGrp="1"/>
          </p:cNvSpPr>
          <p:nvPr>
            <p:ph idx="1"/>
          </p:nvPr>
        </p:nvSpPr>
        <p:spPr/>
        <p:txBody>
          <a:bodyPr/>
          <a:lstStyle/>
          <a:p>
            <a:r>
              <a:t>1. Data Preprocessing</a:t>
            </a:r>
          </a:p>
          <a:p>
            <a:r>
              <a:t>2. Exploratory Data Analysis (EDA)</a:t>
            </a:r>
          </a:p>
          <a:p>
            <a:r>
              <a:t>3. Feature Selection</a:t>
            </a:r>
          </a:p>
          <a:p>
            <a:r>
              <a:t>4. Model Building</a:t>
            </a:r>
          </a:p>
          <a:p>
            <a:r>
              <a:t>5. Model Evaluation</a:t>
            </a:r>
          </a:p>
          <a:p>
            <a:r>
              <a:t>6. Documentation &amp; Submission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a:normAutofit/>
          </a:bodyPr>
          <a:lstStyle/>
          <a:p>
            <a:r>
              <a:rPr dirty="0"/>
              <a:t> </a:t>
            </a:r>
            <a:r>
              <a:rPr sz="1800" dirty="0"/>
              <a:t>Handling missing values</a:t>
            </a:r>
            <a:r>
              <a:rPr lang="en-IN" sz="1800" dirty="0"/>
              <a:t>: “Sample ID” was dropped, and  other numerical columns were checked for missing values.</a:t>
            </a:r>
            <a:endParaRPr sz="1800" dirty="0"/>
          </a:p>
          <a:p>
            <a:r>
              <a:rPr sz="1800" dirty="0"/>
              <a:t>Encoding categorical data</a:t>
            </a:r>
            <a:r>
              <a:rPr lang="en-IN" sz="1800" dirty="0"/>
              <a:t>: “Gender” was encoded (Female = 0, Male = 1).</a:t>
            </a:r>
          </a:p>
          <a:p>
            <a:r>
              <a:rPr lang="en-IN" sz="1800" dirty="0"/>
              <a:t>Splitting Independent(X) and Dependent(Y) Variables: separated the targeted variable(Gender) from the independent features.</a:t>
            </a:r>
          </a:p>
          <a:p>
            <a:r>
              <a:rPr sz="1800" dirty="0"/>
              <a:t>Normalization</a:t>
            </a:r>
            <a:r>
              <a:rPr lang="en-IN" sz="1800" dirty="0"/>
              <a:t>: Applied ‘Normalizer’ from ‘</a:t>
            </a:r>
            <a:r>
              <a:rPr lang="en-IN" sz="1800" dirty="0" err="1"/>
              <a:t>sklearn.preprocessing</a:t>
            </a:r>
            <a:r>
              <a:rPr lang="en-IN" sz="1800" dirty="0"/>
              <a:t>’ to scale all features from 0 to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fontScale="70000" lnSpcReduction="20000"/>
          </a:bodyPr>
          <a:lstStyle/>
          <a:p>
            <a:pPr marL="0" indent="0">
              <a:buNone/>
            </a:pPr>
            <a:r>
              <a:rPr lang="en-IN" sz="2900" b="1" dirty="0"/>
              <a:t>Key Findings:</a:t>
            </a:r>
          </a:p>
          <a:p>
            <a:r>
              <a:rPr lang="en-IN" sz="2400" dirty="0"/>
              <a:t>Gender distribution is balanced, ensuring no class imbalance issues.</a:t>
            </a:r>
          </a:p>
          <a:p>
            <a:r>
              <a:rPr lang="en-IN" sz="2400" dirty="0"/>
              <a:t>Feature correlation analysis helped remove redundant features.</a:t>
            </a:r>
          </a:p>
          <a:p>
            <a:r>
              <a:rPr lang="en-IN" sz="2400" dirty="0"/>
              <a:t>Feature distributions show no extreme skews or outliers.</a:t>
            </a:r>
          </a:p>
          <a:p>
            <a:pPr marL="0" indent="0">
              <a:buNone/>
            </a:pPr>
            <a:r>
              <a:rPr lang="en-IN" sz="2900" b="1" dirty="0"/>
              <a:t>Correlation analysis</a:t>
            </a:r>
          </a:p>
          <a:p>
            <a:r>
              <a:rPr lang="en-IN" sz="2400" dirty="0"/>
              <a:t>Used a heatmap(seaborn library) to check correlations between independent variables and with the target variable.</a:t>
            </a:r>
          </a:p>
          <a:p>
            <a:r>
              <a:rPr lang="en-IN" sz="2400" dirty="0"/>
              <a:t>Identified collinearity issues among features.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Building</a:t>
            </a:r>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lphaLcParenR"/>
            </a:pPr>
            <a:r>
              <a:rPr lang="en-IN" sz="2100" b="1" dirty="0"/>
              <a:t>Feature selection:</a:t>
            </a:r>
          </a:p>
          <a:p>
            <a:r>
              <a:rPr lang="en-IN" sz="2000" dirty="0"/>
              <a:t>Dropped unnecessary features that did not contribute significantly to model performance.</a:t>
            </a:r>
          </a:p>
          <a:p>
            <a:r>
              <a:rPr lang="en-IN" sz="2000" dirty="0"/>
              <a:t>Removed highly correlated independent variables to avoid multicollinearity.</a:t>
            </a:r>
          </a:p>
          <a:p>
            <a:pPr marL="457200" indent="-457200">
              <a:buAutoNum type="alphaUcParenR" startAt="2"/>
            </a:pPr>
            <a:r>
              <a:rPr lang="en-IN" sz="2100" b="1" dirty="0"/>
              <a:t>Splitting the data:</a:t>
            </a:r>
          </a:p>
          <a:p>
            <a:r>
              <a:rPr lang="en-IN" sz="2000" dirty="0"/>
              <a:t>Used  ‘</a:t>
            </a:r>
            <a:r>
              <a:rPr lang="en-IN" sz="2000" dirty="0" err="1"/>
              <a:t>train_test_split</a:t>
            </a:r>
            <a:r>
              <a:rPr lang="en-IN" sz="2000" dirty="0"/>
              <a:t>’ to divide data into training and testing sets.</a:t>
            </a:r>
          </a:p>
          <a:p>
            <a:pPr marL="457200" indent="-457200">
              <a:buAutoNum type="alphaUcParenR" startAt="3"/>
            </a:pPr>
            <a:r>
              <a:rPr lang="en-IN" sz="2100" b="1" dirty="0"/>
              <a:t>Model selection and training:</a:t>
            </a:r>
          </a:p>
          <a:p>
            <a:r>
              <a:rPr lang="en-IN" sz="2000" dirty="0"/>
              <a:t>Implemented the following models:</a:t>
            </a:r>
          </a:p>
          <a:p>
            <a:r>
              <a:rPr lang="en-IN" sz="2000" dirty="0"/>
              <a:t>Logistic Regression, Decision Tree classifier, Random Forest Classifier, </a:t>
            </a:r>
            <a:r>
              <a:rPr lang="en-IN" sz="2000" dirty="0" err="1"/>
              <a:t>XGBoost</a:t>
            </a:r>
            <a:r>
              <a:rPr lang="en-IN" sz="2000" dirty="0"/>
              <a:t> Classifier.</a:t>
            </a:r>
          </a:p>
          <a:p>
            <a:pPr marL="0" indent="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a:t>
            </a:r>
          </a:p>
        </p:txBody>
      </p:sp>
      <p:sp>
        <p:nvSpPr>
          <p:cNvPr id="3" name="Content Placeholder 2"/>
          <p:cNvSpPr>
            <a:spLocks noGrp="1"/>
          </p:cNvSpPr>
          <p:nvPr>
            <p:ph idx="1"/>
          </p:nvPr>
        </p:nvSpPr>
        <p:spPr/>
        <p:txBody>
          <a:bodyPr>
            <a:normAutofit/>
          </a:bodyPr>
          <a:lstStyle/>
          <a:p>
            <a:r>
              <a:rPr lang="en-IN" sz="2000" b="1" dirty="0"/>
              <a:t>Confusion Matrix</a:t>
            </a:r>
            <a:r>
              <a:rPr lang="en-IN" sz="2000" dirty="0"/>
              <a:t>: Evaluated accuracy, precision, recall, and  F1-score.</a:t>
            </a:r>
          </a:p>
          <a:p>
            <a:r>
              <a:rPr lang="en-IN" sz="2000" dirty="0"/>
              <a:t>ROC Curve &amp; AUC score Plotted to assess classification performance.</a:t>
            </a:r>
          </a:p>
          <a:p>
            <a:r>
              <a:rPr lang="en-IN" sz="2000" b="1" dirty="0"/>
              <a:t>Comparison of Models</a:t>
            </a:r>
            <a:r>
              <a:rPr lang="en-IN" sz="2000" dirty="0"/>
              <a:t>: Selected the best-performing model based on accuracy and AUC</a:t>
            </a:r>
            <a:endParaRPr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1662</TotalTime>
  <Words>505</Words>
  <Application>Microsoft Office PowerPoint</Application>
  <PresentationFormat>On-screen Show (4:3)</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Dentistry Dataset Analysis</vt:lpstr>
      <vt:lpstr>Project Overview</vt:lpstr>
      <vt:lpstr>Background and scope</vt:lpstr>
      <vt:lpstr>Dataset Overview</vt:lpstr>
      <vt:lpstr>Steps Followed</vt:lpstr>
      <vt:lpstr>Data Preprocessing</vt:lpstr>
      <vt:lpstr>Exploratory Data Analysis (EDA)</vt:lpstr>
      <vt:lpstr>Model Building</vt:lpstr>
      <vt:lpstr>Model Evaluation</vt:lpstr>
      <vt:lpstr>Result and Conclusions</vt:lpstr>
      <vt:lpstr>Code repository and submission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Dentistry Dataset Analysis</dc:title>
  <dc:subject/>
  <dc:creator>Harshini Prasad</dc:creator>
  <cp:keywords/>
  <dc:description>generated using python-pptx</dc:description>
  <cp:lastModifiedBy>adin</cp:lastModifiedBy>
  <cp:revision>14</cp:revision>
  <dcterms:created xsi:type="dcterms:W3CDTF">2013-01-27T09:14:16Z</dcterms:created>
  <dcterms:modified xsi:type="dcterms:W3CDTF">2025-03-31T05:28:53Z</dcterms:modified>
  <cp:category/>
</cp:coreProperties>
</file>