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42767250"/>
  <p:notesSz cx="6858000" cy="9144000"/>
  <p:defaultTextStyle>
    <a:defPPr>
      <a:defRPr lang="en-US"/>
    </a:defPPr>
    <a:lvl1pPr marL="0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1pPr>
    <a:lvl2pPr marL="662574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2pPr>
    <a:lvl3pPr marL="1325148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3pPr>
    <a:lvl4pPr marL="1987723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4pPr>
    <a:lvl5pPr marL="2650297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5pPr>
    <a:lvl6pPr marL="3312871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6pPr>
    <a:lvl7pPr marL="3975445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7pPr>
    <a:lvl8pPr marL="4638020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8pPr>
    <a:lvl9pPr marL="5300594" algn="l" defTabSz="662574" rtl="0" eaLnBrk="1" latinLnBrk="0" hangingPunct="1">
      <a:defRPr sz="26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B5840-5906-4391-A5B7-29C330009FBF}" v="8" dt="2022-05-12T19:18:1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263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am Deka" userId="149fff792e7d53bd" providerId="LiveId" clId="{4D6B5840-5906-4391-A5B7-29C330009FBF}"/>
    <pc:docChg chg="custSel addSld modSld">
      <pc:chgData name="Pritam Deka" userId="149fff792e7d53bd" providerId="LiveId" clId="{4D6B5840-5906-4391-A5B7-29C330009FBF}" dt="2022-05-12T19:19:02.588" v="857" actId="113"/>
      <pc:docMkLst>
        <pc:docMk/>
      </pc:docMkLst>
      <pc:sldChg chg="addSp delSp modSp new mod setBg modClrScheme chgLayout">
        <pc:chgData name="Pritam Deka" userId="149fff792e7d53bd" providerId="LiveId" clId="{4D6B5840-5906-4391-A5B7-29C330009FBF}" dt="2022-05-12T19:19:02.588" v="857" actId="113"/>
        <pc:sldMkLst>
          <pc:docMk/>
          <pc:sldMk cId="2943189810" sldId="256"/>
        </pc:sldMkLst>
        <pc:spChg chg="del">
          <ac:chgData name="Pritam Deka" userId="149fff792e7d53bd" providerId="LiveId" clId="{4D6B5840-5906-4391-A5B7-29C330009FBF}" dt="2022-05-12T19:01:58.101" v="1" actId="700"/>
          <ac:spMkLst>
            <pc:docMk/>
            <pc:sldMk cId="2943189810" sldId="256"/>
            <ac:spMk id="2" creationId="{0172A470-2203-A16C-B0F5-DFC6AC2E83AC}"/>
          </ac:spMkLst>
        </pc:spChg>
        <pc:spChg chg="del">
          <ac:chgData name="Pritam Deka" userId="149fff792e7d53bd" providerId="LiveId" clId="{4D6B5840-5906-4391-A5B7-29C330009FBF}" dt="2022-05-12T19:01:58.101" v="1" actId="700"/>
          <ac:spMkLst>
            <pc:docMk/>
            <pc:sldMk cId="2943189810" sldId="256"/>
            <ac:spMk id="3" creationId="{D9E28765-73D1-C980-7428-E0B7F976B344}"/>
          </ac:spMkLst>
        </pc:spChg>
        <pc:spChg chg="add mod">
          <ac:chgData name="Pritam Deka" userId="149fff792e7d53bd" providerId="LiveId" clId="{4D6B5840-5906-4391-A5B7-29C330009FBF}" dt="2022-05-12T19:18:08.896" v="796" actId="207"/>
          <ac:spMkLst>
            <pc:docMk/>
            <pc:sldMk cId="2943189810" sldId="256"/>
            <ac:spMk id="12" creationId="{AE334379-F7B7-BE85-6C27-16BD87D248F0}"/>
          </ac:spMkLst>
        </pc:spChg>
        <pc:spChg chg="add mod">
          <ac:chgData name="Pritam Deka" userId="149fff792e7d53bd" providerId="LiveId" clId="{4D6B5840-5906-4391-A5B7-29C330009FBF}" dt="2022-05-12T19:19:02.588" v="857" actId="113"/>
          <ac:spMkLst>
            <pc:docMk/>
            <pc:sldMk cId="2943189810" sldId="256"/>
            <ac:spMk id="13" creationId="{12B61F8A-6BD8-A342-7E54-6AB72C1F4341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17" creationId="{287BC634-AB00-4FE6-94F7-73FCB305AA69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19" creationId="{C57A5A07-BD22-4F80-854F-E024657AA96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1" creationId="{5F1FE872-DCA3-41F3-AF92-FC8C2243B322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3" creationId="{B4D8C55E-CEA0-4ED9-9A17-FEFA66C95C0F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5" creationId="{A310ABCD-C34B-42D1-9BEB-47755A3EA36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7" creationId="{F38AB6A2-89F7-43B5-B608-50DFC740DEBF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29" creationId="{06585B74-DAF6-470E-B2F3-B5530A709AAC}"/>
          </ac:spMkLst>
        </pc:spChg>
        <pc:spChg chg="add">
          <ac:chgData name="Pritam Deka" userId="149fff792e7d53bd" providerId="LiveId" clId="{4D6B5840-5906-4391-A5B7-29C330009FBF}" dt="2022-05-12T19:12:35.219" v="431" actId="26606"/>
          <ac:spMkLst>
            <pc:docMk/>
            <pc:sldMk cId="2943189810" sldId="256"/>
            <ac:spMk id="31" creationId="{30BAD96F-CE2F-4682-99B8-0DD9E6AE2BED}"/>
          </ac:spMkLst>
        </pc:spChg>
        <pc:picChg chg="add mod">
          <ac:chgData name="Pritam Deka" userId="149fff792e7d53bd" providerId="LiveId" clId="{4D6B5840-5906-4391-A5B7-29C330009FBF}" dt="2022-05-12T19:13:13.778" v="436" actId="14100"/>
          <ac:picMkLst>
            <pc:docMk/>
            <pc:sldMk cId="2943189810" sldId="256"/>
            <ac:picMk id="5" creationId="{C897A3D9-98C0-F941-2154-437FA84F4386}"/>
          </ac:picMkLst>
        </pc:picChg>
        <pc:picChg chg="add mod">
          <ac:chgData name="Pritam Deka" userId="149fff792e7d53bd" providerId="LiveId" clId="{4D6B5840-5906-4391-A5B7-29C330009FBF}" dt="2022-05-12T19:13:41.386" v="439" actId="1076"/>
          <ac:picMkLst>
            <pc:docMk/>
            <pc:sldMk cId="2943189810" sldId="256"/>
            <ac:picMk id="7" creationId="{8DE1410E-093F-4CEE-372D-1E5907092F2E}"/>
          </ac:picMkLst>
        </pc:picChg>
        <pc:picChg chg="add mod">
          <ac:chgData name="Pritam Deka" userId="149fff792e7d53bd" providerId="LiveId" clId="{4D6B5840-5906-4391-A5B7-29C330009FBF}" dt="2022-05-12T19:13:55.833" v="443" actId="1076"/>
          <ac:picMkLst>
            <pc:docMk/>
            <pc:sldMk cId="2943189810" sldId="256"/>
            <ac:picMk id="9" creationId="{9AEFBB57-371E-E809-6C7E-20812BEAACF1}"/>
          </ac:picMkLst>
        </pc:picChg>
        <pc:picChg chg="add mod">
          <ac:chgData name="Pritam Deka" userId="149fff792e7d53bd" providerId="LiveId" clId="{4D6B5840-5906-4391-A5B7-29C330009FBF}" dt="2022-05-12T19:14:31.020" v="450" actId="1076"/>
          <ac:picMkLst>
            <pc:docMk/>
            <pc:sldMk cId="2943189810" sldId="256"/>
            <ac:picMk id="11" creationId="{FCCA7200-8183-CC42-16B0-2DFAE78054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30275213" cy="4276725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247707" y="7951198"/>
            <a:ext cx="23779806" cy="2686485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3602751" y="8638985"/>
            <a:ext cx="23069712" cy="25489281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12564214" y="7905705"/>
            <a:ext cx="5146786" cy="39916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12866966" y="7905711"/>
            <a:ext cx="4541282" cy="342138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8038" y="13041348"/>
            <a:ext cx="22519143" cy="1615651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20528" b="0" kern="1200" cap="all" spc="-331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9012" y="29197859"/>
            <a:ext cx="22524758" cy="313626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635" spc="265" baseline="0">
                <a:solidFill>
                  <a:schemeClr val="tx1"/>
                </a:solidFill>
              </a:defRPr>
            </a:lvl1pPr>
            <a:lvl2pPr marL="1513743" indent="0" algn="ctr">
              <a:buNone/>
              <a:defRPr sz="4635"/>
            </a:lvl2pPr>
            <a:lvl3pPr marL="3027487" indent="0" algn="ctr">
              <a:buNone/>
              <a:defRPr sz="4635"/>
            </a:lvl3pPr>
            <a:lvl4pPr marL="4541230" indent="0" algn="ctr">
              <a:buNone/>
              <a:defRPr sz="4635"/>
            </a:lvl4pPr>
            <a:lvl5pPr marL="6054974" indent="0" algn="ctr">
              <a:buNone/>
              <a:defRPr sz="4635"/>
            </a:lvl5pPr>
            <a:lvl6pPr marL="7568717" indent="0" algn="ctr">
              <a:buNone/>
              <a:defRPr sz="4635"/>
            </a:lvl6pPr>
            <a:lvl7pPr marL="9082461" indent="0" algn="ctr">
              <a:buNone/>
              <a:defRPr sz="4635"/>
            </a:lvl7pPr>
            <a:lvl8pPr marL="10596204" indent="0" algn="ctr">
              <a:buNone/>
              <a:defRPr sz="4635"/>
            </a:lvl8pPr>
            <a:lvl9pPr marL="12109948" indent="0" algn="ctr">
              <a:buNone/>
              <a:defRPr sz="463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13018342" y="8276492"/>
            <a:ext cx="4238530" cy="2851150"/>
          </a:xfrm>
        </p:spPr>
        <p:txBody>
          <a:bodyPr/>
          <a:lstStyle>
            <a:lvl1pPr algn="ctr">
              <a:defRPr sz="3642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3658376" y="32496749"/>
            <a:ext cx="14664556" cy="1425575"/>
          </a:xfrm>
        </p:spPr>
        <p:txBody>
          <a:bodyPr/>
          <a:lstStyle>
            <a:lvl1pPr algn="l">
              <a:defRPr sz="2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21372733" y="32503110"/>
            <a:ext cx="5244230" cy="142557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958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31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27969" y="4751917"/>
            <a:ext cx="5865823" cy="32788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4751917"/>
            <a:ext cx="20057329" cy="32788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8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30275213" cy="4276725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3247707" y="7951198"/>
            <a:ext cx="23779806" cy="2686485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3602751" y="8638985"/>
            <a:ext cx="23069712" cy="25489281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12564214" y="7905705"/>
            <a:ext cx="5146786" cy="39916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12866966" y="7905711"/>
            <a:ext cx="4541282" cy="342138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793" y="13060344"/>
            <a:ext cx="22524758" cy="16137509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20528" kern="1200" cap="all" spc="-331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2796" y="29197859"/>
            <a:ext cx="22524758" cy="3136265"/>
          </a:xfrm>
        </p:spPr>
        <p:txBody>
          <a:bodyPr anchor="t">
            <a:normAutofit/>
          </a:bodyPr>
          <a:lstStyle>
            <a:lvl1pPr marL="0" indent="0" algn="ctr">
              <a:buNone/>
              <a:defRPr sz="4635">
                <a:solidFill>
                  <a:schemeClr val="tx1"/>
                </a:solidFill>
                <a:effectLst/>
              </a:defRPr>
            </a:lvl1pPr>
            <a:lvl2pPr marL="1513743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18342" y="8268335"/>
            <a:ext cx="4238530" cy="2851150"/>
          </a:xfrm>
        </p:spPr>
        <p:txBody>
          <a:bodyPr/>
          <a:lstStyle>
            <a:lvl1pPr algn="ctr">
              <a:defRPr lang="en-US" sz="364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523" y="32496749"/>
            <a:ext cx="14668341" cy="142557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66731" y="32496749"/>
            <a:ext cx="5245181" cy="1425575"/>
          </a:xfrm>
        </p:spPr>
        <p:txBody>
          <a:bodyPr/>
          <a:lstStyle/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3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2017" y="13115290"/>
            <a:ext cx="12110085" cy="24519890"/>
          </a:xfrm>
        </p:spPr>
        <p:txBody>
          <a:bodyPr/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3111" y="13115290"/>
            <a:ext cx="12110085" cy="24519890"/>
          </a:xfrm>
        </p:spPr>
        <p:txBody>
          <a:bodyPr/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9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017" y="12935777"/>
            <a:ext cx="12110085" cy="399161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6291" b="0">
                <a:solidFill>
                  <a:schemeClr val="tx2"/>
                </a:solidFill>
                <a:latin typeface="+mn-lt"/>
              </a:defRPr>
            </a:lvl1pPr>
            <a:lvl2pPr marL="1513743" indent="0">
              <a:buNone/>
              <a:defRPr sz="6291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2017" y="17186086"/>
            <a:ext cx="12110085" cy="19958050"/>
          </a:xfrm>
        </p:spPr>
        <p:txBody>
          <a:bodyPr/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43111" y="12935777"/>
            <a:ext cx="12110085" cy="399161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6291" b="0">
                <a:solidFill>
                  <a:schemeClr val="tx2"/>
                </a:solidFill>
              </a:defRPr>
            </a:lvl1pPr>
            <a:lvl2pPr marL="1513743" indent="0">
              <a:buNone/>
              <a:defRPr sz="6291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43111" y="17190345"/>
            <a:ext cx="12110085" cy="19958050"/>
          </a:xfrm>
        </p:spPr>
        <p:txBody>
          <a:bodyPr/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55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99" y="1083437"/>
            <a:ext cx="21185080" cy="4060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22399453" y="1083437"/>
            <a:ext cx="7266051" cy="40600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851" y="3787764"/>
            <a:ext cx="6036121" cy="10264140"/>
          </a:xfrm>
        </p:spPr>
        <p:txBody>
          <a:bodyPr anchor="b">
            <a:normAutofit/>
          </a:bodyPr>
          <a:lstStyle>
            <a:lvl1pPr algn="l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946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938" y="5657045"/>
            <a:ext cx="17974603" cy="31453161"/>
          </a:xfrm>
        </p:spPr>
        <p:txBody>
          <a:bodyPr/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4851" y="14255750"/>
            <a:ext cx="6036121" cy="2185881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2649"/>
              </a:spcBef>
              <a:buNone/>
              <a:defRPr sz="4304">
                <a:solidFill>
                  <a:srgbClr val="FFFFFF"/>
                </a:solidFill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25809612" y="39350397"/>
            <a:ext cx="3633026" cy="17106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2740049" y="1710690"/>
            <a:ext cx="6584859" cy="3934587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79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399453" y="1083437"/>
            <a:ext cx="7266051" cy="406003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4850" y="3763518"/>
            <a:ext cx="6039905" cy="10264140"/>
          </a:xfrm>
        </p:spPr>
        <p:txBody>
          <a:bodyPr anchor="b">
            <a:noAutofit/>
          </a:bodyPr>
          <a:lstStyle>
            <a:lvl1pPr algn="l">
              <a:defRPr sz="7946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657" y="1083437"/>
            <a:ext cx="21185080" cy="4060037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84850" y="14255750"/>
            <a:ext cx="6039905" cy="218398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2649"/>
              </a:spcBef>
              <a:buNone/>
              <a:defRPr sz="4304">
                <a:solidFill>
                  <a:srgbClr val="FFFFFF"/>
                </a:solidFill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3027487" rtl="0" eaLnBrk="1" latinLnBrk="0" hangingPunct="1">
              <a:defRPr lang="en-US" sz="298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817188" y="39345870"/>
            <a:ext cx="3633026" cy="171069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740049" y="1710690"/>
            <a:ext cx="6584859" cy="3934587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82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798" y="1083437"/>
            <a:ext cx="29109617" cy="4060037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2017" y="4007288"/>
            <a:ext cx="25431179" cy="8553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017" y="13115290"/>
            <a:ext cx="25431179" cy="2451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302" y="39345870"/>
            <a:ext cx="6811923" cy="17106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122656-FC01-4D09-9876-4D97E0EDF09E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98161" y="39345870"/>
            <a:ext cx="13078892" cy="17106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02729" y="39345870"/>
            <a:ext cx="3633026" cy="17106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EEC2C2-90E9-43B7-AC0E-26C8E11D9F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lang="en-US" sz="13244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605497" indent="-605497" algn="l" defTabSz="3027487" rtl="0" eaLnBrk="1" latinLnBrk="0" hangingPunct="1">
        <a:lnSpc>
          <a:spcPct val="100000"/>
        </a:lnSpc>
        <a:spcBef>
          <a:spcPts val="298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indent="-605497" algn="l" defTabSz="3027487" rtl="0" eaLnBrk="1" latinLnBrk="0" hangingPunct="1">
        <a:lnSpc>
          <a:spcPct val="100000"/>
        </a:lnSpc>
        <a:spcBef>
          <a:spcPts val="165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297" kern="1200">
          <a:solidFill>
            <a:schemeClr val="tx1"/>
          </a:solidFill>
          <a:latin typeface="+mn-lt"/>
          <a:ea typeface="+mn-ea"/>
          <a:cs typeface="+mn-cs"/>
        </a:defRPr>
      </a:lvl2pPr>
      <a:lvl3pPr marL="2421990" indent="-605497" algn="l" defTabSz="3027487" rtl="0" eaLnBrk="1" latinLnBrk="0" hangingPunct="1">
        <a:lnSpc>
          <a:spcPct val="100000"/>
        </a:lnSpc>
        <a:spcBef>
          <a:spcPts val="165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635" kern="1200">
          <a:solidFill>
            <a:schemeClr val="tx1"/>
          </a:solidFill>
          <a:latin typeface="+mn-lt"/>
          <a:ea typeface="+mn-ea"/>
          <a:cs typeface="+mn-cs"/>
        </a:defRPr>
      </a:lvl3pPr>
      <a:lvl4pPr marL="3330236" indent="-605497" algn="l" defTabSz="3027487" rtl="0" eaLnBrk="1" latinLnBrk="0" hangingPunct="1">
        <a:lnSpc>
          <a:spcPct val="100000"/>
        </a:lnSpc>
        <a:spcBef>
          <a:spcPts val="165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635" kern="1200">
          <a:solidFill>
            <a:schemeClr val="tx1"/>
          </a:solidFill>
          <a:latin typeface="+mn-lt"/>
          <a:ea typeface="+mn-ea"/>
          <a:cs typeface="+mn-cs"/>
        </a:defRPr>
      </a:lvl4pPr>
      <a:lvl5pPr marL="4238482" indent="-605497" algn="l" defTabSz="3027487" rtl="0" eaLnBrk="1" latinLnBrk="0" hangingPunct="1">
        <a:lnSpc>
          <a:spcPct val="100000"/>
        </a:lnSpc>
        <a:spcBef>
          <a:spcPts val="165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635" kern="1200">
          <a:solidFill>
            <a:schemeClr val="tx1"/>
          </a:solidFill>
          <a:latin typeface="+mn-lt"/>
          <a:ea typeface="+mn-ea"/>
          <a:cs typeface="+mn-cs"/>
        </a:defRPr>
      </a:lvl5pPr>
      <a:lvl6pPr marL="5297440" indent="-756872" algn="l" defTabSz="3027487" rtl="0" eaLnBrk="1" latinLnBrk="0" hangingPunct="1">
        <a:lnSpc>
          <a:spcPct val="100000"/>
        </a:lnSpc>
        <a:spcBef>
          <a:spcPts val="165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635" kern="1200">
          <a:solidFill>
            <a:schemeClr val="tx1"/>
          </a:solidFill>
          <a:latin typeface="+mn-lt"/>
          <a:ea typeface="+mn-ea"/>
          <a:cs typeface="+mn-cs"/>
        </a:defRPr>
      </a:lvl6pPr>
      <a:lvl7pPr marL="6290710" indent="-756872" algn="l" defTabSz="3027487" rtl="0" eaLnBrk="1" latinLnBrk="0" hangingPunct="1">
        <a:lnSpc>
          <a:spcPct val="100000"/>
        </a:lnSpc>
        <a:spcBef>
          <a:spcPts val="165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635" kern="1200">
          <a:solidFill>
            <a:schemeClr val="tx1"/>
          </a:solidFill>
          <a:latin typeface="+mn-lt"/>
          <a:ea typeface="+mn-ea"/>
          <a:cs typeface="+mn-cs"/>
        </a:defRPr>
      </a:lvl7pPr>
      <a:lvl8pPr marL="7283980" indent="-756872" algn="l" defTabSz="3027487" rtl="0" eaLnBrk="1" latinLnBrk="0" hangingPunct="1">
        <a:lnSpc>
          <a:spcPct val="100000"/>
        </a:lnSpc>
        <a:spcBef>
          <a:spcPts val="165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635" kern="1200">
          <a:solidFill>
            <a:schemeClr val="tx1"/>
          </a:solidFill>
          <a:latin typeface="+mn-lt"/>
          <a:ea typeface="+mn-ea"/>
          <a:cs typeface="+mn-cs"/>
        </a:defRPr>
      </a:lvl8pPr>
      <a:lvl9pPr marL="8277250" indent="-756872" algn="l" defTabSz="3027487" rtl="0" eaLnBrk="1" latinLnBrk="0" hangingPunct="1">
        <a:lnSpc>
          <a:spcPct val="100000"/>
        </a:lnSpc>
        <a:spcBef>
          <a:spcPts val="165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46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56">
            <a:extLst>
              <a:ext uri="{FF2B5EF4-FFF2-40B4-BE49-F238E27FC236}">
                <a16:creationId xmlns="" xmlns:a16="http://schemas.microsoft.com/office/drawing/2014/main" id="{287BC634-AB00-4FE6-94F7-73FCB305A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91802" y="11332646"/>
            <a:ext cx="27691608" cy="2010195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2B61F8A-6BD8-A342-7E54-6AB72C1F4341}"/>
              </a:ext>
            </a:extLst>
          </p:cNvPr>
          <p:cNvSpPr txBox="1"/>
          <p:nvPr/>
        </p:nvSpPr>
        <p:spPr>
          <a:xfrm>
            <a:off x="17217637" y="11346481"/>
            <a:ext cx="10772923" cy="246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Arable land change for countries during 1961-2018</a:t>
            </a:r>
          </a:p>
        </p:txBody>
      </p:sp>
      <p:sp>
        <p:nvSpPr>
          <p:cNvPr id="64" name="Rectangle 58">
            <a:extLst>
              <a:ext uri="{FF2B5EF4-FFF2-40B4-BE49-F238E27FC236}">
                <a16:creationId xmlns="" xmlns:a16="http://schemas.microsoft.com/office/drawing/2014/main" id="{32847F16-C57D-4E7D-95A7-7056B30646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7395" y="10583864"/>
            <a:ext cx="15542239" cy="21599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A99E40C7-F204-42CB-A0B8-BB655333D0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88420" y="11318536"/>
            <a:ext cx="7853001" cy="1182848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7979BF94-1CEE-4DF5-B67A-E898B4EB1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459357" y="11346480"/>
            <a:ext cx="6431601" cy="776844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E334379-F7B7-BE85-6C27-16BD87D248F0}"/>
              </a:ext>
            </a:extLst>
          </p:cNvPr>
          <p:cNvSpPr txBox="1"/>
          <p:nvPr/>
        </p:nvSpPr>
        <p:spPr>
          <a:xfrm>
            <a:off x="17217637" y="14271943"/>
            <a:ext cx="10772925" cy="17185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4000" b="1" dirty="0"/>
              <a:t>Introduction:</a:t>
            </a:r>
          </a:p>
          <a:p>
            <a:pPr marL="571500" indent="-5715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The study examines the arable land change of various nations from 1961 to 2018.</a:t>
            </a:r>
          </a:p>
          <a:p>
            <a:pPr marL="571500" indent="-5715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Countries are clustered using k means clustering based on the percentage of arable land. </a:t>
            </a:r>
          </a:p>
          <a:p>
            <a:pPr marL="571500" indent="-5715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Five clusters are created and their PCA plots are displayed. From one cluster, three countries are chosen.</a:t>
            </a:r>
          </a:p>
          <a:p>
            <a:pPr marL="571500" indent="-5715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All country-specific curves are fitted with a distinct objective function. For the curve of Italy and Germany, a second-order polynomial function is applied. For the plot of Spain, a linear objective function is applied.</a:t>
            </a:r>
          </a:p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endParaRPr lang="en-US" sz="4000" dirty="0"/>
          </a:p>
          <a:p>
            <a:pPr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4000" b="1" dirty="0"/>
              <a:t>Conclusion: </a:t>
            </a:r>
          </a:p>
          <a:p>
            <a:pPr marL="571500" indent="-5715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From the plots, for Italy, there is a decrease in the arable land percentage.</a:t>
            </a:r>
          </a:p>
          <a:p>
            <a:pPr marL="571500" indent="-5715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For Spain also there is a decrease, although it is not completely linear.</a:t>
            </a:r>
          </a:p>
          <a:p>
            <a:pPr marL="571500" indent="-5715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4000" dirty="0"/>
              <a:t>For Germany, however, there is an increase in the arable land percentage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="" xmlns:a16="http://schemas.microsoft.com/office/drawing/2014/main" id="{06D4E8B1-8402-470B-87EA-ED120C9673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288420" y="23661373"/>
            <a:ext cx="7853001" cy="779639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984C35A0-C86A-4F20-A8E1-ACBAEF5D89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459357" y="19629283"/>
            <a:ext cx="6431601" cy="1182848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, text, diagram, colorfulness&#10;&#10;Description automatically generated">
            <a:extLst>
              <a:ext uri="{FF2B5EF4-FFF2-40B4-BE49-F238E27FC236}">
                <a16:creationId xmlns="" xmlns:a16="http://schemas.microsoft.com/office/drawing/2014/main" id="{3A02077A-F52F-4FAE-B70C-C236754E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39" y="15070731"/>
            <a:ext cx="7625780" cy="5083853"/>
          </a:xfrm>
          <a:prstGeom prst="rect">
            <a:avLst/>
          </a:prstGeom>
        </p:spPr>
      </p:pic>
      <p:pic>
        <p:nvPicPr>
          <p:cNvPr id="10" name="Picture 9" descr="A picture containing text, plot, line, screenshot&#10;&#10;Description automatically generated">
            <a:extLst>
              <a:ext uri="{FF2B5EF4-FFF2-40B4-BE49-F238E27FC236}">
                <a16:creationId xmlns="" xmlns:a16="http://schemas.microsoft.com/office/drawing/2014/main" id="{31D05CFC-0BEC-7440-F52B-C48477428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93" y="13241929"/>
            <a:ext cx="6345622" cy="4230414"/>
          </a:xfrm>
          <a:prstGeom prst="rect">
            <a:avLst/>
          </a:prstGeom>
        </p:spPr>
      </p:pic>
      <p:pic>
        <p:nvPicPr>
          <p:cNvPr id="14" name="Picture 13" descr="A picture containing text, screenshot, diagram, line&#10;&#10;Description automatically generated">
            <a:extLst>
              <a:ext uri="{FF2B5EF4-FFF2-40B4-BE49-F238E27FC236}">
                <a16:creationId xmlns="" xmlns:a16="http://schemas.microsoft.com/office/drawing/2014/main" id="{C7B96440-6610-0C7B-FA4D-F77E00369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57" y="25130167"/>
            <a:ext cx="7699062" cy="5132708"/>
          </a:xfrm>
          <a:prstGeom prst="rect">
            <a:avLst/>
          </a:prstGeom>
        </p:spPr>
      </p:pic>
      <p:pic>
        <p:nvPicPr>
          <p:cNvPr id="16" name="Picture 15" descr="A picture containing text, screenshot, line, plot&#10;&#10;Description automatically generated">
            <a:extLst>
              <a:ext uri="{FF2B5EF4-FFF2-40B4-BE49-F238E27FC236}">
                <a16:creationId xmlns="" xmlns:a16="http://schemas.microsoft.com/office/drawing/2014/main" id="{9FFE4C2D-C7FE-F2AC-5994-F082C5A79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06" y="23147016"/>
            <a:ext cx="6072671" cy="40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9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</TotalTime>
  <Words>146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Deka</dc:creator>
  <cp:lastModifiedBy>Golders Green 550</cp:lastModifiedBy>
  <cp:revision>4</cp:revision>
  <dcterms:created xsi:type="dcterms:W3CDTF">2022-05-12T19:01:27Z</dcterms:created>
  <dcterms:modified xsi:type="dcterms:W3CDTF">2023-05-10T16:15:50Z</dcterms:modified>
</cp:coreProperties>
</file>