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82" autoAdjust="0"/>
    <p:restoredTop sz="94660"/>
  </p:normalViewPr>
  <p:slideViewPr>
    <p:cSldViewPr>
      <p:cViewPr varScale="1">
        <p:scale>
          <a:sx n="68" d="100"/>
          <a:sy n="68" d="100"/>
        </p:scale>
        <p:origin x="174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9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9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9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80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0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80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097153"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blip>
          <a:srcRect/>
          <a:stretch>
            <a:fillRect/>
          </a:stretch>
        </p:blipFill>
        <p:spPr bwMode="auto">
          <a:xfrm>
            <a:off x="1" y="-1"/>
            <a:ext cx="9144002" cy="6858001"/>
          </a:xfrm>
          <a:prstGeom prst="rect">
            <a:avLst/>
          </a:prstGeom>
          <a:noFill/>
        </p:spPr>
      </p:pic>
      <p:grpSp>
        <p:nvGrpSpPr>
          <p:cNvPr id="34"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gradFill>
        </p:grpSpPr>
        <p:sp>
          <p:nvSpPr>
            <p:cNvPr id="1048618" name="Rectangle 5"/>
            <p:cNvSpPr>
              <a:spLocks noChangeArrowheads="1"/>
            </p:cNvSpPr>
            <p:nvPr/>
          </p:nvSpPr>
          <p:spPr bwMode="auto">
            <a:xfrm>
              <a:off x="1209675" y="4763"/>
              <a:ext cx="23813" cy="2181225"/>
            </a:xfrm>
            <a:prstGeom prst="rect">
              <a:avLst/>
            </a:prstGeom>
            <a:grpFill/>
            <a:ln>
              <a:noFill/>
            </a:ln>
          </p:spPr>
        </p:sp>
        <p:sp>
          <p:nvSpPr>
            <p:cNvPr id="1048619"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20"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21" name="Rectangle 8"/>
            <p:cNvSpPr>
              <a:spLocks noChangeArrowheads="1"/>
            </p:cNvSpPr>
            <p:nvPr/>
          </p:nvSpPr>
          <p:spPr bwMode="auto">
            <a:xfrm>
              <a:off x="414338" y="9525"/>
              <a:ext cx="28575" cy="4481513"/>
            </a:xfrm>
            <a:prstGeom prst="rect">
              <a:avLst/>
            </a:prstGeom>
            <a:grpFill/>
            <a:ln>
              <a:noFill/>
            </a:ln>
          </p:spPr>
        </p:sp>
        <p:sp>
          <p:nvSpPr>
            <p:cNvPr id="1048622"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23"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048624"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048625"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26"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1048627"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1048628"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29"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30"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1048631"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1048632"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1048633"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1048634"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35"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1048636"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1048637"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1048638"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1048639"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40"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1048641"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42"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1048643"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44"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1048645"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46" name="Rectangle 33"/>
            <p:cNvSpPr>
              <a:spLocks noChangeArrowheads="1"/>
            </p:cNvSpPr>
            <p:nvPr/>
          </p:nvSpPr>
          <p:spPr bwMode="auto">
            <a:xfrm>
              <a:off x="642938" y="6610350"/>
              <a:ext cx="23813" cy="242888"/>
            </a:xfrm>
            <a:prstGeom prst="rect">
              <a:avLst/>
            </a:prstGeom>
            <a:grpFill/>
            <a:ln>
              <a:noFill/>
            </a:ln>
          </p:spPr>
        </p:sp>
        <p:sp>
          <p:nvSpPr>
            <p:cNvPr id="1048647"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48"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1048649"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1048650"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1048651"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1048652"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1048653"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1048654"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1048655"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1048656"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1048657"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1048658" name="Rectangle 45"/>
            <p:cNvSpPr>
              <a:spLocks noChangeArrowheads="1"/>
            </p:cNvSpPr>
            <p:nvPr/>
          </p:nvSpPr>
          <p:spPr bwMode="auto">
            <a:xfrm>
              <a:off x="1228725" y="4662488"/>
              <a:ext cx="23813" cy="2181225"/>
            </a:xfrm>
            <a:prstGeom prst="rect">
              <a:avLst/>
            </a:prstGeom>
            <a:grpFill/>
            <a:ln>
              <a:noFill/>
            </a:ln>
          </p:spPr>
        </p:sp>
        <p:sp>
          <p:nvSpPr>
            <p:cNvPr id="1048659"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1048660"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61"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1048662"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63"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64"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1048665"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1048666"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67"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68"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1048669"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1048670"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1048671"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104867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104867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674" name="Date Placeholder 3"/>
          <p:cNvSpPr>
            <a:spLocks noGrp="1"/>
          </p:cNvSpPr>
          <p:nvPr>
            <p:ph type="dt" sz="half" idx="10"/>
          </p:nvPr>
        </p:nvSpPr>
        <p:spPr>
          <a:xfrm>
            <a:off x="5801052" y="5410202"/>
            <a:ext cx="2057400" cy="365125"/>
          </a:xfrm>
        </p:spPr>
        <p:txBody>
          <a:bodyPr/>
          <a:lstStyle/>
          <a:p>
            <a:fld id="{48A87A34-81AB-432B-8DAE-1953F412C126}" type="datetimeFigureOut">
              <a:rPr lang="en-US" dirty="0"/>
              <a:pPr/>
              <a:t>5/15/2022</a:t>
            </a:fld>
            <a:endParaRPr lang="en-US" dirty="0"/>
          </a:p>
        </p:txBody>
      </p:sp>
      <p:sp>
        <p:nvSpPr>
          <p:cNvPr id="1048675" name="Footer Placeholder 4"/>
          <p:cNvSpPr>
            <a:spLocks noGrp="1"/>
          </p:cNvSpPr>
          <p:nvPr>
            <p:ph type="ftr" sz="quarter" idx="11"/>
          </p:nvPr>
        </p:nvSpPr>
        <p:spPr>
          <a:xfrm>
            <a:off x="1900237" y="5410202"/>
            <a:ext cx="3843665" cy="365125"/>
          </a:xfrm>
        </p:spPr>
        <p:txBody>
          <a:bodyPr/>
          <a:lstStyle/>
          <a:p>
            <a:endParaRPr lang="en-US" dirty="0"/>
          </a:p>
        </p:txBody>
      </p:sp>
      <p:sp>
        <p:nvSpPr>
          <p:cNvPr id="1048676" name="Slide Number Placeholder 5"/>
          <p:cNvSpPr>
            <a:spLocks noGrp="1"/>
          </p:cNvSpPr>
          <p:nvPr>
            <p:ph type="sldNum" sz="quarter" idx="12"/>
          </p:nvPr>
        </p:nvSpPr>
        <p:spPr>
          <a:xfrm>
            <a:off x="7915603" y="5410200"/>
            <a:ext cx="578317"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764"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1048765"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1048766"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67" name="Date Placeholder 4"/>
          <p:cNvSpPr>
            <a:spLocks noGrp="1"/>
          </p:cNvSpPr>
          <p:nvPr>
            <p:ph type="dt" sz="half" idx="10"/>
          </p:nvPr>
        </p:nvSpPr>
        <p:spPr/>
        <p:txBody>
          <a:bodyPr/>
          <a:lstStyle/>
          <a:p>
            <a:fld id="{48A87A34-81AB-432B-8DAE-1953F412C126}" type="datetimeFigureOut">
              <a:rPr lang="en-US" dirty="0"/>
              <a:pPr/>
              <a:t>5/15/2022</a:t>
            </a:fld>
            <a:endParaRPr lang="en-US" dirty="0"/>
          </a:p>
        </p:txBody>
      </p:sp>
      <p:sp>
        <p:nvSpPr>
          <p:cNvPr id="1048768" name="Footer Placeholder 5"/>
          <p:cNvSpPr>
            <a:spLocks noGrp="1"/>
          </p:cNvSpPr>
          <p:nvPr>
            <p:ph type="ftr" sz="quarter" idx="11"/>
          </p:nvPr>
        </p:nvSpPr>
        <p:spPr/>
        <p:txBody>
          <a:bodyPr/>
          <a:lstStyle/>
          <a:p>
            <a:endParaRPr lang="en-US" dirty="0"/>
          </a:p>
        </p:txBody>
      </p:sp>
      <p:sp>
        <p:nvSpPr>
          <p:cNvPr id="1048769"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711"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1048712"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13" name="Date Placeholder 4"/>
          <p:cNvSpPr>
            <a:spLocks noGrp="1"/>
          </p:cNvSpPr>
          <p:nvPr>
            <p:ph type="dt" sz="half" idx="10"/>
          </p:nvPr>
        </p:nvSpPr>
        <p:spPr/>
        <p:txBody>
          <a:bodyPr/>
          <a:lstStyle/>
          <a:p>
            <a:fld id="{48A87A34-81AB-432B-8DAE-1953F412C126}" type="datetimeFigureOut">
              <a:rPr lang="en-US" dirty="0"/>
              <a:pPr/>
              <a:t>5/15/2022</a:t>
            </a:fld>
            <a:endParaRPr lang="en-US" dirty="0"/>
          </a:p>
        </p:txBody>
      </p:sp>
      <p:sp>
        <p:nvSpPr>
          <p:cNvPr id="1048714" name="Footer Placeholder 5"/>
          <p:cNvSpPr>
            <a:spLocks noGrp="1"/>
          </p:cNvSpPr>
          <p:nvPr>
            <p:ph type="ftr" sz="quarter" idx="11"/>
          </p:nvPr>
        </p:nvSpPr>
        <p:spPr/>
        <p:txBody>
          <a:bodyPr/>
          <a:lstStyle/>
          <a:p>
            <a:endParaRPr lang="en-US" dirty="0"/>
          </a:p>
        </p:txBody>
      </p:sp>
      <p:sp>
        <p:nvSpPr>
          <p:cNvPr id="1048715"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756"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048757"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58"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59" name="Date Placeholder 4"/>
          <p:cNvSpPr>
            <a:spLocks noGrp="1"/>
          </p:cNvSpPr>
          <p:nvPr>
            <p:ph type="dt" sz="half" idx="10"/>
          </p:nvPr>
        </p:nvSpPr>
        <p:spPr/>
        <p:txBody>
          <a:bodyPr/>
          <a:lstStyle/>
          <a:p>
            <a:fld id="{48A87A34-81AB-432B-8DAE-1953F412C126}" type="datetimeFigureOut">
              <a:rPr lang="en-US" dirty="0"/>
              <a:pPr/>
              <a:t>5/15/2022</a:t>
            </a:fld>
            <a:endParaRPr lang="en-US" dirty="0"/>
          </a:p>
        </p:txBody>
      </p:sp>
      <p:sp>
        <p:nvSpPr>
          <p:cNvPr id="1048760" name="Footer Placeholder 5"/>
          <p:cNvSpPr>
            <a:spLocks noGrp="1"/>
          </p:cNvSpPr>
          <p:nvPr>
            <p:ph type="ftr" sz="quarter" idx="11"/>
          </p:nvPr>
        </p:nvSpPr>
        <p:spPr/>
        <p:txBody>
          <a:bodyPr/>
          <a:lstStyle/>
          <a:p>
            <a:endParaRPr lang="en-US" dirty="0"/>
          </a:p>
        </p:txBody>
      </p:sp>
      <p:sp>
        <p:nvSpPr>
          <p:cNvPr id="1048761"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104876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4876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706"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1048707"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08" name="Date Placeholder 4"/>
          <p:cNvSpPr>
            <a:spLocks noGrp="1"/>
          </p:cNvSpPr>
          <p:nvPr>
            <p:ph type="dt" sz="half" idx="10"/>
          </p:nvPr>
        </p:nvSpPr>
        <p:spPr/>
        <p:txBody>
          <a:bodyPr/>
          <a:lstStyle/>
          <a:p>
            <a:fld id="{48A87A34-81AB-432B-8DAE-1953F412C126}" type="datetimeFigureOut">
              <a:rPr lang="en-US" dirty="0"/>
              <a:pPr/>
              <a:t>5/15/2022</a:t>
            </a:fld>
            <a:endParaRPr lang="en-US" dirty="0"/>
          </a:p>
        </p:txBody>
      </p:sp>
      <p:sp>
        <p:nvSpPr>
          <p:cNvPr id="1048709" name="Footer Placeholder 5"/>
          <p:cNvSpPr>
            <a:spLocks noGrp="1"/>
          </p:cNvSpPr>
          <p:nvPr>
            <p:ph type="ftr" sz="quarter" idx="11"/>
          </p:nvPr>
        </p:nvSpPr>
        <p:spPr/>
        <p:txBody>
          <a:bodyPr/>
          <a:lstStyle/>
          <a:p>
            <a:endParaRPr lang="en-US" dirty="0"/>
          </a:p>
        </p:txBody>
      </p:sp>
      <p:sp>
        <p:nvSpPr>
          <p:cNvPr id="1048710"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048776"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104877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7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7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8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8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8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83" name="Date Placeholder 2"/>
          <p:cNvSpPr>
            <a:spLocks noGrp="1"/>
          </p:cNvSpPr>
          <p:nvPr>
            <p:ph type="dt" sz="half" idx="10"/>
          </p:nvPr>
        </p:nvSpPr>
        <p:spPr/>
        <p:txBody>
          <a:bodyPr/>
          <a:lstStyle/>
          <a:p>
            <a:fld id="{48A87A34-81AB-432B-8DAE-1953F412C126}" type="datetimeFigureOut">
              <a:rPr lang="en-US" dirty="0"/>
              <a:pPr/>
              <a:t>5/15/2022</a:t>
            </a:fld>
            <a:endParaRPr lang="en-US" dirty="0"/>
          </a:p>
        </p:txBody>
      </p:sp>
      <p:sp>
        <p:nvSpPr>
          <p:cNvPr id="1048784" name="Footer Placeholder 3"/>
          <p:cNvSpPr>
            <a:spLocks noGrp="1"/>
          </p:cNvSpPr>
          <p:nvPr>
            <p:ph type="ftr" sz="quarter" idx="11"/>
          </p:nvPr>
        </p:nvSpPr>
        <p:spPr/>
        <p:txBody>
          <a:bodyPr/>
          <a:lstStyle/>
          <a:p>
            <a:endParaRPr lang="en-US" dirty="0"/>
          </a:p>
        </p:txBody>
      </p:sp>
      <p:sp>
        <p:nvSpPr>
          <p:cNvPr id="104878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1048722"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048723"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24"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1048725"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26"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27"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1048728"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29"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30"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1048731"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32" name="Date Placeholder 2"/>
          <p:cNvSpPr>
            <a:spLocks noGrp="1"/>
          </p:cNvSpPr>
          <p:nvPr>
            <p:ph type="dt" sz="half" idx="10"/>
          </p:nvPr>
        </p:nvSpPr>
        <p:spPr/>
        <p:txBody>
          <a:bodyPr/>
          <a:lstStyle/>
          <a:p>
            <a:fld id="{48A87A34-81AB-432B-8DAE-1953F412C126}" type="datetimeFigureOut">
              <a:rPr lang="en-US" dirty="0"/>
              <a:pPr/>
              <a:t>5/15/2022</a:t>
            </a:fld>
            <a:endParaRPr lang="en-US" dirty="0"/>
          </a:p>
        </p:txBody>
      </p:sp>
      <p:sp>
        <p:nvSpPr>
          <p:cNvPr id="1048733" name="Footer Placeholder 3"/>
          <p:cNvSpPr>
            <a:spLocks noGrp="1"/>
          </p:cNvSpPr>
          <p:nvPr>
            <p:ph type="ftr" sz="quarter" idx="11"/>
          </p:nvPr>
        </p:nvSpPr>
        <p:spPr/>
        <p:txBody>
          <a:bodyPr/>
          <a:lstStyle>
            <a:lvl1pPr>
              <a:defRPr cap="all" baseline="0"/>
            </a:lvl1pPr>
          </a:lstStyle>
          <a:p>
            <a:endParaRPr lang="en-US" dirty="0"/>
          </a:p>
        </p:txBody>
      </p:sp>
      <p:sp>
        <p:nvSpPr>
          <p:cNvPr id="1048734"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92" name="Title 1"/>
          <p:cNvSpPr>
            <a:spLocks noGrp="1"/>
          </p:cNvSpPr>
          <p:nvPr>
            <p:ph type="title"/>
          </p:nvPr>
        </p:nvSpPr>
        <p:spPr/>
        <p:txBody>
          <a:bodyPr/>
          <a:lstStyle/>
          <a:p>
            <a:r>
              <a:rPr lang="en-US"/>
              <a:t>Click to edit Master title style</a:t>
            </a:r>
            <a:endParaRPr lang="en-US" dirty="0"/>
          </a:p>
        </p:txBody>
      </p:sp>
      <p:sp>
        <p:nvSpPr>
          <p:cNvPr id="104879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94" name="Date Placeholder 3"/>
          <p:cNvSpPr>
            <a:spLocks noGrp="1"/>
          </p:cNvSpPr>
          <p:nvPr>
            <p:ph type="dt" sz="half" idx="10"/>
          </p:nvPr>
        </p:nvSpPr>
        <p:spPr/>
        <p:txBody>
          <a:bodyPr/>
          <a:lstStyle/>
          <a:p>
            <a:fld id="{48A87A34-81AB-432B-8DAE-1953F412C126}" type="datetimeFigureOut">
              <a:rPr lang="en-US" dirty="0"/>
              <a:pPr/>
              <a:t>5/15/2022</a:t>
            </a:fld>
            <a:endParaRPr lang="en-US" dirty="0"/>
          </a:p>
        </p:txBody>
      </p:sp>
      <p:sp>
        <p:nvSpPr>
          <p:cNvPr id="1048795" name="Footer Placeholder 4"/>
          <p:cNvSpPr>
            <a:spLocks noGrp="1"/>
          </p:cNvSpPr>
          <p:nvPr>
            <p:ph type="ftr" sz="quarter" idx="11"/>
          </p:nvPr>
        </p:nvSpPr>
        <p:spPr/>
        <p:txBody>
          <a:bodyPr/>
          <a:lstStyle/>
          <a:p>
            <a:endParaRPr lang="en-US" dirty="0"/>
          </a:p>
        </p:txBody>
      </p:sp>
      <p:sp>
        <p:nvSpPr>
          <p:cNvPr id="104879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51"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1048752"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53" name="Date Placeholder 3"/>
          <p:cNvSpPr>
            <a:spLocks noGrp="1"/>
          </p:cNvSpPr>
          <p:nvPr>
            <p:ph type="dt" sz="half" idx="10"/>
          </p:nvPr>
        </p:nvSpPr>
        <p:spPr/>
        <p:txBody>
          <a:bodyPr/>
          <a:lstStyle/>
          <a:p>
            <a:fld id="{48A87A34-81AB-432B-8DAE-1953F412C126}" type="datetimeFigureOut">
              <a:rPr lang="en-US" dirty="0"/>
              <a:pPr/>
              <a:t>5/15/2022</a:t>
            </a:fld>
            <a:endParaRPr lang="en-US" dirty="0"/>
          </a:p>
        </p:txBody>
      </p:sp>
      <p:sp>
        <p:nvSpPr>
          <p:cNvPr id="1048754" name="Footer Placeholder 4"/>
          <p:cNvSpPr>
            <a:spLocks noGrp="1"/>
          </p:cNvSpPr>
          <p:nvPr>
            <p:ph type="ftr" sz="quarter" idx="11"/>
          </p:nvPr>
        </p:nvSpPr>
        <p:spPr/>
        <p:txBody>
          <a:bodyPr/>
          <a:lstStyle/>
          <a:p>
            <a:endParaRPr lang="en-US" dirty="0"/>
          </a:p>
        </p:txBody>
      </p:sp>
      <p:sp>
        <p:nvSpPr>
          <p:cNvPr id="1048755"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9"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1048680"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1" name="Date Placeholder 3"/>
          <p:cNvSpPr>
            <a:spLocks noGrp="1"/>
          </p:cNvSpPr>
          <p:nvPr>
            <p:ph type="dt" sz="half" idx="10"/>
          </p:nvPr>
        </p:nvSpPr>
        <p:spPr>
          <a:xfrm>
            <a:off x="5592691" y="5883277"/>
            <a:ext cx="2057400" cy="365125"/>
          </a:xfrm>
        </p:spPr>
        <p:txBody>
          <a:bodyPr/>
          <a:lstStyle/>
          <a:p>
            <a:fld id="{48A87A34-81AB-432B-8DAE-1953F412C126}" type="datetimeFigureOut">
              <a:rPr lang="en-US" dirty="0"/>
              <a:pPr/>
              <a:t>5/15/2022</a:t>
            </a:fld>
            <a:endParaRPr lang="en-US" dirty="0"/>
          </a:p>
        </p:txBody>
      </p:sp>
      <p:sp>
        <p:nvSpPr>
          <p:cNvPr id="1048682" name="Footer Placeholder 4"/>
          <p:cNvSpPr>
            <a:spLocks noGrp="1"/>
          </p:cNvSpPr>
          <p:nvPr>
            <p:ph type="ftr" sz="quarter" idx="11"/>
          </p:nvPr>
        </p:nvSpPr>
        <p:spPr>
          <a:xfrm>
            <a:off x="856059" y="5883276"/>
            <a:ext cx="4679482" cy="365125"/>
          </a:xfrm>
        </p:spPr>
        <p:txBody>
          <a:bodyPr/>
          <a:lstStyle/>
          <a:p>
            <a:endParaRPr lang="en-US" dirty="0"/>
          </a:p>
        </p:txBody>
      </p:sp>
      <p:sp>
        <p:nvSpPr>
          <p:cNvPr id="1048683" name="Slide Number Placeholder 5"/>
          <p:cNvSpPr>
            <a:spLocks noGrp="1"/>
          </p:cNvSpPr>
          <p:nvPr>
            <p:ph type="sldNum" sz="quarter" idx="12"/>
          </p:nvPr>
        </p:nvSpPr>
        <p:spPr>
          <a:xfrm>
            <a:off x="7707241" y="5883275"/>
            <a:ext cx="578317"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35"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1048736"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737" name="Date Placeholder 3"/>
          <p:cNvSpPr>
            <a:spLocks noGrp="1"/>
          </p:cNvSpPr>
          <p:nvPr>
            <p:ph type="dt" sz="half" idx="10"/>
          </p:nvPr>
        </p:nvSpPr>
        <p:spPr/>
        <p:txBody>
          <a:bodyPr/>
          <a:lstStyle/>
          <a:p>
            <a:fld id="{48A87A34-81AB-432B-8DAE-1953F412C126}" type="datetimeFigureOut">
              <a:rPr lang="en-US" dirty="0"/>
              <a:pPr/>
              <a:t>5/15/2022</a:t>
            </a:fld>
            <a:endParaRPr lang="en-US" dirty="0"/>
          </a:p>
        </p:txBody>
      </p:sp>
      <p:sp>
        <p:nvSpPr>
          <p:cNvPr id="1048738" name="Footer Placeholder 4"/>
          <p:cNvSpPr>
            <a:spLocks noGrp="1"/>
          </p:cNvSpPr>
          <p:nvPr>
            <p:ph type="ftr" sz="quarter" idx="11"/>
          </p:nvPr>
        </p:nvSpPr>
        <p:spPr/>
        <p:txBody>
          <a:bodyPr/>
          <a:lstStyle/>
          <a:p>
            <a:endParaRPr lang="en-US" dirty="0"/>
          </a:p>
        </p:txBody>
      </p:sp>
      <p:sp>
        <p:nvSpPr>
          <p:cNvPr id="1048739"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70" name="Title 1"/>
          <p:cNvSpPr>
            <a:spLocks noGrp="1"/>
          </p:cNvSpPr>
          <p:nvPr>
            <p:ph type="title"/>
          </p:nvPr>
        </p:nvSpPr>
        <p:spPr/>
        <p:txBody>
          <a:bodyPr/>
          <a:lstStyle/>
          <a:p>
            <a:r>
              <a:rPr lang="en-US"/>
              <a:t>Click to edit Master title style</a:t>
            </a:r>
            <a:endParaRPr lang="en-US" dirty="0"/>
          </a:p>
        </p:txBody>
      </p:sp>
      <p:sp>
        <p:nvSpPr>
          <p:cNvPr id="1048771"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72"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73" name="Date Placeholder 4"/>
          <p:cNvSpPr>
            <a:spLocks noGrp="1"/>
          </p:cNvSpPr>
          <p:nvPr>
            <p:ph type="dt" sz="half" idx="10"/>
          </p:nvPr>
        </p:nvSpPr>
        <p:spPr/>
        <p:txBody>
          <a:bodyPr/>
          <a:lstStyle/>
          <a:p>
            <a:fld id="{48A87A34-81AB-432B-8DAE-1953F412C126}" type="datetimeFigureOut">
              <a:rPr lang="en-US" dirty="0"/>
              <a:pPr/>
              <a:t>5/15/2022</a:t>
            </a:fld>
            <a:endParaRPr lang="en-US" dirty="0"/>
          </a:p>
        </p:txBody>
      </p:sp>
      <p:sp>
        <p:nvSpPr>
          <p:cNvPr id="1048774" name="Footer Placeholder 5"/>
          <p:cNvSpPr>
            <a:spLocks noGrp="1"/>
          </p:cNvSpPr>
          <p:nvPr>
            <p:ph type="ftr" sz="quarter" idx="11"/>
          </p:nvPr>
        </p:nvSpPr>
        <p:spPr/>
        <p:txBody>
          <a:bodyPr/>
          <a:lstStyle/>
          <a:p>
            <a:endParaRPr lang="en-US" dirty="0"/>
          </a:p>
        </p:txBody>
      </p:sp>
      <p:sp>
        <p:nvSpPr>
          <p:cNvPr id="1048775"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40"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1048741"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42"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3"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44"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5" name="Date Placeholder 6"/>
          <p:cNvSpPr>
            <a:spLocks noGrp="1"/>
          </p:cNvSpPr>
          <p:nvPr>
            <p:ph type="dt" sz="half" idx="10"/>
          </p:nvPr>
        </p:nvSpPr>
        <p:spPr/>
        <p:txBody>
          <a:bodyPr/>
          <a:lstStyle/>
          <a:p>
            <a:fld id="{48A87A34-81AB-432B-8DAE-1953F412C126}" type="datetimeFigureOut">
              <a:rPr lang="en-US" dirty="0"/>
              <a:pPr/>
              <a:t>5/15/2022</a:t>
            </a:fld>
            <a:endParaRPr lang="en-US" dirty="0"/>
          </a:p>
        </p:txBody>
      </p:sp>
      <p:sp>
        <p:nvSpPr>
          <p:cNvPr id="1048746" name="Footer Placeholder 7"/>
          <p:cNvSpPr>
            <a:spLocks noGrp="1"/>
          </p:cNvSpPr>
          <p:nvPr>
            <p:ph type="ftr" sz="quarter" idx="11"/>
          </p:nvPr>
        </p:nvSpPr>
        <p:spPr/>
        <p:txBody>
          <a:bodyPr/>
          <a:lstStyle/>
          <a:p>
            <a:endParaRPr lang="en-US" dirty="0"/>
          </a:p>
        </p:txBody>
      </p:sp>
      <p:sp>
        <p:nvSpPr>
          <p:cNvPr id="1048747"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02" name="Title 1"/>
          <p:cNvSpPr>
            <a:spLocks noGrp="1"/>
          </p:cNvSpPr>
          <p:nvPr>
            <p:ph type="title"/>
          </p:nvPr>
        </p:nvSpPr>
        <p:spPr/>
        <p:txBody>
          <a:bodyPr/>
          <a:lstStyle/>
          <a:p>
            <a:r>
              <a:rPr lang="en-US"/>
              <a:t>Click to edit Master title style</a:t>
            </a:r>
            <a:endParaRPr lang="en-US" dirty="0"/>
          </a:p>
        </p:txBody>
      </p:sp>
      <p:sp>
        <p:nvSpPr>
          <p:cNvPr id="1048703" name="Date Placeholder 2"/>
          <p:cNvSpPr>
            <a:spLocks noGrp="1"/>
          </p:cNvSpPr>
          <p:nvPr>
            <p:ph type="dt" sz="half" idx="10"/>
          </p:nvPr>
        </p:nvSpPr>
        <p:spPr/>
        <p:txBody>
          <a:bodyPr/>
          <a:lstStyle/>
          <a:p>
            <a:fld id="{48A87A34-81AB-432B-8DAE-1953F412C126}" type="datetimeFigureOut">
              <a:rPr lang="en-US" dirty="0"/>
              <a:pPr/>
              <a:t>5/15/2022</a:t>
            </a:fld>
            <a:endParaRPr lang="en-US" dirty="0"/>
          </a:p>
        </p:txBody>
      </p:sp>
      <p:sp>
        <p:nvSpPr>
          <p:cNvPr id="1048704" name="Footer Placeholder 3"/>
          <p:cNvSpPr>
            <a:spLocks noGrp="1"/>
          </p:cNvSpPr>
          <p:nvPr>
            <p:ph type="ftr" sz="quarter" idx="11"/>
          </p:nvPr>
        </p:nvSpPr>
        <p:spPr/>
        <p:txBody>
          <a:bodyPr/>
          <a:lstStyle/>
          <a:p>
            <a:endParaRPr lang="en-US" dirty="0"/>
          </a:p>
        </p:txBody>
      </p:sp>
      <p:sp>
        <p:nvSpPr>
          <p:cNvPr id="104870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48" name="Date Placeholder 1"/>
          <p:cNvSpPr>
            <a:spLocks noGrp="1"/>
          </p:cNvSpPr>
          <p:nvPr>
            <p:ph type="dt" sz="half" idx="10"/>
          </p:nvPr>
        </p:nvSpPr>
        <p:spPr/>
        <p:txBody>
          <a:bodyPr/>
          <a:lstStyle/>
          <a:p>
            <a:fld id="{48A87A34-81AB-432B-8DAE-1953F412C126}" type="datetimeFigureOut">
              <a:rPr lang="en-US" dirty="0"/>
              <a:pPr/>
              <a:t>5/15/2022</a:t>
            </a:fld>
            <a:endParaRPr lang="en-US" dirty="0"/>
          </a:p>
        </p:txBody>
      </p:sp>
      <p:sp>
        <p:nvSpPr>
          <p:cNvPr id="1048749" name="Footer Placeholder 2"/>
          <p:cNvSpPr>
            <a:spLocks noGrp="1"/>
          </p:cNvSpPr>
          <p:nvPr>
            <p:ph type="ftr" sz="quarter" idx="11"/>
          </p:nvPr>
        </p:nvSpPr>
        <p:spPr/>
        <p:txBody>
          <a:bodyPr/>
          <a:lstStyle/>
          <a:p>
            <a:endParaRPr lang="en-US" dirty="0"/>
          </a:p>
        </p:txBody>
      </p:sp>
      <p:sp>
        <p:nvSpPr>
          <p:cNvPr id="1048750"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86"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1048787"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88"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89" name="Date Placeholder 4"/>
          <p:cNvSpPr>
            <a:spLocks noGrp="1"/>
          </p:cNvSpPr>
          <p:nvPr>
            <p:ph type="dt" sz="half" idx="10"/>
          </p:nvPr>
        </p:nvSpPr>
        <p:spPr/>
        <p:txBody>
          <a:bodyPr/>
          <a:lstStyle/>
          <a:p>
            <a:fld id="{48A87A34-81AB-432B-8DAE-1953F412C126}" type="datetimeFigureOut">
              <a:rPr lang="en-US" dirty="0"/>
              <a:pPr/>
              <a:t>5/15/2022</a:t>
            </a:fld>
            <a:endParaRPr lang="en-US" dirty="0"/>
          </a:p>
        </p:txBody>
      </p:sp>
      <p:sp>
        <p:nvSpPr>
          <p:cNvPr id="1048790" name="Footer Placeholder 5"/>
          <p:cNvSpPr>
            <a:spLocks noGrp="1"/>
          </p:cNvSpPr>
          <p:nvPr>
            <p:ph type="ftr" sz="quarter" idx="11"/>
          </p:nvPr>
        </p:nvSpPr>
        <p:spPr/>
        <p:txBody>
          <a:bodyPr/>
          <a:lstStyle/>
          <a:p>
            <a:endParaRPr lang="en-US" dirty="0"/>
          </a:p>
        </p:txBody>
      </p:sp>
      <p:sp>
        <p:nvSpPr>
          <p:cNvPr id="1048791"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16"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1048717"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1048718"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19" name="Date Placeholder 4"/>
          <p:cNvSpPr>
            <a:spLocks noGrp="1"/>
          </p:cNvSpPr>
          <p:nvPr>
            <p:ph type="dt" sz="half" idx="10"/>
          </p:nvPr>
        </p:nvSpPr>
        <p:spPr/>
        <p:txBody>
          <a:bodyPr/>
          <a:lstStyle/>
          <a:p>
            <a:fld id="{48A87A34-81AB-432B-8DAE-1953F412C126}" type="datetimeFigureOut">
              <a:rPr lang="en-US" dirty="0"/>
              <a:pPr/>
              <a:t>5/15/2022</a:t>
            </a:fld>
            <a:endParaRPr lang="en-US" dirty="0"/>
          </a:p>
        </p:txBody>
      </p:sp>
      <p:sp>
        <p:nvSpPr>
          <p:cNvPr id="1048720" name="Footer Placeholder 5"/>
          <p:cNvSpPr>
            <a:spLocks noGrp="1"/>
          </p:cNvSpPr>
          <p:nvPr>
            <p:ph type="ftr" sz="quarter" idx="11"/>
          </p:nvPr>
        </p:nvSpPr>
        <p:spPr/>
        <p:txBody>
          <a:bodyPr/>
          <a:lstStyle/>
          <a:p>
            <a:endParaRPr lang="en-US" dirty="0"/>
          </a:p>
        </p:txBody>
      </p:sp>
      <p:sp>
        <p:nvSpPr>
          <p:cNvPr id="1048721"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2097152"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blip>
          <a:srcRect/>
          <a:stretch>
            <a:fillRect/>
          </a:stretch>
        </p:blipFill>
        <p:spPr bwMode="auto">
          <a:xfrm>
            <a:off x="1" y="-1"/>
            <a:ext cx="9144002" cy="6858001"/>
          </a:xfrm>
          <a:prstGeom prst="rect">
            <a:avLst/>
          </a:prstGeom>
          <a:noFill/>
        </p:spPr>
      </p:pic>
      <p:grpSp>
        <p:nvGrpSpPr>
          <p:cNvPr id="13" name="Group 7"/>
          <p:cNvGrpSpPr/>
          <p:nvPr/>
        </p:nvGrpSpPr>
        <p:grpSpPr>
          <a:xfrm>
            <a:off x="-14288" y="0"/>
            <a:ext cx="9041774" cy="6858001"/>
            <a:chOff x="-14288" y="0"/>
            <a:chExt cx="9041774" cy="6858001"/>
          </a:xfrm>
        </p:grpSpPr>
        <p:grpSp>
          <p:nvGrpSpPr>
            <p:cNvPr id="14"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gradFill>
          </p:grpSpPr>
          <p:sp>
            <p:nvSpPr>
              <p:cNvPr id="1048576" name="Rectangle 5"/>
              <p:cNvSpPr>
                <a:spLocks noChangeArrowheads="1"/>
              </p:cNvSpPr>
              <p:nvPr/>
            </p:nvSpPr>
            <p:spPr bwMode="auto">
              <a:xfrm>
                <a:off x="114300" y="4763"/>
                <a:ext cx="23813" cy="2181225"/>
              </a:xfrm>
              <a:prstGeom prst="rect">
                <a:avLst/>
              </a:prstGeom>
              <a:grpFill/>
              <a:ln>
                <a:noFill/>
              </a:ln>
            </p:spPr>
          </p:sp>
          <p:sp>
            <p:nvSpPr>
              <p:cNvPr id="1048577"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578"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579"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1048580"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1048581"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1048582"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1048583"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1048584"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585"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1048586"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1048587"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1048588"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1048589"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1048590"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1048591"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1048592" name="Rectangle 21"/>
              <p:cNvSpPr>
                <a:spLocks noChangeArrowheads="1"/>
              </p:cNvSpPr>
              <p:nvPr/>
            </p:nvSpPr>
            <p:spPr bwMode="auto">
              <a:xfrm>
                <a:off x="133350" y="4662488"/>
                <a:ext cx="23813" cy="2181225"/>
              </a:xfrm>
              <a:prstGeom prst="rect">
                <a:avLst/>
              </a:prstGeom>
              <a:grpFill/>
              <a:ln>
                <a:noFill/>
              </a:ln>
            </p:spPr>
          </p:sp>
          <p:sp>
            <p:nvSpPr>
              <p:cNvPr id="1048593"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1048594"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595"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1048596"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597"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1048598"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1048599"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00"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01"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1048602"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5"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gradFill>
          </p:grpSpPr>
          <p:sp>
            <p:nvSpPr>
              <p:cNvPr id="1048603"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048604"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048605"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06"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048607"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048608"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048609"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10"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048611"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12" name="Rectangle 41"/>
              <p:cNvSpPr>
                <a:spLocks noChangeArrowheads="1"/>
              </p:cNvSpPr>
              <p:nvPr/>
            </p:nvSpPr>
            <p:spPr bwMode="auto">
              <a:xfrm>
                <a:off x="11939587" y="6596063"/>
                <a:ext cx="23813" cy="252413"/>
              </a:xfrm>
              <a:prstGeom prst="rect">
                <a:avLst/>
              </a:prstGeom>
              <a:grpFill/>
              <a:ln>
                <a:noFill/>
              </a:ln>
            </p:spPr>
          </p:sp>
        </p:grpSp>
      </p:grpSp>
      <p:sp>
        <p:nvSpPr>
          <p:cNvPr id="1048613"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1048614"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15"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5/15/2022</a:t>
            </a:fld>
            <a:endParaRPr lang="en-US" dirty="0"/>
          </a:p>
        </p:txBody>
      </p:sp>
      <p:sp>
        <p:nvSpPr>
          <p:cNvPr id="1048616"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1048617"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677" name="Title 3"/>
          <p:cNvSpPr>
            <a:spLocks noGrp="1"/>
          </p:cNvSpPr>
          <p:nvPr>
            <p:ph type="ctrTitle"/>
          </p:nvPr>
        </p:nvSpPr>
        <p:spPr>
          <a:xfrm>
            <a:off x="609599" y="0"/>
            <a:ext cx="7924800" cy="1709197"/>
          </a:xfrm>
        </p:spPr>
        <p:txBody>
          <a:bodyPr>
            <a:normAutofit/>
          </a:bodyPr>
          <a:lstStyle/>
          <a:p>
            <a:pPr algn="ctr"/>
            <a:r>
              <a:rPr lang="en-US" sz="6000" u="sng" dirty="0">
                <a:solidFill>
                  <a:schemeClr val="bg1"/>
                </a:solidFill>
                <a:latin typeface="Algerian" pitchFamily="82" charset="0"/>
              </a:rPr>
              <a:t>SMART WHEELCHAIR</a:t>
            </a:r>
            <a:br>
              <a:rPr lang="en-US" sz="4400" dirty="0">
                <a:solidFill>
                  <a:schemeClr val="bg1"/>
                </a:solidFill>
              </a:rPr>
            </a:br>
            <a:endParaRPr lang="en-US" dirty="0">
              <a:solidFill>
                <a:schemeClr val="bg1"/>
              </a:solidFill>
            </a:endParaRPr>
          </a:p>
        </p:txBody>
      </p:sp>
      <p:sp>
        <p:nvSpPr>
          <p:cNvPr id="1048678" name="Subtitle 2"/>
          <p:cNvSpPr>
            <a:spLocks noGrp="1"/>
          </p:cNvSpPr>
          <p:nvPr>
            <p:ph type="subTitle" idx="1"/>
          </p:nvPr>
        </p:nvSpPr>
        <p:spPr>
          <a:xfrm>
            <a:off x="1142999" y="4876800"/>
            <a:ext cx="8001000" cy="1981200"/>
          </a:xfrm>
        </p:spPr>
        <p:txBody>
          <a:bodyPr>
            <a:normAutofit/>
          </a:bodyPr>
          <a:lstStyle/>
          <a:p>
            <a:pPr algn="r"/>
            <a:r>
              <a:rPr lang="en-US" sz="1800" b="1" dirty="0">
                <a:solidFill>
                  <a:srgbClr val="000000"/>
                </a:solidFill>
                <a:latin typeface="Microsoft PhagsPa" pitchFamily="34" charset="0"/>
              </a:rPr>
              <a:t>				Presented by;</a:t>
            </a:r>
            <a:endParaRPr sz="1600">
              <a:solidFill>
                <a:srgbClr val="000000"/>
              </a:solidFill>
            </a:endParaRPr>
          </a:p>
          <a:p>
            <a:pPr algn="r"/>
            <a:r>
              <a:rPr lang="en-US" sz="1800" b="1" dirty="0">
                <a:solidFill>
                  <a:srgbClr val="000000"/>
                </a:solidFill>
                <a:latin typeface="Microsoft PhagsPa" pitchFamily="34" charset="0"/>
              </a:rPr>
              <a:t>					</a:t>
            </a:r>
            <a:endParaRPr lang="en-US" sz="1800" dirty="0">
              <a:solidFill>
                <a:srgbClr val="000000"/>
              </a:solidFill>
              <a:latin typeface="Microsoft PhagsPa" pitchFamily="34" charset="0"/>
            </a:endParaRPr>
          </a:p>
          <a:p>
            <a:pPr algn="r"/>
            <a:r>
              <a:rPr lang="en-US" sz="1800" b="1" dirty="0">
                <a:solidFill>
                  <a:srgbClr val="000000"/>
                </a:solidFill>
                <a:latin typeface="Microsoft PhagsPa" pitchFamily="34" charset="0"/>
              </a:rPr>
              <a:t> 				          </a:t>
            </a:r>
            <a:endParaRPr sz="1600">
              <a:solidFill>
                <a:srgbClr val="000000"/>
              </a:solidFill>
            </a:endParaRPr>
          </a:p>
          <a:p>
            <a:pPr algn="r"/>
            <a:r>
              <a:rPr lang="en-US" sz="1800" b="1">
                <a:solidFill>
                  <a:srgbClr val="000000"/>
                </a:solidFill>
                <a:latin typeface="Microsoft PhagsPa" pitchFamily="34" charset="0"/>
              </a:rPr>
              <a:t>                                                  </a:t>
            </a:r>
            <a:endParaRPr sz="1600">
              <a:solidFill>
                <a:srgbClr val="000000"/>
              </a:solidFill>
            </a:endParaRPr>
          </a:p>
          <a:p>
            <a:pPr algn="l"/>
            <a:endParaRPr lang="en-US" sz="1800" dirty="0">
              <a:solidFill>
                <a:srgbClr val="000000"/>
              </a:solidFill>
              <a:latin typeface="Microsoft PhagsPa" pitchFamily="34" charset="0"/>
            </a:endParaRPr>
          </a:p>
          <a:p>
            <a:pPr algn="l"/>
            <a:endParaRPr lang="en-US" dirty="0">
              <a:solidFill>
                <a:srgbClr val="000000"/>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Title 1"/>
          <p:cNvSpPr>
            <a:spLocks noGrp="1"/>
          </p:cNvSpPr>
          <p:nvPr>
            <p:ph type="title"/>
          </p:nvPr>
        </p:nvSpPr>
        <p:spPr/>
        <p:txBody>
          <a:bodyPr>
            <a:normAutofit/>
          </a:bodyPr>
          <a:lstStyle/>
          <a:p>
            <a:r>
              <a:rPr lang="en-US" b="1" dirty="0"/>
              <a:t>CONCLUSION:</a:t>
            </a:r>
            <a:br>
              <a:rPr lang="en-US" dirty="0"/>
            </a:br>
            <a:endParaRPr lang="en-US" dirty="0"/>
          </a:p>
        </p:txBody>
      </p:sp>
      <p:sp>
        <p:nvSpPr>
          <p:cNvPr id="1048700" name="Content Placeholder 2"/>
          <p:cNvSpPr>
            <a:spLocks noGrp="1"/>
          </p:cNvSpPr>
          <p:nvPr>
            <p:ph idx="1"/>
          </p:nvPr>
        </p:nvSpPr>
        <p:spPr/>
        <p:txBody>
          <a:bodyPr>
            <a:normAutofit fontScale="90833" lnSpcReduction="20000"/>
          </a:bodyPr>
          <a:lstStyle/>
          <a:p>
            <a:pPr algn="just"/>
            <a:r>
              <a:rPr lang="en-US" dirty="0"/>
              <a:t>The main aim of this project implementation is to help all the people who are dependent on wheelchair for their mobility. </a:t>
            </a:r>
          </a:p>
          <a:p>
            <a:pPr algn="just"/>
            <a:r>
              <a:rPr lang="en-US" dirty="0"/>
              <a:t>Wheelchair is simple to operate and does not need any external help. </a:t>
            </a:r>
          </a:p>
          <a:p>
            <a:pPr algn="just"/>
            <a:r>
              <a:rPr lang="en-US" dirty="0"/>
              <a:t>The objectives of this project have been achieved successfully. </a:t>
            </a:r>
          </a:p>
          <a:p>
            <a:pPr algn="just"/>
            <a:r>
              <a:rPr lang="en-US" dirty="0"/>
              <a:t>This project was able to develop an android system that can control the movement of the wheelchair. </a:t>
            </a:r>
          </a:p>
          <a:p>
            <a:pPr algn="just"/>
            <a:r>
              <a:rPr lang="en-US" dirty="0"/>
              <a:t>The application built can be useful for many android phones.</a:t>
            </a:r>
          </a:p>
        </p:txBody>
      </p:sp>
    </p:spTree>
  </p:cSld>
  <p:clrMapOvr>
    <a:masterClrMapping/>
  </p:clrMapOvr>
  <p:transition>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1" name="Title 1"/>
          <p:cNvSpPr>
            <a:spLocks noGrp="1"/>
          </p:cNvSpPr>
          <p:nvPr>
            <p:ph type="title"/>
          </p:nvPr>
        </p:nvSpPr>
        <p:spPr>
          <a:xfrm>
            <a:off x="457200" y="2590800"/>
            <a:ext cx="8382000" cy="1447800"/>
          </a:xfrm>
        </p:spPr>
        <p:txBody>
          <a:bodyPr/>
          <a:lstStyle/>
          <a:p>
            <a:pPr algn="ctr"/>
            <a:r>
              <a:rPr lang="en-US" dirty="0">
                <a:latin typeface="Lucida Calligraphy" pitchFamily="66" charset="0"/>
              </a:rPr>
              <a:t>THANK YOU</a:t>
            </a:r>
          </a:p>
        </p:txBody>
      </p:sp>
    </p:spTree>
  </p:cSld>
  <p:clrMapOvr>
    <a:masterClrMapping/>
  </p:clrMapOvr>
  <p:transition>
    <p:circl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Title 1"/>
          <p:cNvSpPr>
            <a:spLocks noGrp="1"/>
          </p:cNvSpPr>
          <p:nvPr>
            <p:ph type="title"/>
          </p:nvPr>
        </p:nvSpPr>
        <p:spPr/>
        <p:txBody>
          <a:bodyPr>
            <a:normAutofit/>
          </a:bodyPr>
          <a:lstStyle/>
          <a:p>
            <a:r>
              <a:rPr lang="en-US" dirty="0"/>
              <a:t>ABSTRACT: </a:t>
            </a:r>
            <a:br>
              <a:rPr lang="en-US" dirty="0"/>
            </a:br>
            <a:endParaRPr lang="en-US" dirty="0"/>
          </a:p>
        </p:txBody>
      </p:sp>
      <p:sp>
        <p:nvSpPr>
          <p:cNvPr id="1048685" name="Content Placeholder 2"/>
          <p:cNvSpPr>
            <a:spLocks noGrp="1"/>
          </p:cNvSpPr>
          <p:nvPr>
            <p:ph idx="1"/>
          </p:nvPr>
        </p:nvSpPr>
        <p:spPr/>
        <p:txBody>
          <a:bodyPr>
            <a:normAutofit fontScale="91944" lnSpcReduction="10000"/>
          </a:bodyPr>
          <a:lstStyle/>
          <a:p>
            <a:pPr algn="just"/>
            <a:r>
              <a:rPr lang="en-US" sz="3600" b="0" i="0" dirty="0">
                <a:effectLst/>
                <a:latin typeface="Roboto" panose="020B0604020202020204" pitchFamily="2" charset="0"/>
              </a:rPr>
              <a:t>Smart Wheel Chair is</a:t>
            </a:r>
            <a:r>
              <a:rPr lang="en-US" sz="3600" b="1" dirty="0">
                <a:latin typeface="Roboto" panose="020B0604020202020204" pitchFamily="2" charset="0"/>
              </a:rPr>
              <a:t> </a:t>
            </a:r>
            <a:r>
              <a:rPr lang="en-US" sz="3600" b="1" i="0" dirty="0">
                <a:effectLst/>
                <a:latin typeface="Roboto" panose="020B0604020202020204" pitchFamily="2" charset="0"/>
              </a:rPr>
              <a:t>mechanically controlled devices designed to have self mobility with the help of the user command</a:t>
            </a:r>
            <a:r>
              <a:rPr lang="en-US" sz="3600" b="0" i="0" dirty="0">
                <a:effectLst/>
                <a:latin typeface="Roboto" panose="020B0604020202020204" pitchFamily="2" charset="0"/>
              </a:rPr>
              <a:t>. This reduces the user’s human effort and force to drive the wheels for wheelchair. Furthermore it also provides an opportunity for visually or physically impaired persons to move from one place to another.</a:t>
            </a:r>
            <a:endParaRPr lang="en-US" sz="3600" dirty="0"/>
          </a:p>
        </p:txBody>
      </p:sp>
    </p:spTree>
  </p:cSld>
  <p:clrMapOvr>
    <a:masterClrMapping/>
  </p:clrMapOvr>
  <p:transition>
    <p:split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Title 1"/>
          <p:cNvSpPr>
            <a:spLocks noGrp="1"/>
          </p:cNvSpPr>
          <p:nvPr>
            <p:ph type="title"/>
          </p:nvPr>
        </p:nvSpPr>
        <p:spPr/>
        <p:txBody>
          <a:bodyPr>
            <a:normAutofit/>
          </a:bodyPr>
          <a:lstStyle/>
          <a:p>
            <a:r>
              <a:rPr lang="en-US" b="1" dirty="0"/>
              <a:t>INTRODUCTION: </a:t>
            </a:r>
            <a:br>
              <a:rPr lang="en-US" dirty="0"/>
            </a:br>
            <a:endParaRPr lang="en-US" dirty="0"/>
          </a:p>
        </p:txBody>
      </p:sp>
      <p:sp>
        <p:nvSpPr>
          <p:cNvPr id="1048687" name="Content Placeholder 2"/>
          <p:cNvSpPr>
            <a:spLocks noGrp="1"/>
          </p:cNvSpPr>
          <p:nvPr>
            <p:ph idx="1"/>
          </p:nvPr>
        </p:nvSpPr>
        <p:spPr/>
        <p:txBody>
          <a:bodyPr>
            <a:normAutofit fontScale="63333" lnSpcReduction="20000"/>
          </a:bodyPr>
          <a:lstStyle/>
          <a:p>
            <a:pPr algn="just"/>
            <a:r>
              <a:rPr lang="en-US" b="0" i="0" dirty="0">
                <a:solidFill>
                  <a:schemeClr val="tx1">
                    <a:lumMod val="95000"/>
                  </a:schemeClr>
                </a:solidFill>
                <a:effectLst/>
                <a:latin typeface="proxima-nova"/>
              </a:rPr>
              <a:t>This is a simple prototype of </a:t>
            </a:r>
            <a:r>
              <a:rPr lang="en-US" b="1" i="0" dirty="0">
                <a:solidFill>
                  <a:schemeClr val="tx1">
                    <a:lumMod val="95000"/>
                  </a:schemeClr>
                </a:solidFill>
                <a:effectLst/>
                <a:latin typeface="proxima-nova"/>
              </a:rPr>
              <a:t>Smart Wheelchair</a:t>
            </a:r>
            <a:r>
              <a:rPr lang="en-US" b="0" i="0" dirty="0">
                <a:solidFill>
                  <a:schemeClr val="tx1">
                    <a:lumMod val="95000"/>
                  </a:schemeClr>
                </a:solidFill>
                <a:effectLst/>
                <a:latin typeface="proxima-nova"/>
              </a:rPr>
              <a:t>. </a:t>
            </a:r>
          </a:p>
          <a:p>
            <a:pPr algn="just"/>
            <a:r>
              <a:rPr lang="en-US" b="0" i="0" dirty="0">
                <a:solidFill>
                  <a:schemeClr val="tx1">
                    <a:lumMod val="95000"/>
                  </a:schemeClr>
                </a:solidFill>
                <a:effectLst/>
                <a:latin typeface="proxima-nova"/>
              </a:rPr>
              <a:t>The wheelchair is multi functioned. </a:t>
            </a:r>
          </a:p>
          <a:p>
            <a:pPr algn="just"/>
            <a:r>
              <a:rPr lang="en-US" b="0" i="0" dirty="0">
                <a:solidFill>
                  <a:schemeClr val="tx1">
                    <a:lumMod val="95000"/>
                  </a:schemeClr>
                </a:solidFill>
                <a:effectLst/>
                <a:latin typeface="proxima-nova"/>
              </a:rPr>
              <a:t>One can use this wheelchair for various purposes. </a:t>
            </a:r>
          </a:p>
          <a:p>
            <a:pPr algn="just"/>
            <a:r>
              <a:rPr lang="en-US" b="0" i="0" dirty="0">
                <a:solidFill>
                  <a:schemeClr val="tx1">
                    <a:lumMod val="95000"/>
                  </a:schemeClr>
                </a:solidFill>
                <a:effectLst/>
                <a:latin typeface="proxima-nova"/>
              </a:rPr>
              <a:t>This chair can be used as </a:t>
            </a:r>
            <a:r>
              <a:rPr lang="en-US" b="1" i="0" dirty="0">
                <a:solidFill>
                  <a:schemeClr val="tx1">
                    <a:lumMod val="95000"/>
                  </a:schemeClr>
                </a:solidFill>
                <a:effectLst/>
                <a:latin typeface="proxima-nova"/>
              </a:rPr>
              <a:t>panic alarm</a:t>
            </a:r>
            <a:r>
              <a:rPr lang="en-US" b="0" i="0" dirty="0">
                <a:solidFill>
                  <a:schemeClr val="tx1">
                    <a:lumMod val="95000"/>
                  </a:schemeClr>
                </a:solidFill>
                <a:effectLst/>
                <a:latin typeface="proxima-nova"/>
              </a:rPr>
              <a:t>. </a:t>
            </a:r>
          </a:p>
          <a:p>
            <a:pPr algn="just"/>
            <a:r>
              <a:rPr lang="en-US" b="0" i="0" dirty="0">
                <a:solidFill>
                  <a:schemeClr val="tx1">
                    <a:lumMod val="95000"/>
                  </a:schemeClr>
                </a:solidFill>
                <a:effectLst/>
                <a:latin typeface="proxima-nova"/>
              </a:rPr>
              <a:t>If the person needs instant help, he/she can hit the panic alarm button so that someone can help him/her immediately. </a:t>
            </a:r>
          </a:p>
          <a:p>
            <a:pPr algn="just"/>
            <a:r>
              <a:rPr lang="en-US" b="0" i="0" dirty="0">
                <a:solidFill>
                  <a:schemeClr val="tx1">
                    <a:lumMod val="95000"/>
                  </a:schemeClr>
                </a:solidFill>
                <a:effectLst/>
                <a:latin typeface="proxima-nova"/>
              </a:rPr>
              <a:t>This wheelchair also has a </a:t>
            </a:r>
            <a:r>
              <a:rPr lang="en-US" b="1" i="0" dirty="0">
                <a:solidFill>
                  <a:schemeClr val="tx1">
                    <a:lumMod val="95000"/>
                  </a:schemeClr>
                </a:solidFill>
                <a:effectLst/>
                <a:latin typeface="proxima-nova"/>
              </a:rPr>
              <a:t>led light</a:t>
            </a:r>
            <a:r>
              <a:rPr lang="en-US" b="0" i="0" dirty="0">
                <a:solidFill>
                  <a:schemeClr val="tx1">
                    <a:lumMod val="95000"/>
                  </a:schemeClr>
                </a:solidFill>
                <a:effectLst/>
                <a:latin typeface="proxima-nova"/>
              </a:rPr>
              <a:t>. </a:t>
            </a:r>
          </a:p>
          <a:p>
            <a:pPr algn="just"/>
            <a:r>
              <a:rPr lang="en-US" b="0" i="0" dirty="0">
                <a:solidFill>
                  <a:schemeClr val="tx1">
                    <a:lumMod val="95000"/>
                  </a:schemeClr>
                </a:solidFill>
                <a:effectLst/>
                <a:latin typeface="proxima-nova"/>
              </a:rPr>
              <a:t>So, anyone</a:t>
            </a:r>
            <a:r>
              <a:rPr lang="en-US" dirty="0">
                <a:solidFill>
                  <a:schemeClr val="tx1">
                    <a:lumMod val="95000"/>
                  </a:schemeClr>
                </a:solidFill>
                <a:latin typeface="proxima-nova"/>
              </a:rPr>
              <a:t> </a:t>
            </a:r>
            <a:r>
              <a:rPr lang="en-US" b="0" i="0" dirty="0">
                <a:solidFill>
                  <a:schemeClr val="tx1">
                    <a:lumMod val="95000"/>
                  </a:schemeClr>
                </a:solidFill>
                <a:effectLst/>
                <a:latin typeface="proxima-nova"/>
              </a:rPr>
              <a:t>can roam here and there when the surroundings has not enough light. </a:t>
            </a:r>
          </a:p>
          <a:p>
            <a:pPr algn="just"/>
            <a:r>
              <a:rPr lang="en-US" b="0" i="0" dirty="0">
                <a:solidFill>
                  <a:schemeClr val="tx1">
                    <a:lumMod val="95000"/>
                  </a:schemeClr>
                </a:solidFill>
                <a:effectLst/>
                <a:latin typeface="proxima-nova"/>
              </a:rPr>
              <a:t>Last but not the least this wheelchair is also </a:t>
            </a:r>
            <a:r>
              <a:rPr lang="en-US" b="1" i="0" dirty="0">
                <a:solidFill>
                  <a:schemeClr val="tx1">
                    <a:lumMod val="95000"/>
                  </a:schemeClr>
                </a:solidFill>
                <a:effectLst/>
                <a:latin typeface="proxima-nova"/>
              </a:rPr>
              <a:t>automatically identify the obstacles</a:t>
            </a:r>
            <a:r>
              <a:rPr lang="en-US" b="0" i="0" dirty="0">
                <a:solidFill>
                  <a:schemeClr val="tx1">
                    <a:lumMod val="95000"/>
                  </a:schemeClr>
                </a:solidFill>
                <a:effectLst/>
                <a:latin typeface="proxima-nova"/>
              </a:rPr>
              <a:t> and it makes decision to go with the obstacle free path.</a:t>
            </a:r>
            <a:r>
              <a:rPr lang="en-US" dirty="0">
                <a:solidFill>
                  <a:schemeClr val="tx1">
                    <a:lumMod val="95000"/>
                  </a:schemeClr>
                </a:solidFill>
              </a:rPr>
              <a:t> </a:t>
            </a:r>
          </a:p>
        </p:txBody>
      </p:sp>
    </p:spTree>
  </p:cSld>
  <p:clrMapOvr>
    <a:masterClrMapping/>
  </p:clrMapOvr>
  <p:transition>
    <p:newsfla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Title 1"/>
          <p:cNvSpPr>
            <a:spLocks noGrp="1"/>
          </p:cNvSpPr>
          <p:nvPr>
            <p:ph type="title"/>
          </p:nvPr>
        </p:nvSpPr>
        <p:spPr/>
        <p:txBody>
          <a:bodyPr>
            <a:normAutofit/>
          </a:bodyPr>
          <a:lstStyle/>
          <a:p>
            <a:r>
              <a:rPr lang="en-US" b="1" dirty="0"/>
              <a:t>OBJECTIVE: </a:t>
            </a:r>
            <a:br>
              <a:rPr lang="en-US" dirty="0"/>
            </a:br>
            <a:endParaRPr lang="en-US" dirty="0"/>
          </a:p>
        </p:txBody>
      </p:sp>
      <p:sp>
        <p:nvSpPr>
          <p:cNvPr id="1048689" name="Content Placeholder 2"/>
          <p:cNvSpPr>
            <a:spLocks noGrp="1"/>
          </p:cNvSpPr>
          <p:nvPr>
            <p:ph idx="1"/>
          </p:nvPr>
        </p:nvSpPr>
        <p:spPr/>
        <p:txBody>
          <a:bodyPr>
            <a:normAutofit fontScale="83333" lnSpcReduction="20000"/>
          </a:bodyPr>
          <a:lstStyle/>
          <a:p>
            <a:pPr algn="just"/>
            <a:r>
              <a:rPr lang="en-US" b="0" i="0" dirty="0">
                <a:solidFill>
                  <a:schemeClr val="tx1">
                    <a:lumMod val="95000"/>
                  </a:schemeClr>
                </a:solidFill>
                <a:effectLst/>
                <a:latin typeface="proxima-nova"/>
              </a:rPr>
              <a:t>The objective of this project is to help physically challenged people. </a:t>
            </a:r>
          </a:p>
          <a:p>
            <a:pPr algn="just"/>
            <a:r>
              <a:rPr lang="en-US" b="0" i="0" dirty="0">
                <a:solidFill>
                  <a:schemeClr val="tx1">
                    <a:lumMod val="95000"/>
                  </a:schemeClr>
                </a:solidFill>
                <a:effectLst/>
                <a:latin typeface="proxima-nova"/>
              </a:rPr>
              <a:t>It will basically very helpful for those who cannot able to walk.</a:t>
            </a:r>
            <a:endParaRPr lang="en-US" b="0" i="0" dirty="0">
              <a:solidFill>
                <a:schemeClr val="tx1">
                  <a:lumMod val="95000"/>
                </a:schemeClr>
              </a:solidFill>
              <a:effectLst/>
              <a:latin typeface="Source Sans Pro" panose="020B0503030403020204" pitchFamily="34" charset="0"/>
            </a:endParaRPr>
          </a:p>
          <a:p>
            <a:pPr algn="just"/>
            <a:r>
              <a:rPr lang="en-US" b="0" i="0" dirty="0">
                <a:effectLst/>
                <a:latin typeface="Source Sans Pro" panose="020B0503030403020204" pitchFamily="34" charset="0"/>
              </a:rPr>
              <a:t>Physically challenged people can use this android based wheel chair.</a:t>
            </a:r>
          </a:p>
          <a:p>
            <a:pPr algn="just"/>
            <a:r>
              <a:rPr lang="en-US" b="0" i="0" dirty="0">
                <a:effectLst/>
                <a:latin typeface="Source Sans Pro" panose="020B0503030403020204" pitchFamily="34" charset="0"/>
              </a:rPr>
              <a:t> It uses android based Smartphone’s which have inbuilt axis accelerator sensors and Bluetooth wireless technology</a:t>
            </a:r>
          </a:p>
          <a:p>
            <a:pPr marL="0" indent="0" algn="just">
              <a:buNone/>
            </a:pPr>
            <a:br>
              <a:rPr lang="en-US" dirty="0"/>
            </a:br>
            <a:endParaRPr lang="en-US" dirty="0"/>
          </a:p>
        </p:txBody>
      </p:sp>
    </p:spTree>
  </p:cSld>
  <p:clrMapOvr>
    <a:masterClrMapping/>
  </p:clrMapOvr>
  <p:transition>
    <p:wheel spokes="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Title 1"/>
          <p:cNvSpPr>
            <a:spLocks noGrp="1"/>
          </p:cNvSpPr>
          <p:nvPr>
            <p:ph type="title"/>
          </p:nvPr>
        </p:nvSpPr>
        <p:spPr/>
        <p:txBody>
          <a:bodyPr/>
          <a:lstStyle/>
          <a:p>
            <a:r>
              <a:rPr lang="en-US" dirty="0"/>
              <a:t>WORKING MODEL</a:t>
            </a:r>
          </a:p>
        </p:txBody>
      </p:sp>
      <p:sp>
        <p:nvSpPr>
          <p:cNvPr id="1048691" name="Content Placeholder 2"/>
          <p:cNvSpPr>
            <a:spLocks noGrp="1"/>
          </p:cNvSpPr>
          <p:nvPr>
            <p:ph idx="1"/>
          </p:nvPr>
        </p:nvSpPr>
        <p:spPr/>
        <p:txBody>
          <a:bodyPr/>
          <a:lstStyle/>
          <a:p>
            <a:r>
              <a:rPr lang="en-IN" dirty="0"/>
              <a:t>OUR  WORKING FINAL GIF HERE</a:t>
            </a:r>
          </a:p>
        </p:txBody>
      </p:sp>
      <p:pic>
        <p:nvPicPr>
          <p:cNvPr id="2" name="wheelchair gif">
            <a:hlinkClick r:id="" action="ppaction://media"/>
            <a:extLst>
              <a:ext uri="{FF2B5EF4-FFF2-40B4-BE49-F238E27FC236}">
                <a16:creationId xmlns:a16="http://schemas.microsoft.com/office/drawing/2014/main" id="{57A52084-9227-42C3-8888-52A3E22AB3F4}"/>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785847" y="3163096"/>
            <a:ext cx="5572305" cy="30647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99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92" name="Title 1"/>
          <p:cNvSpPr>
            <a:spLocks noGrp="1"/>
          </p:cNvSpPr>
          <p:nvPr>
            <p:ph type="title"/>
          </p:nvPr>
        </p:nvSpPr>
        <p:spPr>
          <a:xfrm>
            <a:off x="751232" y="618518"/>
            <a:ext cx="7429499" cy="1478570"/>
          </a:xfrm>
        </p:spPr>
        <p:txBody>
          <a:bodyPr/>
          <a:lstStyle/>
          <a:p>
            <a:pPr algn="ctr"/>
            <a:r>
              <a:rPr lang="en-US" sz="4400" dirty="0">
                <a:solidFill>
                  <a:srgbClr val="000000"/>
                </a:solidFill>
              </a:rPr>
              <a:t>Circuit Diagram:</a:t>
            </a:r>
            <a:endParaRPr lang="en-IN" dirty="0">
              <a:solidFill>
                <a:srgbClr val="000000"/>
              </a:solidFill>
            </a:endParaRPr>
          </a:p>
        </p:txBody>
      </p:sp>
      <p:pic>
        <p:nvPicPr>
          <p:cNvPr id="2097154" name="Content Placeholder 3" descr="wheelchair_bb_dLk8497RBc.png"/>
          <p:cNvPicPr>
            <a:picLocks noGrp="1" noChangeAspect="1"/>
          </p:cNvPicPr>
          <p:nvPr>
            <p:ph idx="1"/>
          </p:nvPr>
        </p:nvPicPr>
        <p:blipFill>
          <a:blip r:embed="rId2" cstate="print"/>
          <a:stretch>
            <a:fillRect/>
          </a:stretch>
        </p:blipFill>
        <p:spPr>
          <a:xfrm>
            <a:off x="1219200" y="1811129"/>
            <a:ext cx="6493565" cy="4841461"/>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Title 1"/>
          <p:cNvSpPr>
            <a:spLocks noGrp="1"/>
          </p:cNvSpPr>
          <p:nvPr>
            <p:ph type="title"/>
          </p:nvPr>
        </p:nvSpPr>
        <p:spPr/>
        <p:txBody>
          <a:bodyPr>
            <a:normAutofit/>
          </a:bodyPr>
          <a:lstStyle/>
          <a:p>
            <a:r>
              <a:rPr lang="en-US" b="1" dirty="0"/>
              <a:t>ADVANTAGES :</a:t>
            </a:r>
            <a:br>
              <a:rPr lang="en-US" dirty="0"/>
            </a:br>
            <a:endParaRPr lang="en-US" dirty="0"/>
          </a:p>
        </p:txBody>
      </p:sp>
      <p:sp>
        <p:nvSpPr>
          <p:cNvPr id="1048694" name="Content Placeholder 2"/>
          <p:cNvSpPr>
            <a:spLocks noGrp="1"/>
          </p:cNvSpPr>
          <p:nvPr>
            <p:ph idx="1"/>
          </p:nvPr>
        </p:nvSpPr>
        <p:spPr/>
        <p:txBody>
          <a:bodyPr>
            <a:normAutofit fontScale="41250" lnSpcReduction="20000"/>
          </a:bodyPr>
          <a:lstStyle/>
          <a:p>
            <a:pPr algn="just">
              <a:buNone/>
            </a:pPr>
            <a:r>
              <a:rPr lang="en-US" sz="3200" b="1" dirty="0"/>
              <a:t>• Obstacle detection using IR sensor. </a:t>
            </a:r>
          </a:p>
          <a:p>
            <a:pPr algn="just">
              <a:buNone/>
            </a:pPr>
            <a:r>
              <a:rPr lang="en-US" sz="3200" b="1" dirty="0"/>
              <a:t>• Less expensive than the conventional wheel</a:t>
            </a:r>
          </a:p>
          <a:p>
            <a:pPr algn="just">
              <a:buNone/>
            </a:pPr>
            <a:r>
              <a:rPr lang="en-US" sz="3200" b="1" dirty="0"/>
              <a:t>  chair.</a:t>
            </a:r>
          </a:p>
          <a:p>
            <a:pPr algn="just">
              <a:buNone/>
            </a:pPr>
            <a:r>
              <a:rPr lang="en-US" sz="3200" b="1" dirty="0"/>
              <a:t>•Smart wheelchairs have been designed that   </a:t>
            </a:r>
          </a:p>
          <a:p>
            <a:pPr algn="just">
              <a:buNone/>
            </a:pPr>
            <a:r>
              <a:rPr lang="en-US" sz="3200" b="1" dirty="0"/>
              <a:t>  provide navigation assistance to the user in</a:t>
            </a:r>
          </a:p>
          <a:p>
            <a:pPr algn="just">
              <a:buNone/>
            </a:pPr>
            <a:r>
              <a:rPr lang="en-US" sz="3200" b="1" dirty="0"/>
              <a:t>  a number of different ways, such as assuring</a:t>
            </a:r>
          </a:p>
          <a:p>
            <a:pPr algn="just">
              <a:buNone/>
            </a:pPr>
            <a:r>
              <a:rPr lang="en-US" sz="3200" b="1" dirty="0"/>
              <a:t>  collision-free travel, aiding the</a:t>
            </a:r>
          </a:p>
          <a:p>
            <a:pPr algn="just">
              <a:buNone/>
            </a:pPr>
            <a:r>
              <a:rPr lang="en-US" sz="3200" b="1" dirty="0"/>
              <a:t>  performance of specific tasks (e.g., passing</a:t>
            </a:r>
          </a:p>
          <a:p>
            <a:pPr algn="just">
              <a:buNone/>
            </a:pPr>
            <a:r>
              <a:rPr lang="en-US" sz="3200" b="1" dirty="0"/>
              <a:t>  through doorways) and autonomously</a:t>
            </a:r>
          </a:p>
          <a:p>
            <a:pPr algn="just">
              <a:buNone/>
            </a:pPr>
            <a:r>
              <a:rPr lang="en-US" sz="3200" b="1" dirty="0"/>
              <a:t>  transporting the user between locations.</a:t>
            </a:r>
          </a:p>
        </p:txBody>
      </p:sp>
    </p:spTree>
  </p:cSld>
  <p:clrMapOvr>
    <a:masterClrMapping/>
  </p:clrMapOvr>
  <p:transition>
    <p:cover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Title 1"/>
          <p:cNvSpPr>
            <a:spLocks noGrp="1"/>
          </p:cNvSpPr>
          <p:nvPr>
            <p:ph type="title"/>
          </p:nvPr>
        </p:nvSpPr>
        <p:spPr/>
        <p:txBody>
          <a:bodyPr>
            <a:normAutofit/>
          </a:bodyPr>
          <a:lstStyle/>
          <a:p>
            <a:r>
              <a:rPr lang="en-US" b="1" dirty="0"/>
              <a:t>APPLICATIONS :</a:t>
            </a:r>
            <a:br>
              <a:rPr lang="en-US" dirty="0"/>
            </a:br>
            <a:endParaRPr lang="en-US" dirty="0"/>
          </a:p>
        </p:txBody>
      </p:sp>
      <p:sp>
        <p:nvSpPr>
          <p:cNvPr id="1048696" name="Content Placeholder 2"/>
          <p:cNvSpPr>
            <a:spLocks noGrp="1"/>
          </p:cNvSpPr>
          <p:nvPr>
            <p:ph idx="1"/>
          </p:nvPr>
        </p:nvSpPr>
        <p:spPr/>
        <p:txBody>
          <a:bodyPr>
            <a:normAutofit fontScale="87500" lnSpcReduction="20000"/>
          </a:bodyPr>
          <a:lstStyle/>
          <a:p>
            <a:r>
              <a:rPr lang="en-IN" b="1" dirty="0"/>
              <a:t>Physically Challenged People : </a:t>
            </a:r>
            <a:endParaRPr lang="en-US" b="1" dirty="0"/>
          </a:p>
          <a:p>
            <a:pPr>
              <a:buNone/>
            </a:pPr>
            <a:r>
              <a:rPr lang="en-US" dirty="0"/>
              <a:t>    Physically Disabled People can use it as per their purposes. </a:t>
            </a:r>
          </a:p>
          <a:p>
            <a:r>
              <a:rPr lang="en-IN" b="1" dirty="0"/>
              <a:t>Patients in the Hospitals :</a:t>
            </a:r>
          </a:p>
          <a:p>
            <a:pPr>
              <a:buNone/>
            </a:pPr>
            <a:r>
              <a:rPr lang="en-US" dirty="0"/>
              <a:t>    People suffering from certain paralysis can use either voice or head movement as per requirement</a:t>
            </a:r>
          </a:p>
          <a:p>
            <a:r>
              <a:rPr lang="en-IN" b="1" dirty="0"/>
              <a:t>Old Age Homes :</a:t>
            </a:r>
          </a:p>
          <a:p>
            <a:pPr>
              <a:buNone/>
            </a:pPr>
            <a:r>
              <a:rPr lang="en-US" dirty="0"/>
              <a:t>    People at old age homes can use this chair as per their requirement. </a:t>
            </a:r>
            <a:endParaRPr lang="en-US" b="1" dirty="0"/>
          </a:p>
          <a:p>
            <a:pPr algn="just"/>
            <a:endParaRPr lang="en-US" dirty="0"/>
          </a:p>
        </p:txBody>
      </p:sp>
    </p:spTree>
  </p:cSld>
  <p:clrMapOvr>
    <a:masterClrMapping/>
  </p:clrMapOvr>
  <p:transition>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Title 1"/>
          <p:cNvSpPr>
            <a:spLocks noGrp="1"/>
          </p:cNvSpPr>
          <p:nvPr>
            <p:ph type="title"/>
          </p:nvPr>
        </p:nvSpPr>
        <p:spPr/>
        <p:txBody>
          <a:bodyPr>
            <a:normAutofit/>
          </a:bodyPr>
          <a:lstStyle/>
          <a:p>
            <a:r>
              <a:rPr lang="en-US" b="1" dirty="0"/>
              <a:t>FUTURE SCOPE:</a:t>
            </a:r>
            <a:br>
              <a:rPr lang="en-US" dirty="0"/>
            </a:br>
            <a:endParaRPr lang="en-US" dirty="0"/>
          </a:p>
        </p:txBody>
      </p:sp>
      <p:sp>
        <p:nvSpPr>
          <p:cNvPr id="1048698" name="Content Placeholder 2"/>
          <p:cNvSpPr>
            <a:spLocks noGrp="1"/>
          </p:cNvSpPr>
          <p:nvPr>
            <p:ph idx="1"/>
          </p:nvPr>
        </p:nvSpPr>
        <p:spPr/>
        <p:txBody>
          <a:bodyPr>
            <a:normAutofit fontScale="84167" lnSpcReduction="20000"/>
          </a:bodyPr>
          <a:lstStyle/>
          <a:p>
            <a:pPr algn="just"/>
            <a:r>
              <a:rPr lang="en-US" sz="2800" b="1" dirty="0"/>
              <a:t>Improvements can be made by using various hand gestures of the user.</a:t>
            </a:r>
            <a:endParaRPr lang="en-US" sz="2800" dirty="0"/>
          </a:p>
          <a:p>
            <a:pPr algn="just"/>
            <a:r>
              <a:rPr lang="en-US" sz="2800" b="1" dirty="0"/>
              <a:t>Battery can be recharged by alternator.</a:t>
            </a:r>
          </a:p>
          <a:p>
            <a:pPr algn="just"/>
            <a:r>
              <a:rPr lang="en-US" sz="2800" b="1" dirty="0"/>
              <a:t>Automatic balancing of sitting area can be provided using secondary accelerometer in case of bumps and curbs.</a:t>
            </a:r>
          </a:p>
          <a:p>
            <a:pPr algn="just"/>
            <a:r>
              <a:rPr lang="en-US" sz="2800" b="1" dirty="0"/>
              <a:t>Eyes movement based automated wheel chair.</a:t>
            </a:r>
          </a:p>
          <a:p>
            <a:pPr algn="just"/>
            <a:r>
              <a:rPr lang="en-US" sz="2800" b="1" dirty="0"/>
              <a:t> Navigating the actual position of wheel chair</a:t>
            </a:r>
            <a:r>
              <a:rPr lang="en-US" sz="2800" dirty="0"/>
              <a:t>.</a:t>
            </a:r>
          </a:p>
          <a:p>
            <a:pPr marL="0" indent="0" algn="just">
              <a:buNone/>
            </a:pPr>
            <a:endParaRPr lang="en-US" dirty="0"/>
          </a:p>
        </p:txBody>
      </p:sp>
    </p:spTree>
  </p:cSld>
  <p:clrMapOvr>
    <a:masterClrMapping/>
  </p:clrMapOvr>
  <p:transition>
    <p:strips dir="ld"/>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398</Words>
  <Application>Microsoft Office PowerPoint</Application>
  <PresentationFormat>On-screen Show (4:3)</PresentationFormat>
  <Paragraphs>56</Paragraphs>
  <Slides>11</Slides>
  <Notes>0</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Algerian</vt:lpstr>
      <vt:lpstr>Arial</vt:lpstr>
      <vt:lpstr>Calibri</vt:lpstr>
      <vt:lpstr>Lucida Calligraphy</vt:lpstr>
      <vt:lpstr>Microsoft PhagsPa</vt:lpstr>
      <vt:lpstr>proxima-nova</vt:lpstr>
      <vt:lpstr>Roboto</vt:lpstr>
      <vt:lpstr>Source Sans Pro</vt:lpstr>
      <vt:lpstr>Tw Cen MT</vt:lpstr>
      <vt:lpstr>Circuit</vt:lpstr>
      <vt:lpstr>SMART WHEELCHAIR </vt:lpstr>
      <vt:lpstr>ABSTRACT:  </vt:lpstr>
      <vt:lpstr>INTRODUCTION:  </vt:lpstr>
      <vt:lpstr>OBJECTIVE:  </vt:lpstr>
      <vt:lpstr>WORKING MODEL</vt:lpstr>
      <vt:lpstr>Circuit Diagram:</vt:lpstr>
      <vt:lpstr>ADVANTAGES : </vt:lpstr>
      <vt:lpstr>APPLICATIONS : </vt:lpstr>
      <vt:lpstr>FUTURE SCOPE: </vt:lpstr>
      <vt:lpstr>CONCLUSION: </vt:lpstr>
      <vt:lpstr>THANK YOU</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THIRD EYE</dc:title>
  <dc:creator>admin</dc:creator>
  <cp:lastModifiedBy>Hi</cp:lastModifiedBy>
  <cp:revision>3</cp:revision>
  <dcterms:created xsi:type="dcterms:W3CDTF">2020-03-03T09:14:05Z</dcterms:created>
  <dcterms:modified xsi:type="dcterms:W3CDTF">2022-05-15T05:58:52Z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517f2636b3bf46d281eb267d86b2186a</vt:lpwstr>
  </property>
</Properties>
</file>