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hyperlink" Target="https://creativecommons.org/licenses/by-sa/3.0/" TargetMode="External" /><Relationship Id="rId4" Type="http://schemas.openxmlformats.org/officeDocument/2006/relationships/hyperlink" Target="https://thebluediamondgallery.com/finger01/e/employe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702000" y="2844816"/>
            <a:ext cx="10788000" cy="283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STUDENT NAME. :  </a:t>
            </a:r>
            <a:r>
              <a:rPr lang="en-US" sz="3000">
                <a:solidFill>
                  <a:schemeClr val="dk1"/>
                </a:solidFill>
              </a:rPr>
              <a:t>HARSHINI.V</a:t>
            </a:r>
            <a:endParaRPr b="0" i="0" sz="3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REGISTER NO.    : 3122097</a:t>
            </a:r>
            <a:r>
              <a:rPr lang="en-US" sz="3000" u="sng">
                <a:solidFill>
                  <a:schemeClr val="dk1"/>
                </a:solidFill>
              </a:rPr>
              <a:t>59</a:t>
            </a:r>
            <a:r>
              <a:rPr b="0" i="0" lang="en-US" sz="3000" u="none" cap="none" strike="noStrike">
                <a:solidFill>
                  <a:schemeClr val="dk1"/>
                </a:solidFill>
                <a:latin typeface="Arial"/>
                <a:ea typeface="Arial"/>
                <a:cs typeface="Arial"/>
                <a:sym typeface="Arial"/>
              </a:rPr>
              <a:t> asunm13533122097</a:t>
            </a:r>
            <a:r>
              <a:rPr lang="en-US" sz="3000" u="sng">
                <a:solidFill>
                  <a:schemeClr val="dk1"/>
                </a:solidFill>
              </a:rPr>
              <a:t>59</a:t>
            </a:r>
            <a:endParaRPr b="0" i="0" sz="30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DEPARTMENT.     : B COM COMPUTER APPLICATION </a:t>
            </a:r>
            <a:endParaRPr b="0" i="0" sz="30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3000"/>
              <a:buFont typeface="Arial"/>
              <a:buNone/>
            </a:pPr>
            <a:r>
              <a:rPr b="0" i="0" lang="en-US" sz="3000" u="none" cap="none" strike="noStrike">
                <a:solidFill>
                  <a:schemeClr val="dk1"/>
                </a:solidFill>
                <a:latin typeface="Arial"/>
                <a:ea typeface="Arial"/>
                <a:cs typeface="Arial"/>
                <a:sym typeface="Arial"/>
              </a:rPr>
              <a:t>COLLEGE.            : ANNA ADARSH COLLEGE FOR WOMEN </a:t>
            </a:r>
            <a:endParaRPr b="0" i="0" sz="30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