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Insights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AD28416-9683-2158-CFEF-BDA57F09D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826" y="274638"/>
            <a:ext cx="8755625" cy="895401"/>
          </a:xfrm>
        </p:spPr>
        <p:txBody>
          <a:bodyPr>
            <a:normAutofit/>
          </a:bodyPr>
          <a:lstStyle/>
          <a:p>
            <a:r>
              <a:rPr sz="2800" b="1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625" y="1216743"/>
            <a:ext cx="8313174" cy="11528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2700" dirty="0"/>
              <a:t>1. South region achieved the highest overall sales, closely followed by North and West.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DAEF7-51EB-ACFF-A281-EAC879ABC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392" y="2688095"/>
            <a:ext cx="5839640" cy="29531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6683-3713-CCB1-FF5D-31A82939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493A5-2AB1-A84B-3355-B54DB735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315064"/>
            <a:ext cx="8313174" cy="11430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700" dirty="0"/>
              <a:t>2. Technology category generated the largest share of profit (~39%).</a:t>
            </a:r>
          </a:p>
          <a:p>
            <a:pPr marL="0" indent="0" algn="ctr">
              <a:buNone/>
            </a:pPr>
            <a:endParaRPr lang="en-IN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1A361-57A5-F976-8C99-BFFBAE672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853" y="2458065"/>
            <a:ext cx="5359786" cy="360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0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AE99-ADF0-4FE2-F449-3702FDF7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B3F3-5AC2-FDB0-3C1C-A60E293B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700" dirty="0"/>
              <a:t>3. Sales showed a significant peak in October, indicating seasonal demand.</a:t>
            </a:r>
          </a:p>
          <a:p>
            <a:pPr marL="0" indent="0" algn="ctr">
              <a:buNone/>
            </a:pPr>
            <a:endParaRPr lang="en-IN" sz="2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B8415-BEC2-05C4-4287-B96F8C0C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84" y="2438401"/>
            <a:ext cx="6936431" cy="36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1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2CAD-40AD-DA23-BA83-5861A744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6DB7A-7F9F-1E23-CEC0-9ABCDEF2F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344561"/>
            <a:ext cx="8067368" cy="79887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4. Profit remains positive across all categories, with balanced performance in Furniture and Office Supplies.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2F8C3A-B8F1-210D-1994-4F541A3D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3" y="2455052"/>
            <a:ext cx="2726238" cy="2259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2039B-9404-3CBE-7628-7C6D9A35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681" y="2455052"/>
            <a:ext cx="2813255" cy="2296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5B5A6B-3130-E7BB-F2A3-89011BEC1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878" y="4077467"/>
            <a:ext cx="2993154" cy="233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93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Sales Dashboard Insights</vt:lpstr>
      <vt:lpstr>Key Insights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Harshini B</dc:creator>
  <cp:keywords/>
  <dc:description>generated using python-pptx</dc:description>
  <cp:lastModifiedBy>Harshini B</cp:lastModifiedBy>
  <cp:revision>2</cp:revision>
  <dcterms:created xsi:type="dcterms:W3CDTF">2013-01-27T09:14:16Z</dcterms:created>
  <dcterms:modified xsi:type="dcterms:W3CDTF">2025-08-15T08:31:16Z</dcterms:modified>
  <cp:category/>
</cp:coreProperties>
</file>