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4387175" cy="13716000"/>
  <p:notesSz cx="13716000" cy="2438717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33" d="100"/>
          <a:sy n="33" d="100"/>
        </p:scale>
        <p:origin x="1330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035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149" y="1003300"/>
            <a:ext cx="21884835" cy="12712700"/>
          </a:xfrm>
          <a:prstGeom prst="rect">
            <a:avLst/>
          </a:prstGeom>
        </p:spPr>
      </p:pic>
      <p:pic>
        <p:nvPicPr>
          <p:cNvPr id="3" name="Image 1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1563" y="1860779"/>
            <a:ext cx="6045485" cy="7878707"/>
          </a:xfrm>
          <a:prstGeom prst="rect">
            <a:avLst/>
          </a:prstGeom>
        </p:spPr>
      </p:pic>
      <p:pic>
        <p:nvPicPr>
          <p:cNvPr id="4" name="Image 2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8616" y="7086600"/>
            <a:ext cx="13971746" cy="6629400"/>
          </a:xfrm>
          <a:prstGeom prst="rect">
            <a:avLst/>
          </a:prstGeom>
        </p:spPr>
      </p:pic>
      <p:pic>
        <p:nvPicPr>
          <p:cNvPr id="5" name="Image 3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572146" y="7696200"/>
            <a:ext cx="8814902" cy="6019800"/>
          </a:xfrm>
          <a:prstGeom prst="rect">
            <a:avLst/>
          </a:prstGeom>
        </p:spPr>
      </p:pic>
      <p:pic>
        <p:nvPicPr>
          <p:cNvPr id="6" name="Image 4" descr=" 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556" y="8534400"/>
            <a:ext cx="11266308" cy="4432300"/>
          </a:xfrm>
          <a:prstGeom prst="rect">
            <a:avLst/>
          </a:prstGeom>
        </p:spPr>
      </p:pic>
      <p:sp>
        <p:nvSpPr>
          <p:cNvPr id="7" name="Shape 0"/>
          <p:cNvSpPr/>
          <p:nvPr/>
        </p:nvSpPr>
        <p:spPr>
          <a:xfrm>
            <a:off x="1447981" y="8928100"/>
            <a:ext cx="10123165" cy="3467100"/>
          </a:xfrm>
          <a:prstGeom prst="rect">
            <a:avLst/>
          </a:prstGeom>
          <a:noFill/>
          <a:ln/>
        </p:spPr>
      </p:sp>
      <p:sp>
        <p:nvSpPr>
          <p:cNvPr id="8" name="Text 1"/>
          <p:cNvSpPr/>
          <p:nvPr/>
        </p:nvSpPr>
        <p:spPr>
          <a:xfrm>
            <a:off x="1447981" y="8928100"/>
            <a:ext cx="9742118" cy="977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buSzPct val="100000"/>
              <a:buChar char="•"/>
            </a:pPr>
            <a:r>
              <a:rPr lang="en-US" sz="4200" dirty="0">
                <a:solidFill>
                  <a:srgbClr val="FFFFFF">
                    <a:alpha val="100000"/>
                  </a:srgbClr>
                </a:solidFill>
                <a:latin typeface="Poppins SemiBold" pitchFamily="34" charset="0"/>
                <a:ea typeface="Poppins SemiBold" pitchFamily="34" charset="-122"/>
                <a:cs typeface="Poppins SemiBold" pitchFamily="34" charset="-120"/>
              </a:rPr>
              <a:t>Random Password Generator </a:t>
            </a:r>
            <a:endParaRPr lang="en-US" sz="4200" dirty="0"/>
          </a:p>
        </p:txBody>
      </p:sp>
      <p:sp>
        <p:nvSpPr>
          <p:cNvPr id="9" name="Text 2"/>
          <p:cNvSpPr/>
          <p:nvPr/>
        </p:nvSpPr>
        <p:spPr>
          <a:xfrm>
            <a:off x="1447981" y="10261600"/>
            <a:ext cx="8108395" cy="977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>
              <a:buSzPct val="100000"/>
              <a:buFontTx/>
              <a:buChar char="•"/>
            </a:pPr>
            <a:r>
              <a:rPr lang="en-US" sz="4200" dirty="0">
                <a:solidFill>
                  <a:srgbClr val="FFFFFF">
                    <a:alpha val="100000"/>
                  </a:srgbClr>
                </a:solidFill>
                <a:latin typeface="Poppins SemiBold" pitchFamily="34" charset="0"/>
                <a:ea typeface="Poppins SemiBold" pitchFamily="34" charset="-122"/>
                <a:cs typeface="Poppins SemiBold" pitchFamily="34" charset="-120"/>
              </a:rPr>
              <a:t>Open Innovation Hackathon </a:t>
            </a:r>
            <a:endParaRPr lang="en-US" sz="4200" dirty="0"/>
          </a:p>
          <a:p>
            <a:pPr marL="685800" lvl="1" indent="-342900" algn="l">
              <a:buSzPct val="100000"/>
              <a:buChar char="•"/>
            </a:pPr>
            <a:endParaRPr lang="en-US" sz="4200" dirty="0"/>
          </a:p>
        </p:txBody>
      </p:sp>
      <p:sp>
        <p:nvSpPr>
          <p:cNvPr id="10" name="Text 3"/>
          <p:cNvSpPr/>
          <p:nvPr/>
        </p:nvSpPr>
        <p:spPr>
          <a:xfrm>
            <a:off x="1447981" y="11595100"/>
            <a:ext cx="10300987" cy="977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buSzPct val="100000"/>
              <a:buChar char="•"/>
            </a:pPr>
            <a:r>
              <a:rPr lang="en-US" sz="4200" dirty="0">
                <a:solidFill>
                  <a:srgbClr val="FFFFFF">
                    <a:alpha val="100000"/>
                  </a:srgbClr>
                </a:solidFill>
                <a:latin typeface="Poppins SemiBold" pitchFamily="34" charset="0"/>
                <a:ea typeface="Poppins SemiBold" pitchFamily="34" charset="-122"/>
                <a:cs typeface="Poppins SemiBold" pitchFamily="34" charset="-120"/>
              </a:rPr>
              <a:t>Debuggers </a:t>
            </a:r>
            <a:endParaRPr lang="en-US" sz="4200" dirty="0"/>
          </a:p>
        </p:txBody>
      </p:sp>
      <p:pic>
        <p:nvPicPr>
          <p:cNvPr id="11" name="Image 5" descr=" 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872134" y="721785"/>
            <a:ext cx="1616404" cy="1136225"/>
          </a:xfrm>
          <a:prstGeom prst="rect">
            <a:avLst/>
          </a:prstGeom>
        </p:spPr>
      </p:pic>
      <p:sp>
        <p:nvSpPr>
          <p:cNvPr id="12" name="Text 4"/>
          <p:cNvSpPr/>
          <p:nvPr/>
        </p:nvSpPr>
        <p:spPr>
          <a:xfrm>
            <a:off x="21861081" y="1692275"/>
            <a:ext cx="1648666" cy="3530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1440" kern="0" spc="43" dirty="0">
                <a:solidFill>
                  <a:srgbClr val="FFFFFF">
                    <a:alpha val="100000"/>
                  </a:srgbClr>
                </a:solidFill>
                <a:latin typeface="Star Jedi Regular" pitchFamily="34" charset="0"/>
                <a:ea typeface="Star Jedi Regular" pitchFamily="34" charset="-122"/>
                <a:cs typeface="Star Jedi Regular" pitchFamily="34" charset="-120"/>
              </a:rPr>
              <a:t>\nits hacks 7.0</a:t>
            </a:r>
            <a:endParaRPr lang="en-US" sz="1440" dirty="0"/>
          </a:p>
        </p:txBody>
      </p:sp>
      <p:sp>
        <p:nvSpPr>
          <p:cNvPr id="13" name="Text 5"/>
          <p:cNvSpPr/>
          <p:nvPr/>
        </p:nvSpPr>
        <p:spPr>
          <a:xfrm>
            <a:off x="10199375" y="3670300"/>
            <a:ext cx="4259266" cy="14901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6400" dirty="0">
                <a:solidFill>
                  <a:srgbClr val="FFFFFF">
                    <a:alpha val="100000"/>
                  </a:srgbClr>
                </a:solidFill>
                <a:latin typeface="Poppins SemiBold" pitchFamily="34" charset="0"/>
                <a:ea typeface="Poppins SemiBold" pitchFamily="34" charset="-122"/>
                <a:cs typeface="Poppins SemiBold" pitchFamily="34" charset="-120"/>
              </a:rPr>
              <a:t>Title Page</a:t>
            </a:r>
            <a:endParaRPr lang="en-US" sz="6400" dirty="0"/>
          </a:p>
        </p:txBody>
      </p:sp>
      <p:sp>
        <p:nvSpPr>
          <p:cNvPr id="14" name="Text 6"/>
          <p:cNvSpPr/>
          <p:nvPr/>
        </p:nvSpPr>
        <p:spPr>
          <a:xfrm>
            <a:off x="7163695" y="2159000"/>
            <a:ext cx="10195141" cy="6561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dirty="0">
                <a:solidFill>
                  <a:srgbClr val="7C8BB0">
                    <a:alpha val="100000"/>
                  </a:srgbClr>
                </a:solidFill>
                <a:latin typeface="Audiowide Regular" pitchFamily="34" charset="0"/>
                <a:ea typeface="Audiowide Regular" pitchFamily="34" charset="-122"/>
                <a:cs typeface="Audiowide Regular" pitchFamily="34" charset="-120"/>
              </a:rPr>
              <a:t>North-east India’s Most Premium Hackathon</a:t>
            </a:r>
            <a:endParaRPr lang="en-US" sz="3200" dirty="0"/>
          </a:p>
        </p:txBody>
      </p:sp>
      <p:pic>
        <p:nvPicPr>
          <p:cNvPr id="15" name="Image 6" descr=" 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236544" y="5965019"/>
            <a:ext cx="1455209" cy="3769621"/>
          </a:xfrm>
          <a:prstGeom prst="rect">
            <a:avLst/>
          </a:prstGeom>
        </p:spPr>
      </p:pic>
      <p:pic>
        <p:nvPicPr>
          <p:cNvPr id="16" name="Image 7" descr=" 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860219" y="7752426"/>
            <a:ext cx="626549" cy="1983160"/>
          </a:xfrm>
          <a:prstGeom prst="rect">
            <a:avLst/>
          </a:prstGeom>
        </p:spPr>
      </p:pic>
      <p:pic>
        <p:nvPicPr>
          <p:cNvPr id="17" name="Image 8" descr=" 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568721" y="6510306"/>
            <a:ext cx="1948363" cy="2728193"/>
          </a:xfrm>
          <a:prstGeom prst="rect">
            <a:avLst/>
          </a:prstGeom>
        </p:spPr>
      </p:pic>
      <p:pic>
        <p:nvPicPr>
          <p:cNvPr id="18" name="Image 9" descr=" 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241310" y="6510310"/>
            <a:ext cx="1948363" cy="2728193"/>
          </a:xfrm>
          <a:prstGeom prst="rect">
            <a:avLst/>
          </a:prstGeom>
        </p:spPr>
      </p:pic>
      <p:pic>
        <p:nvPicPr>
          <p:cNvPr id="19" name="Image 10" descr=" 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463087" y="5356671"/>
            <a:ext cx="2608613" cy="5021966"/>
          </a:xfrm>
          <a:prstGeom prst="rect">
            <a:avLst/>
          </a:prstGeom>
        </p:spPr>
      </p:pic>
      <p:pic>
        <p:nvPicPr>
          <p:cNvPr id="20" name="Image 11" descr=" 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568721" y="5356671"/>
            <a:ext cx="7620953" cy="5357023"/>
          </a:xfrm>
          <a:prstGeom prst="rect">
            <a:avLst/>
          </a:prstGeom>
        </p:spPr>
      </p:pic>
      <p:sp>
        <p:nvSpPr>
          <p:cNvPr id="22" name="Text 7"/>
          <p:cNvSpPr/>
          <p:nvPr/>
        </p:nvSpPr>
        <p:spPr>
          <a:xfrm>
            <a:off x="8179822" y="1041400"/>
            <a:ext cx="8395749" cy="1358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7200" kern="0" spc="720" dirty="0">
                <a:solidFill>
                  <a:srgbClr val="E1CD20">
                    <a:alpha val="100000"/>
                  </a:srgbClr>
                </a:solidFill>
                <a:latin typeface="Death Star Regular" pitchFamily="34" charset="0"/>
                <a:ea typeface="Death Star Regular" pitchFamily="34" charset="-122"/>
                <a:cs typeface="Death Star Regular" pitchFamily="34" charset="-120"/>
              </a:rPr>
              <a:t>NITSHACKS </a:t>
            </a:r>
            <a:r>
              <a:rPr lang="en-US" sz="7200" kern="0" spc="720" dirty="0">
                <a:solidFill>
                  <a:srgbClr val="FFFFFF">
                    <a:alpha val="100000"/>
                  </a:srgbClr>
                </a:solidFill>
                <a:latin typeface="Death Star Regular" pitchFamily="34" charset="0"/>
                <a:ea typeface="Death Star Regular" pitchFamily="34" charset="-122"/>
                <a:cs typeface="Death Star Regular" pitchFamily="34" charset="-120"/>
              </a:rPr>
              <a:t>2024</a:t>
            </a:r>
            <a:endParaRPr lang="en-US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53194" y="12515850"/>
            <a:ext cx="8433854" cy="1200150"/>
          </a:xfrm>
          <a:prstGeom prst="rect">
            <a:avLst/>
          </a:prstGeom>
        </p:spPr>
      </p:pic>
      <p:pic>
        <p:nvPicPr>
          <p:cNvPr id="3" name="Image 1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2981" y="571500"/>
            <a:ext cx="2286286" cy="2286000"/>
          </a:xfrm>
          <a:prstGeom prst="rect">
            <a:avLst/>
          </a:prstGeom>
        </p:spPr>
      </p:pic>
      <p:pic>
        <p:nvPicPr>
          <p:cNvPr id="4" name="Image 2" descr=" 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83223" y="1064685"/>
            <a:ext cx="1616404" cy="1136225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21772169" y="2035175"/>
            <a:ext cx="1648666" cy="3530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1440" kern="0" spc="43" dirty="0">
                <a:solidFill>
                  <a:srgbClr val="FFFFFF">
                    <a:alpha val="100000"/>
                  </a:srgbClr>
                </a:solidFill>
                <a:latin typeface="Star Jedi Regular" pitchFamily="34" charset="0"/>
                <a:ea typeface="Star Jedi Regular" pitchFamily="34" charset="-122"/>
                <a:cs typeface="Star Jedi Regular" pitchFamily="34" charset="-120"/>
              </a:rPr>
              <a:t>\nits hacks 7.0</a:t>
            </a:r>
            <a:endParaRPr lang="en-US" sz="1440" dirty="0"/>
          </a:p>
        </p:txBody>
      </p:sp>
      <p:sp>
        <p:nvSpPr>
          <p:cNvPr id="6" name="Shape 1"/>
          <p:cNvSpPr/>
          <p:nvPr/>
        </p:nvSpPr>
        <p:spPr>
          <a:xfrm>
            <a:off x="17490086" y="12852400"/>
            <a:ext cx="6427003" cy="482600"/>
          </a:xfrm>
          <a:prstGeom prst="rect">
            <a:avLst/>
          </a:prstGeom>
          <a:noFill/>
          <a:ln/>
        </p:spPr>
      </p:sp>
      <p:sp>
        <p:nvSpPr>
          <p:cNvPr id="7" name="Text 2"/>
          <p:cNvSpPr/>
          <p:nvPr/>
        </p:nvSpPr>
        <p:spPr>
          <a:xfrm>
            <a:off x="17439280" y="12865100"/>
            <a:ext cx="431854" cy="558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2400" kern="0" spc="72" dirty="0">
                <a:solidFill>
                  <a:srgbClr val="FFFFFF">
                    <a:alpha val="100000"/>
                  </a:srgbClr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@</a:t>
            </a:r>
            <a:endParaRPr lang="en-US" sz="2400" dirty="0"/>
          </a:p>
        </p:txBody>
      </p:sp>
      <p:sp>
        <p:nvSpPr>
          <p:cNvPr id="8" name="Text 3"/>
          <p:cNvSpPr/>
          <p:nvPr/>
        </p:nvSpPr>
        <p:spPr>
          <a:xfrm>
            <a:off x="17807626" y="12852400"/>
            <a:ext cx="6160270" cy="584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2400" kern="0" spc="72" dirty="0">
                <a:solidFill>
                  <a:srgbClr val="FFFFFF">
                    <a:alpha val="100000"/>
                  </a:srgbClr>
                </a:solidFill>
                <a:latin typeface="Star Jedi Regular" pitchFamily="34" charset="0"/>
                <a:ea typeface="Star Jedi Regular" pitchFamily="34" charset="-122"/>
                <a:cs typeface="Star Jedi Regular" pitchFamily="34" charset="-120"/>
              </a:rPr>
              <a:t>nits hacks submission- template</a:t>
            </a:r>
            <a:endParaRPr lang="en-US" sz="2400" dirty="0"/>
          </a:p>
        </p:txBody>
      </p:sp>
      <p:sp>
        <p:nvSpPr>
          <p:cNvPr id="9" name="Text 4"/>
          <p:cNvSpPr/>
          <p:nvPr/>
        </p:nvSpPr>
        <p:spPr>
          <a:xfrm>
            <a:off x="4102737" y="2839539"/>
            <a:ext cx="19078041" cy="2286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7200" kern="0" spc="720" dirty="0">
                <a:solidFill>
                  <a:srgbClr val="000000">
                    <a:alpha val="100000"/>
                  </a:srgbClr>
                </a:solidFill>
                <a:latin typeface="Death Star Regular" pitchFamily="34" charset="0"/>
                <a:ea typeface="Death Star Regular" pitchFamily="34" charset="-122"/>
              </a:rPr>
              <a:t>RANDOM PASSWORD GENERATOR</a:t>
            </a:r>
            <a:endParaRPr lang="en-US" sz="7200" dirty="0"/>
          </a:p>
        </p:txBody>
      </p:sp>
      <p:sp>
        <p:nvSpPr>
          <p:cNvPr id="11" name="Shape 6"/>
          <p:cNvSpPr/>
          <p:nvPr/>
        </p:nvSpPr>
        <p:spPr>
          <a:xfrm>
            <a:off x="2559370" y="5029200"/>
            <a:ext cx="19268308" cy="863600"/>
          </a:xfrm>
          <a:prstGeom prst="rect">
            <a:avLst/>
          </a:prstGeom>
          <a:noFill/>
          <a:ln/>
        </p:spPr>
      </p:sp>
      <p:pic>
        <p:nvPicPr>
          <p:cNvPr id="12" name="Image 3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1675" y="5209446"/>
            <a:ext cx="503170" cy="50310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3461183" y="5002306"/>
            <a:ext cx="18557019" cy="10809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4500" kern="0" spc="135" dirty="0">
                <a:solidFill>
                  <a:srgbClr val="0157D8">
                    <a:alpha val="100000"/>
                  </a:srgbClr>
                </a:solidFill>
                <a:latin typeface="Poppins Bold" pitchFamily="34" charset="0"/>
                <a:ea typeface="Poppins Bold" pitchFamily="34" charset="-122"/>
              </a:rPr>
              <a:t>GENERATING PASSWORDS AND MODIFYING THEM ACCORDINGLY </a:t>
            </a:r>
          </a:p>
        </p:txBody>
      </p:sp>
      <p:sp>
        <p:nvSpPr>
          <p:cNvPr id="14" name="Text 8"/>
          <p:cNvSpPr/>
          <p:nvPr/>
        </p:nvSpPr>
        <p:spPr>
          <a:xfrm>
            <a:off x="453023" y="12395200"/>
            <a:ext cx="592741" cy="1227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5000" kern="0" spc="150" dirty="0">
                <a:solidFill>
                  <a:srgbClr val="000000">
                    <a:alpha val="100000"/>
                  </a:srgbClr>
                </a:solidFill>
                <a:latin typeface="Star Jedi Regular" pitchFamily="34" charset="0"/>
                <a:ea typeface="Star Jedi Regular" pitchFamily="34" charset="-122"/>
                <a:cs typeface="Star Jedi Regular" pitchFamily="34" charset="-120"/>
              </a:rPr>
              <a:t>2</a:t>
            </a:r>
            <a:endParaRPr lang="en-US" sz="5000" dirty="0"/>
          </a:p>
        </p:txBody>
      </p:sp>
      <p:sp>
        <p:nvSpPr>
          <p:cNvPr id="15" name="Shape 9"/>
          <p:cNvSpPr/>
          <p:nvPr/>
        </p:nvSpPr>
        <p:spPr>
          <a:xfrm>
            <a:off x="2476810" y="6692900"/>
            <a:ext cx="13857432" cy="2908300"/>
          </a:xfrm>
          <a:prstGeom prst="rect">
            <a:avLst/>
          </a:prstGeom>
          <a:noFill/>
          <a:ln/>
        </p:spPr>
      </p:sp>
      <p:sp>
        <p:nvSpPr>
          <p:cNvPr id="16" name="Text 10"/>
          <p:cNvSpPr/>
          <p:nvPr/>
        </p:nvSpPr>
        <p:spPr>
          <a:xfrm>
            <a:off x="2476810" y="6692900"/>
            <a:ext cx="20759708" cy="977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buSzPct val="100000"/>
              <a:buChar char="•"/>
            </a:pPr>
            <a:r>
              <a:rPr lang="en-US" sz="4200" kern="0" spc="126" dirty="0">
                <a:solidFill>
                  <a:srgbClr val="000000">
                    <a:alpha val="100000"/>
                  </a:srgbClr>
                </a:solidFill>
                <a:latin typeface="Poppins SemiBold" pitchFamily="34" charset="0"/>
                <a:ea typeface="Poppins SemiBold" pitchFamily="34" charset="-122"/>
                <a:cs typeface="Poppins SemiBold" pitchFamily="34" charset="-120"/>
              </a:rPr>
              <a:t>It is a tool or software that creates strong and random passwords for various online accounts and services</a:t>
            </a:r>
            <a:endParaRPr lang="en-US" sz="4200" kern="0" spc="126" dirty="0">
              <a:solidFill>
                <a:srgbClr val="000000">
                  <a:alpha val="100000"/>
                </a:srgbClr>
              </a:solidFill>
              <a:latin typeface="Poppins SemiBold" pitchFamily="34" charset="0"/>
              <a:ea typeface="Poppins SemiBold" pitchFamily="34" charset="-122"/>
            </a:endParaRPr>
          </a:p>
          <a:p>
            <a:pPr marL="342900" lvl="1" algn="l">
              <a:buSzPct val="100000"/>
            </a:pPr>
            <a:endParaRPr lang="en-US" sz="4200" dirty="0"/>
          </a:p>
        </p:txBody>
      </p:sp>
      <p:sp>
        <p:nvSpPr>
          <p:cNvPr id="17" name="Text 11"/>
          <p:cNvSpPr/>
          <p:nvPr/>
        </p:nvSpPr>
        <p:spPr>
          <a:xfrm>
            <a:off x="2476809" y="8461251"/>
            <a:ext cx="18976171" cy="7694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buSzPct val="100000"/>
              <a:buChar char="•"/>
            </a:pPr>
            <a:r>
              <a:rPr lang="en-US" sz="4200" kern="0" spc="126" dirty="0">
                <a:solidFill>
                  <a:srgbClr val="000000">
                    <a:alpha val="100000"/>
                  </a:srgbClr>
                </a:solidFill>
                <a:latin typeface="Poppins SemiBold" pitchFamily="34" charset="0"/>
                <a:ea typeface="Poppins SemiBold" pitchFamily="34" charset="-122"/>
                <a:cs typeface="Poppins SemiBold" pitchFamily="34" charset="-120"/>
              </a:rPr>
              <a:t>It takes alphabets , numbers and special characters  in order to sort it  in a random way or customize it to ensure more security </a:t>
            </a:r>
            <a:endParaRPr lang="en-US" sz="4200" dirty="0"/>
          </a:p>
        </p:txBody>
      </p:sp>
      <p:sp>
        <p:nvSpPr>
          <p:cNvPr id="18" name="Text 12"/>
          <p:cNvSpPr/>
          <p:nvPr/>
        </p:nvSpPr>
        <p:spPr>
          <a:xfrm>
            <a:off x="2631674" y="10124017"/>
            <a:ext cx="18821305" cy="977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buSzPct val="100000"/>
              <a:buChar char="•"/>
            </a:pPr>
            <a:r>
              <a:rPr lang="en-US" sz="4200" dirty="0"/>
              <a:t>It mainly focus on  improving security, usability and personalization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53194" y="12515850"/>
            <a:ext cx="8433854" cy="1200150"/>
          </a:xfrm>
          <a:prstGeom prst="rect">
            <a:avLst/>
          </a:prstGeom>
        </p:spPr>
      </p:pic>
      <p:pic>
        <p:nvPicPr>
          <p:cNvPr id="3" name="Image 1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2981" y="571500"/>
            <a:ext cx="2286286" cy="2286000"/>
          </a:xfrm>
          <a:prstGeom prst="rect">
            <a:avLst/>
          </a:prstGeom>
        </p:spPr>
      </p:pic>
      <p:pic>
        <p:nvPicPr>
          <p:cNvPr id="4" name="Image 2" descr=" 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83223" y="1064685"/>
            <a:ext cx="1616404" cy="1136225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21772169" y="2035175"/>
            <a:ext cx="1648666" cy="3530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1440" kern="0" spc="43" dirty="0">
                <a:solidFill>
                  <a:srgbClr val="FFFFFF">
                    <a:alpha val="100000"/>
                  </a:srgbClr>
                </a:solidFill>
                <a:latin typeface="Star Jedi Regular" pitchFamily="34" charset="0"/>
                <a:ea typeface="Star Jedi Regular" pitchFamily="34" charset="-122"/>
                <a:cs typeface="Star Jedi Regular" pitchFamily="34" charset="-120"/>
              </a:rPr>
              <a:t>\nits hacks 7.0</a:t>
            </a:r>
            <a:endParaRPr lang="en-US" sz="1440" dirty="0"/>
          </a:p>
        </p:txBody>
      </p:sp>
      <p:sp>
        <p:nvSpPr>
          <p:cNvPr id="6" name="Shape 1"/>
          <p:cNvSpPr/>
          <p:nvPr/>
        </p:nvSpPr>
        <p:spPr>
          <a:xfrm>
            <a:off x="17490086" y="12852400"/>
            <a:ext cx="6427003" cy="482600"/>
          </a:xfrm>
          <a:prstGeom prst="rect">
            <a:avLst/>
          </a:prstGeom>
          <a:noFill/>
          <a:ln/>
        </p:spPr>
      </p:sp>
      <p:sp>
        <p:nvSpPr>
          <p:cNvPr id="7" name="Text 2"/>
          <p:cNvSpPr/>
          <p:nvPr/>
        </p:nvSpPr>
        <p:spPr>
          <a:xfrm>
            <a:off x="17439280" y="12865100"/>
            <a:ext cx="431854" cy="558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2400" kern="0" spc="72" dirty="0">
                <a:solidFill>
                  <a:srgbClr val="FFFFFF">
                    <a:alpha val="100000"/>
                  </a:srgbClr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@</a:t>
            </a:r>
            <a:endParaRPr lang="en-US" sz="2400" dirty="0"/>
          </a:p>
        </p:txBody>
      </p:sp>
      <p:sp>
        <p:nvSpPr>
          <p:cNvPr id="8" name="Text 3"/>
          <p:cNvSpPr/>
          <p:nvPr/>
        </p:nvSpPr>
        <p:spPr>
          <a:xfrm>
            <a:off x="17807626" y="12852400"/>
            <a:ext cx="6160270" cy="584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2400" kern="0" spc="72" dirty="0">
                <a:solidFill>
                  <a:srgbClr val="FFFFFF">
                    <a:alpha val="100000"/>
                  </a:srgbClr>
                </a:solidFill>
                <a:latin typeface="Star Jedi Regular" pitchFamily="34" charset="0"/>
                <a:ea typeface="Star Jedi Regular" pitchFamily="34" charset="-122"/>
                <a:cs typeface="Star Jedi Regular" pitchFamily="34" charset="-120"/>
              </a:rPr>
              <a:t>nits hacks submission- template</a:t>
            </a:r>
            <a:endParaRPr lang="en-US" sz="2400" dirty="0"/>
          </a:p>
        </p:txBody>
      </p:sp>
      <p:sp>
        <p:nvSpPr>
          <p:cNvPr id="9" name="Text 4"/>
          <p:cNvSpPr/>
          <p:nvPr/>
        </p:nvSpPr>
        <p:spPr>
          <a:xfrm>
            <a:off x="7087486" y="1905000"/>
            <a:ext cx="10483044" cy="12107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6400" kern="0" spc="640" dirty="0">
                <a:solidFill>
                  <a:srgbClr val="000000">
                    <a:alpha val="100000"/>
                  </a:srgbClr>
                </a:solidFill>
                <a:latin typeface="Death Star Regular" pitchFamily="34" charset="0"/>
                <a:ea typeface="Death Star Regular" pitchFamily="34" charset="-122"/>
                <a:cs typeface="Death Star Regular" pitchFamily="34" charset="-120"/>
              </a:rPr>
              <a:t>TECHNICAL APPROACH</a:t>
            </a:r>
            <a:endParaRPr lang="en-US" sz="6400" dirty="0"/>
          </a:p>
        </p:txBody>
      </p:sp>
      <p:sp>
        <p:nvSpPr>
          <p:cNvPr id="10" name="Text 5"/>
          <p:cNvSpPr/>
          <p:nvPr/>
        </p:nvSpPr>
        <p:spPr>
          <a:xfrm>
            <a:off x="1079635" y="660400"/>
            <a:ext cx="2942534" cy="7831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kern="0" spc="320" dirty="0">
                <a:solidFill>
                  <a:srgbClr val="000000">
                    <a:alpha val="100000"/>
                  </a:srgbClr>
                </a:solidFill>
                <a:latin typeface="Star Jedi Regular" pitchFamily="34" charset="0"/>
                <a:ea typeface="Star Jedi Regular" pitchFamily="34" charset="-122"/>
              </a:rPr>
              <a:t>DEBUGGERS</a:t>
            </a:r>
            <a:endParaRPr lang="en-US" sz="3200" dirty="0"/>
          </a:p>
        </p:txBody>
      </p:sp>
      <p:sp>
        <p:nvSpPr>
          <p:cNvPr id="11" name="Text 6"/>
          <p:cNvSpPr/>
          <p:nvPr/>
        </p:nvSpPr>
        <p:spPr>
          <a:xfrm>
            <a:off x="453023" y="12395200"/>
            <a:ext cx="592741" cy="1227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5000" kern="0" spc="150" dirty="0">
                <a:solidFill>
                  <a:srgbClr val="000000">
                    <a:alpha val="100000"/>
                  </a:srgbClr>
                </a:solidFill>
                <a:latin typeface="Star Jedi Regular" pitchFamily="34" charset="0"/>
                <a:ea typeface="Star Jedi Regular" pitchFamily="34" charset="-122"/>
                <a:cs typeface="Star Jedi Regular" pitchFamily="34" charset="-120"/>
              </a:rPr>
              <a:t>3</a:t>
            </a:r>
            <a:endParaRPr lang="en-US" sz="5000" dirty="0"/>
          </a:p>
        </p:txBody>
      </p:sp>
      <p:sp>
        <p:nvSpPr>
          <p:cNvPr id="12" name="Shape 7"/>
          <p:cNvSpPr/>
          <p:nvPr/>
        </p:nvSpPr>
        <p:spPr>
          <a:xfrm>
            <a:off x="2730841" y="4991100"/>
            <a:ext cx="18938067" cy="3581400"/>
          </a:xfrm>
          <a:prstGeom prst="rect">
            <a:avLst/>
          </a:prstGeom>
          <a:noFill/>
          <a:ln/>
        </p:spPr>
      </p:sp>
      <p:sp>
        <p:nvSpPr>
          <p:cNvPr id="13" name="Text 8"/>
          <p:cNvSpPr/>
          <p:nvPr/>
        </p:nvSpPr>
        <p:spPr>
          <a:xfrm>
            <a:off x="2730841" y="4991099"/>
            <a:ext cx="18246571" cy="41887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buSzPct val="100000"/>
              <a:buChar char="•"/>
            </a:pPr>
            <a:r>
              <a:rPr lang="en-US" sz="4200" kern="0" spc="126" dirty="0">
                <a:solidFill>
                  <a:srgbClr val="000000">
                    <a:alpha val="100000"/>
                  </a:srgbClr>
                </a:solidFill>
                <a:latin typeface="Poppins SemiBold" pitchFamily="34" charset="0"/>
                <a:ea typeface="Poppins SemiBold" pitchFamily="34" charset="-122"/>
                <a:cs typeface="Poppins SemiBold" pitchFamily="34" charset="-120"/>
              </a:rPr>
              <a:t>PROGRAMMING LANGUAGE : Python , MySQL</a:t>
            </a:r>
          </a:p>
          <a:p>
            <a:pPr marL="342900" lvl="1" algn="l">
              <a:buSzPct val="100000"/>
            </a:pPr>
            <a:endParaRPr lang="en-US" sz="4200" kern="0" spc="126" dirty="0">
              <a:solidFill>
                <a:srgbClr val="000000">
                  <a:alpha val="100000"/>
                </a:srgbClr>
              </a:solidFill>
              <a:latin typeface="Poppins SemiBold" pitchFamily="34" charset="0"/>
              <a:ea typeface="Poppins SemiBold" pitchFamily="34" charset="-122"/>
              <a:cs typeface="Poppins SemiBold" pitchFamily="34" charset="-120"/>
            </a:endParaRPr>
          </a:p>
          <a:p>
            <a:pPr marL="685800" lvl="1" indent="-342900" algn="l">
              <a:buSzPct val="100000"/>
              <a:buChar char="•"/>
            </a:pPr>
            <a:r>
              <a:rPr lang="en-US" sz="4200" kern="0" spc="126" dirty="0">
                <a:solidFill>
                  <a:srgbClr val="000000">
                    <a:alpha val="100000"/>
                  </a:srgbClr>
                </a:solidFill>
                <a:latin typeface="Poppins SemiBold" pitchFamily="34" charset="0"/>
                <a:ea typeface="Poppins SemiBold" pitchFamily="34" charset="-122"/>
              </a:rPr>
              <a:t>HARDWARE : Processor , RAM , Graphics , Dedicated hardware security modules </a:t>
            </a:r>
            <a:endParaRPr lang="en-US" sz="4200" dirty="0"/>
          </a:p>
        </p:txBody>
      </p:sp>
      <p:sp>
        <p:nvSpPr>
          <p:cNvPr id="14" name="Text 9"/>
          <p:cNvSpPr/>
          <p:nvPr/>
        </p:nvSpPr>
        <p:spPr>
          <a:xfrm>
            <a:off x="2771063" y="7683500"/>
            <a:ext cx="19115889" cy="1778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buSzPct val="100000"/>
              <a:buChar char="•"/>
            </a:pPr>
            <a:endParaRPr lang="en-US" sz="4200" kern="0" spc="126" dirty="0">
              <a:solidFill>
                <a:srgbClr val="000000">
                  <a:alpha val="100000"/>
                </a:srgbClr>
              </a:solidFill>
              <a:latin typeface="Poppins SemiBold" pitchFamily="34" charset="0"/>
              <a:ea typeface="Poppins SemiBold" pitchFamily="34" charset="-122"/>
              <a:cs typeface="Poppins SemiBold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53194" y="12515850"/>
            <a:ext cx="8433854" cy="1200150"/>
          </a:xfrm>
          <a:prstGeom prst="rect">
            <a:avLst/>
          </a:prstGeom>
        </p:spPr>
      </p:pic>
      <p:pic>
        <p:nvPicPr>
          <p:cNvPr id="3" name="Image 1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2981" y="571500"/>
            <a:ext cx="2286286" cy="2286000"/>
          </a:xfrm>
          <a:prstGeom prst="rect">
            <a:avLst/>
          </a:prstGeom>
        </p:spPr>
      </p:pic>
      <p:pic>
        <p:nvPicPr>
          <p:cNvPr id="4" name="Image 2" descr=" 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83223" y="1064685"/>
            <a:ext cx="1616404" cy="1136225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21772169" y="2035175"/>
            <a:ext cx="1648666" cy="3530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1440" kern="0" spc="43" dirty="0">
                <a:solidFill>
                  <a:srgbClr val="FFFFFF">
                    <a:alpha val="100000"/>
                  </a:srgbClr>
                </a:solidFill>
                <a:latin typeface="Star Jedi Regular" pitchFamily="34" charset="0"/>
                <a:ea typeface="Star Jedi Regular" pitchFamily="34" charset="-122"/>
                <a:cs typeface="Star Jedi Regular" pitchFamily="34" charset="-120"/>
              </a:rPr>
              <a:t>\nits hacks 7.0</a:t>
            </a:r>
            <a:endParaRPr lang="en-US" sz="1440" dirty="0"/>
          </a:p>
        </p:txBody>
      </p:sp>
      <p:sp>
        <p:nvSpPr>
          <p:cNvPr id="6" name="Shape 1"/>
          <p:cNvSpPr/>
          <p:nvPr/>
        </p:nvSpPr>
        <p:spPr>
          <a:xfrm>
            <a:off x="17490086" y="12852400"/>
            <a:ext cx="6427003" cy="482600"/>
          </a:xfrm>
          <a:prstGeom prst="rect">
            <a:avLst/>
          </a:prstGeom>
          <a:noFill/>
          <a:ln/>
        </p:spPr>
      </p:sp>
      <p:sp>
        <p:nvSpPr>
          <p:cNvPr id="7" name="Text 2"/>
          <p:cNvSpPr/>
          <p:nvPr/>
        </p:nvSpPr>
        <p:spPr>
          <a:xfrm>
            <a:off x="17439280" y="12865100"/>
            <a:ext cx="431854" cy="558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2400" kern="0" spc="72" dirty="0">
                <a:solidFill>
                  <a:srgbClr val="FFFFFF">
                    <a:alpha val="100000"/>
                  </a:srgbClr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@</a:t>
            </a:r>
            <a:endParaRPr lang="en-US" sz="2400" dirty="0"/>
          </a:p>
        </p:txBody>
      </p:sp>
      <p:sp>
        <p:nvSpPr>
          <p:cNvPr id="8" name="Text 3"/>
          <p:cNvSpPr/>
          <p:nvPr/>
        </p:nvSpPr>
        <p:spPr>
          <a:xfrm>
            <a:off x="17807626" y="12852400"/>
            <a:ext cx="6160270" cy="584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2400" kern="0" spc="72" dirty="0">
                <a:solidFill>
                  <a:srgbClr val="FFFFFF">
                    <a:alpha val="100000"/>
                  </a:srgbClr>
                </a:solidFill>
                <a:latin typeface="Star Jedi Regular" pitchFamily="34" charset="0"/>
                <a:ea typeface="Star Jedi Regular" pitchFamily="34" charset="-122"/>
                <a:cs typeface="Star Jedi Regular" pitchFamily="34" charset="-120"/>
              </a:rPr>
              <a:t>nits hacks submission- template</a:t>
            </a:r>
            <a:endParaRPr lang="en-US" sz="2400" dirty="0"/>
          </a:p>
        </p:txBody>
      </p:sp>
      <p:sp>
        <p:nvSpPr>
          <p:cNvPr id="9" name="Text 4"/>
          <p:cNvSpPr/>
          <p:nvPr/>
        </p:nvSpPr>
        <p:spPr>
          <a:xfrm>
            <a:off x="5918940" y="1905000"/>
            <a:ext cx="12807434" cy="12107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6400" kern="0" spc="640" dirty="0">
                <a:solidFill>
                  <a:srgbClr val="000000">
                    <a:alpha val="100000"/>
                  </a:srgbClr>
                </a:solidFill>
                <a:latin typeface="Death Star Regular" pitchFamily="34" charset="0"/>
                <a:ea typeface="Death Star Regular" pitchFamily="34" charset="-122"/>
                <a:cs typeface="Death Star Regular" pitchFamily="34" charset="-120"/>
              </a:rPr>
              <a:t>FEASIBILITY AND VIABILITY</a:t>
            </a:r>
            <a:endParaRPr lang="en-US" sz="6400" dirty="0"/>
          </a:p>
        </p:txBody>
      </p:sp>
      <p:sp>
        <p:nvSpPr>
          <p:cNvPr id="10" name="Text 5"/>
          <p:cNvSpPr/>
          <p:nvPr/>
        </p:nvSpPr>
        <p:spPr>
          <a:xfrm>
            <a:off x="1079635" y="499036"/>
            <a:ext cx="2942534" cy="7831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kern="0" spc="320" dirty="0">
                <a:solidFill>
                  <a:srgbClr val="000000">
                    <a:alpha val="100000"/>
                  </a:srgbClr>
                </a:solidFill>
                <a:latin typeface="Star Jedi Regular" pitchFamily="34" charset="0"/>
                <a:ea typeface="Star Jedi Regular" pitchFamily="34" charset="-122"/>
              </a:rPr>
              <a:t>DEBUGGERS</a:t>
            </a:r>
            <a:endParaRPr lang="en-US" sz="3200" dirty="0"/>
          </a:p>
        </p:txBody>
      </p:sp>
      <p:sp>
        <p:nvSpPr>
          <p:cNvPr id="11" name="Text 6"/>
          <p:cNvSpPr/>
          <p:nvPr/>
        </p:nvSpPr>
        <p:spPr>
          <a:xfrm>
            <a:off x="414919" y="12395200"/>
            <a:ext cx="668950" cy="1227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5000" kern="0" spc="150" dirty="0">
                <a:solidFill>
                  <a:srgbClr val="000000">
                    <a:alpha val="100000"/>
                  </a:srgbClr>
                </a:solidFill>
                <a:latin typeface="Star Jedi Regular" pitchFamily="34" charset="0"/>
                <a:ea typeface="Star Jedi Regular" pitchFamily="34" charset="-122"/>
                <a:cs typeface="Star Jedi Regular" pitchFamily="34" charset="-120"/>
              </a:rPr>
              <a:t>4</a:t>
            </a:r>
            <a:endParaRPr lang="en-US" sz="5000" dirty="0"/>
          </a:p>
        </p:txBody>
      </p:sp>
      <p:sp>
        <p:nvSpPr>
          <p:cNvPr id="12" name="Shape 7"/>
          <p:cNvSpPr/>
          <p:nvPr/>
        </p:nvSpPr>
        <p:spPr>
          <a:xfrm>
            <a:off x="2730841" y="5422900"/>
            <a:ext cx="18938067" cy="3162300"/>
          </a:xfrm>
          <a:prstGeom prst="rect">
            <a:avLst/>
          </a:prstGeom>
          <a:noFill/>
          <a:ln/>
        </p:spPr>
      </p:sp>
      <p:sp>
        <p:nvSpPr>
          <p:cNvPr id="13" name="Text 8"/>
          <p:cNvSpPr/>
          <p:nvPr/>
        </p:nvSpPr>
        <p:spPr>
          <a:xfrm>
            <a:off x="2730841" y="5422900"/>
            <a:ext cx="19115889" cy="977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buSzPct val="100000"/>
              <a:buChar char="•"/>
            </a:pPr>
            <a:r>
              <a:rPr lang="en-US" sz="4200" dirty="0"/>
              <a:t>Implementing a random password is technically feasible with available libraries for randomization. </a:t>
            </a:r>
          </a:p>
        </p:txBody>
      </p:sp>
      <p:sp>
        <p:nvSpPr>
          <p:cNvPr id="14" name="Text 9"/>
          <p:cNvSpPr/>
          <p:nvPr/>
        </p:nvSpPr>
        <p:spPr>
          <a:xfrm>
            <a:off x="2764712" y="7299948"/>
            <a:ext cx="19115889" cy="977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914400" lvl="1" indent="-571500" algn="l">
              <a:buSzPct val="100000"/>
              <a:buFont typeface="Arial" panose="020B0604020202020204" pitchFamily="34" charset="0"/>
              <a:buChar char="•"/>
            </a:pPr>
            <a:r>
              <a:rPr lang="en-US" sz="4200" kern="0" spc="126" dirty="0">
                <a:solidFill>
                  <a:srgbClr val="000000">
                    <a:alpha val="100000"/>
                  </a:srgbClr>
                </a:solidFill>
                <a:latin typeface="Poppins SemiBold" pitchFamily="34" charset="0"/>
                <a:ea typeface="Poppins SemiBold" pitchFamily="34" charset="-122"/>
              </a:rPr>
              <a:t>Algorithm and randomness invitation </a:t>
            </a:r>
          </a:p>
          <a:p>
            <a:pPr marL="685800" lvl="1" indent="-342900" algn="l">
              <a:buSzPct val="100000"/>
              <a:buChar char="•"/>
            </a:pPr>
            <a:r>
              <a:rPr lang="en-US" sz="4200" kern="0" spc="126" dirty="0">
                <a:solidFill>
                  <a:srgbClr val="000000">
                    <a:alpha val="100000"/>
                  </a:srgbClr>
                </a:solidFill>
                <a:latin typeface="Poppins SemiBold" pitchFamily="34" charset="0"/>
                <a:ea typeface="Poppins SemiBold" pitchFamily="34" charset="-122"/>
              </a:rPr>
              <a:t>Cryptographic strength </a:t>
            </a:r>
          </a:p>
          <a:p>
            <a:pPr marL="342900" lvl="1" algn="l">
              <a:buSzPct val="100000"/>
            </a:pPr>
            <a:endParaRPr lang="en-US" sz="4200" dirty="0"/>
          </a:p>
        </p:txBody>
      </p:sp>
      <p:sp>
        <p:nvSpPr>
          <p:cNvPr id="15" name="Text 10"/>
          <p:cNvSpPr/>
          <p:nvPr/>
        </p:nvSpPr>
        <p:spPr>
          <a:xfrm>
            <a:off x="2764712" y="9141199"/>
            <a:ext cx="19115889" cy="977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buSzPct val="100000"/>
              <a:buChar char="•"/>
            </a:pPr>
            <a:r>
              <a:rPr lang="en-US" sz="4200" kern="0" spc="126" dirty="0">
                <a:solidFill>
                  <a:srgbClr val="000000">
                    <a:alpha val="100000"/>
                  </a:srgbClr>
                </a:solidFill>
                <a:latin typeface="Poppins SemiBold" pitchFamily="34" charset="0"/>
                <a:ea typeface="Poppins SemiBold" pitchFamily="34" charset="-122"/>
              </a:rPr>
              <a:t>Balancing password complexity with usability</a:t>
            </a:r>
          </a:p>
          <a:p>
            <a:pPr marL="685800" lvl="1" indent="-342900" algn="l">
              <a:buSzPct val="100000"/>
              <a:buChar char="•"/>
            </a:pPr>
            <a:r>
              <a:rPr lang="en-US" sz="4200" kern="0" spc="126" dirty="0">
                <a:solidFill>
                  <a:srgbClr val="000000">
                    <a:alpha val="100000"/>
                  </a:srgbClr>
                </a:solidFill>
                <a:latin typeface="Poppins SemiBold" pitchFamily="34" charset="0"/>
                <a:ea typeface="Poppins SemiBold" pitchFamily="34" charset="-122"/>
              </a:rPr>
              <a:t>Offer Passphrase generation  </a:t>
            </a:r>
            <a:endParaRPr lang="en-US" sz="4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53194" y="12515850"/>
            <a:ext cx="8433854" cy="1200150"/>
          </a:xfrm>
          <a:prstGeom prst="rect">
            <a:avLst/>
          </a:prstGeom>
        </p:spPr>
      </p:pic>
      <p:pic>
        <p:nvPicPr>
          <p:cNvPr id="3" name="Image 1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2981" y="571500"/>
            <a:ext cx="2286286" cy="2286000"/>
          </a:xfrm>
          <a:prstGeom prst="rect">
            <a:avLst/>
          </a:prstGeom>
        </p:spPr>
      </p:pic>
      <p:pic>
        <p:nvPicPr>
          <p:cNvPr id="4" name="Image 2" descr=" 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83223" y="1064685"/>
            <a:ext cx="1616404" cy="1136225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21772169" y="2035175"/>
            <a:ext cx="1648666" cy="3530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1440" kern="0" spc="43" dirty="0">
                <a:solidFill>
                  <a:srgbClr val="FFFFFF">
                    <a:alpha val="100000"/>
                  </a:srgbClr>
                </a:solidFill>
                <a:latin typeface="Star Jedi Regular" pitchFamily="34" charset="0"/>
                <a:ea typeface="Star Jedi Regular" pitchFamily="34" charset="-122"/>
                <a:cs typeface="Star Jedi Regular" pitchFamily="34" charset="-120"/>
              </a:rPr>
              <a:t>\nits hacks 7.0</a:t>
            </a:r>
            <a:endParaRPr lang="en-US" sz="1440" dirty="0"/>
          </a:p>
        </p:txBody>
      </p:sp>
      <p:sp>
        <p:nvSpPr>
          <p:cNvPr id="6" name="Shape 1"/>
          <p:cNvSpPr/>
          <p:nvPr/>
        </p:nvSpPr>
        <p:spPr>
          <a:xfrm>
            <a:off x="17490086" y="12852400"/>
            <a:ext cx="6427003" cy="482600"/>
          </a:xfrm>
          <a:prstGeom prst="rect">
            <a:avLst/>
          </a:prstGeom>
          <a:noFill/>
          <a:ln/>
        </p:spPr>
      </p:sp>
      <p:sp>
        <p:nvSpPr>
          <p:cNvPr id="7" name="Text 2"/>
          <p:cNvSpPr/>
          <p:nvPr/>
        </p:nvSpPr>
        <p:spPr>
          <a:xfrm>
            <a:off x="17439280" y="12865100"/>
            <a:ext cx="431854" cy="558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2400" kern="0" spc="72" dirty="0">
                <a:solidFill>
                  <a:srgbClr val="FFFFFF">
                    <a:alpha val="100000"/>
                  </a:srgbClr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@</a:t>
            </a:r>
            <a:endParaRPr lang="en-US" sz="2400" dirty="0"/>
          </a:p>
        </p:txBody>
      </p:sp>
      <p:sp>
        <p:nvSpPr>
          <p:cNvPr id="8" name="Text 3"/>
          <p:cNvSpPr/>
          <p:nvPr/>
        </p:nvSpPr>
        <p:spPr>
          <a:xfrm>
            <a:off x="17807626" y="12852400"/>
            <a:ext cx="6160270" cy="584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2400" kern="0" spc="72" dirty="0">
                <a:solidFill>
                  <a:srgbClr val="FFFFFF">
                    <a:alpha val="100000"/>
                  </a:srgbClr>
                </a:solidFill>
                <a:latin typeface="Star Jedi Regular" pitchFamily="34" charset="0"/>
                <a:ea typeface="Star Jedi Regular" pitchFamily="34" charset="-122"/>
                <a:cs typeface="Star Jedi Regular" pitchFamily="34" charset="-120"/>
              </a:rPr>
              <a:t>nits hacks submission- template</a:t>
            </a:r>
            <a:endParaRPr lang="en-US" sz="2400" dirty="0"/>
          </a:p>
        </p:txBody>
      </p:sp>
      <p:sp>
        <p:nvSpPr>
          <p:cNvPr id="9" name="Text 4"/>
          <p:cNvSpPr/>
          <p:nvPr/>
        </p:nvSpPr>
        <p:spPr>
          <a:xfrm>
            <a:off x="7430429" y="1905000"/>
            <a:ext cx="9797158" cy="12107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6400" kern="0" spc="640" dirty="0">
                <a:solidFill>
                  <a:srgbClr val="000000">
                    <a:alpha val="100000"/>
                  </a:srgbClr>
                </a:solidFill>
                <a:latin typeface="Death Star Regular" pitchFamily="34" charset="0"/>
                <a:ea typeface="Death Star Regular" pitchFamily="34" charset="-122"/>
                <a:cs typeface="Death Star Regular" pitchFamily="34" charset="-120"/>
              </a:rPr>
              <a:t>IMPACT AND BENEFITS</a:t>
            </a:r>
            <a:endParaRPr lang="en-US" sz="6400" dirty="0"/>
          </a:p>
        </p:txBody>
      </p:sp>
      <p:sp>
        <p:nvSpPr>
          <p:cNvPr id="10" name="Text 5"/>
          <p:cNvSpPr/>
          <p:nvPr/>
        </p:nvSpPr>
        <p:spPr>
          <a:xfrm>
            <a:off x="1097564" y="660400"/>
            <a:ext cx="2942534" cy="7831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kern="0" spc="320" dirty="0">
                <a:solidFill>
                  <a:srgbClr val="000000">
                    <a:alpha val="100000"/>
                  </a:srgbClr>
                </a:solidFill>
                <a:latin typeface="Star Jedi Regular" pitchFamily="34" charset="0"/>
                <a:ea typeface="Star Jedi Regular" pitchFamily="34" charset="-122"/>
                <a:cs typeface="Star Jedi Regular" pitchFamily="34" charset="-120"/>
              </a:rPr>
              <a:t>DEBUGGERS</a:t>
            </a:r>
            <a:endParaRPr lang="en-US" sz="3200" dirty="0"/>
          </a:p>
        </p:txBody>
      </p:sp>
      <p:sp>
        <p:nvSpPr>
          <p:cNvPr id="11" name="Text 6"/>
          <p:cNvSpPr/>
          <p:nvPr/>
        </p:nvSpPr>
        <p:spPr>
          <a:xfrm>
            <a:off x="453023" y="12395200"/>
            <a:ext cx="592741" cy="1227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5000" kern="0" spc="150" dirty="0">
                <a:solidFill>
                  <a:srgbClr val="000000">
                    <a:alpha val="100000"/>
                  </a:srgbClr>
                </a:solidFill>
                <a:latin typeface="Star Jedi Regular" pitchFamily="34" charset="0"/>
                <a:ea typeface="Star Jedi Regular" pitchFamily="34" charset="-122"/>
                <a:cs typeface="Star Jedi Regular" pitchFamily="34" charset="-120"/>
              </a:rPr>
              <a:t>5</a:t>
            </a:r>
            <a:endParaRPr lang="en-US" sz="5000" dirty="0"/>
          </a:p>
        </p:txBody>
      </p:sp>
      <p:sp>
        <p:nvSpPr>
          <p:cNvPr id="12" name="Shape 7"/>
          <p:cNvSpPr/>
          <p:nvPr/>
        </p:nvSpPr>
        <p:spPr>
          <a:xfrm>
            <a:off x="-5821488" y="8959850"/>
            <a:ext cx="18938067" cy="1981200"/>
          </a:xfrm>
          <a:prstGeom prst="rect">
            <a:avLst/>
          </a:prstGeom>
          <a:noFill/>
          <a:ln/>
        </p:spPr>
      </p:sp>
      <p:sp>
        <p:nvSpPr>
          <p:cNvPr id="13" name="Text 8"/>
          <p:cNvSpPr/>
          <p:nvPr/>
        </p:nvSpPr>
        <p:spPr>
          <a:xfrm>
            <a:off x="2690058" y="5472134"/>
            <a:ext cx="19115889" cy="977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>
              <a:buSzPct val="100000"/>
              <a:buChar char="•"/>
            </a:pPr>
            <a:r>
              <a:rPr lang="en-US" sz="4400" kern="0" spc="126" dirty="0">
                <a:solidFill>
                  <a:srgbClr val="000000">
                    <a:alpha val="100000"/>
                  </a:srgbClr>
                </a:solidFill>
                <a:latin typeface="Poppins SemiBold" pitchFamily="34" charset="0"/>
                <a:ea typeface="Poppins SemiBold" pitchFamily="34" charset="-122"/>
              </a:rPr>
              <a:t>Reduce the risk of password reuse.</a:t>
            </a:r>
          </a:p>
          <a:p>
            <a:pPr marL="685800" lvl="1" indent="-342900" algn="l">
              <a:buSzPct val="100000"/>
              <a:buChar char="•"/>
            </a:pPr>
            <a:r>
              <a:rPr lang="en-US" sz="4200" kern="0" spc="126" dirty="0">
                <a:solidFill>
                  <a:srgbClr val="000000">
                    <a:alpha val="100000"/>
                  </a:srgbClr>
                </a:solidFill>
                <a:latin typeface="Poppins SemiBold" pitchFamily="34" charset="0"/>
                <a:ea typeface="Poppins SemiBold" pitchFamily="34" charset="-122"/>
              </a:rPr>
              <a:t>Convenience with password managers </a:t>
            </a:r>
            <a:endParaRPr lang="en-US" sz="4200" dirty="0"/>
          </a:p>
        </p:txBody>
      </p:sp>
      <p:sp>
        <p:nvSpPr>
          <p:cNvPr id="14" name="Text 9"/>
          <p:cNvSpPr/>
          <p:nvPr/>
        </p:nvSpPr>
        <p:spPr>
          <a:xfrm>
            <a:off x="2730841" y="6858000"/>
            <a:ext cx="19115889" cy="977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buSzPct val="100000"/>
              <a:buChar char="•"/>
            </a:pPr>
            <a:r>
              <a:rPr lang="en-US" sz="4200" kern="0" spc="126" dirty="0">
                <a:solidFill>
                  <a:srgbClr val="000000">
                    <a:alpha val="100000"/>
                  </a:srgbClr>
                </a:solidFill>
                <a:latin typeface="Poppins SemiBold" pitchFamily="34" charset="0"/>
                <a:ea typeface="Poppins SemiBold" pitchFamily="34" charset="-122"/>
              </a:rPr>
              <a:t>Increased online safety </a:t>
            </a:r>
          </a:p>
          <a:p>
            <a:pPr marL="685800" lvl="1" indent="-342900" algn="l">
              <a:buSzPct val="100000"/>
              <a:buChar char="•"/>
            </a:pPr>
            <a:r>
              <a:rPr lang="en-US" sz="4200" kern="0" spc="126" dirty="0">
                <a:solidFill>
                  <a:srgbClr val="000000">
                    <a:alpha val="100000"/>
                  </a:srgbClr>
                </a:solidFill>
                <a:latin typeface="Poppins SemiBold" pitchFamily="34" charset="0"/>
                <a:ea typeface="Poppins SemiBold" pitchFamily="34" charset="-122"/>
              </a:rPr>
              <a:t>Enhanced trust in digital systems  </a:t>
            </a:r>
            <a:endParaRPr lang="en-US" sz="4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53194" y="12515850"/>
            <a:ext cx="8433854" cy="1200150"/>
          </a:xfrm>
          <a:prstGeom prst="rect">
            <a:avLst/>
          </a:prstGeom>
        </p:spPr>
      </p:pic>
      <p:pic>
        <p:nvPicPr>
          <p:cNvPr id="3" name="Image 1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2981" y="571500"/>
            <a:ext cx="2286286" cy="2286000"/>
          </a:xfrm>
          <a:prstGeom prst="rect">
            <a:avLst/>
          </a:prstGeom>
        </p:spPr>
      </p:pic>
      <p:pic>
        <p:nvPicPr>
          <p:cNvPr id="4" name="Image 2" descr=" 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83223" y="1064685"/>
            <a:ext cx="1616404" cy="1136225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21772169" y="2035175"/>
            <a:ext cx="1648666" cy="3530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1440" kern="0" spc="43" dirty="0">
                <a:solidFill>
                  <a:srgbClr val="FFFFFF">
                    <a:alpha val="100000"/>
                  </a:srgbClr>
                </a:solidFill>
                <a:latin typeface="Star Jedi Regular" pitchFamily="34" charset="0"/>
                <a:ea typeface="Star Jedi Regular" pitchFamily="34" charset="-122"/>
                <a:cs typeface="Star Jedi Regular" pitchFamily="34" charset="-120"/>
              </a:rPr>
              <a:t>\nits hacks 7.0</a:t>
            </a:r>
            <a:endParaRPr lang="en-US" sz="1440" dirty="0"/>
          </a:p>
        </p:txBody>
      </p:sp>
      <p:sp>
        <p:nvSpPr>
          <p:cNvPr id="6" name="Shape 1"/>
          <p:cNvSpPr/>
          <p:nvPr/>
        </p:nvSpPr>
        <p:spPr>
          <a:xfrm>
            <a:off x="17490086" y="12852400"/>
            <a:ext cx="6427003" cy="482600"/>
          </a:xfrm>
          <a:prstGeom prst="rect">
            <a:avLst/>
          </a:prstGeom>
          <a:noFill/>
          <a:ln/>
        </p:spPr>
      </p:sp>
      <p:sp>
        <p:nvSpPr>
          <p:cNvPr id="7" name="Text 2"/>
          <p:cNvSpPr/>
          <p:nvPr/>
        </p:nvSpPr>
        <p:spPr>
          <a:xfrm>
            <a:off x="17439280" y="12865100"/>
            <a:ext cx="431854" cy="558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2400" kern="0" spc="72" dirty="0">
                <a:solidFill>
                  <a:srgbClr val="FFFFFF">
                    <a:alpha val="100000"/>
                  </a:srgbClr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@</a:t>
            </a:r>
            <a:endParaRPr lang="en-US" sz="2400" dirty="0"/>
          </a:p>
        </p:txBody>
      </p:sp>
      <p:sp>
        <p:nvSpPr>
          <p:cNvPr id="8" name="Text 3"/>
          <p:cNvSpPr/>
          <p:nvPr/>
        </p:nvSpPr>
        <p:spPr>
          <a:xfrm>
            <a:off x="17807626" y="12852400"/>
            <a:ext cx="6160270" cy="584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2400" kern="0" spc="72" dirty="0">
                <a:solidFill>
                  <a:srgbClr val="FFFFFF">
                    <a:alpha val="100000"/>
                  </a:srgbClr>
                </a:solidFill>
                <a:latin typeface="Star Jedi Regular" pitchFamily="34" charset="0"/>
                <a:ea typeface="Star Jedi Regular" pitchFamily="34" charset="-122"/>
                <a:cs typeface="Star Jedi Regular" pitchFamily="34" charset="-120"/>
              </a:rPr>
              <a:t>nits hacks submission- template</a:t>
            </a:r>
            <a:endParaRPr lang="en-US" sz="2400" dirty="0"/>
          </a:p>
        </p:txBody>
      </p:sp>
      <p:sp>
        <p:nvSpPr>
          <p:cNvPr id="9" name="Text 4"/>
          <p:cNvSpPr/>
          <p:nvPr/>
        </p:nvSpPr>
        <p:spPr>
          <a:xfrm>
            <a:off x="5995149" y="1905000"/>
            <a:ext cx="12667717" cy="12107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6400" kern="0" spc="640" dirty="0">
                <a:solidFill>
                  <a:srgbClr val="000000">
                    <a:alpha val="100000"/>
                  </a:srgbClr>
                </a:solidFill>
                <a:latin typeface="Death Star Regular" pitchFamily="34" charset="0"/>
                <a:ea typeface="Death Star Regular" pitchFamily="34" charset="-122"/>
                <a:cs typeface="Death Star Regular" pitchFamily="34" charset="-120"/>
              </a:rPr>
              <a:t>RESEARCH AND REFERENCES</a:t>
            </a:r>
            <a:endParaRPr lang="en-US" sz="6400" dirty="0"/>
          </a:p>
        </p:txBody>
      </p:sp>
      <p:sp>
        <p:nvSpPr>
          <p:cNvPr id="10" name="Text 5"/>
          <p:cNvSpPr/>
          <p:nvPr/>
        </p:nvSpPr>
        <p:spPr>
          <a:xfrm>
            <a:off x="1079635" y="660400"/>
            <a:ext cx="2942534" cy="7831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kern="0" spc="320" dirty="0">
                <a:solidFill>
                  <a:srgbClr val="000000">
                    <a:alpha val="100000"/>
                  </a:srgbClr>
                </a:solidFill>
                <a:latin typeface="Star Jedi Regular" pitchFamily="34" charset="0"/>
                <a:ea typeface="Star Jedi Regular" pitchFamily="34" charset="-122"/>
              </a:rPr>
              <a:t>DEBUGGERS</a:t>
            </a:r>
            <a:endParaRPr lang="en-US" sz="3200" dirty="0"/>
          </a:p>
        </p:txBody>
      </p:sp>
      <p:sp>
        <p:nvSpPr>
          <p:cNvPr id="11" name="Text 6"/>
          <p:cNvSpPr/>
          <p:nvPr/>
        </p:nvSpPr>
        <p:spPr>
          <a:xfrm>
            <a:off x="427620" y="12395200"/>
            <a:ext cx="656249" cy="1227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5000" kern="0" spc="150" dirty="0">
                <a:solidFill>
                  <a:srgbClr val="000000">
                    <a:alpha val="100000"/>
                  </a:srgbClr>
                </a:solidFill>
                <a:latin typeface="Star Jedi Regular" pitchFamily="34" charset="0"/>
                <a:ea typeface="Star Jedi Regular" pitchFamily="34" charset="-122"/>
                <a:cs typeface="Star Jedi Regular" pitchFamily="34" charset="-120"/>
              </a:rPr>
              <a:t>6</a:t>
            </a:r>
            <a:endParaRPr lang="en-US" sz="5000" dirty="0"/>
          </a:p>
        </p:txBody>
      </p:sp>
      <p:sp>
        <p:nvSpPr>
          <p:cNvPr id="12" name="Shape 7"/>
          <p:cNvSpPr/>
          <p:nvPr/>
        </p:nvSpPr>
        <p:spPr>
          <a:xfrm>
            <a:off x="2730841" y="6527800"/>
            <a:ext cx="18938067" cy="800100"/>
          </a:xfrm>
          <a:prstGeom prst="rect">
            <a:avLst/>
          </a:prstGeom>
          <a:noFill/>
          <a:ln/>
        </p:spPr>
      </p:sp>
      <p:sp>
        <p:nvSpPr>
          <p:cNvPr id="13" name="Text 8"/>
          <p:cNvSpPr/>
          <p:nvPr/>
        </p:nvSpPr>
        <p:spPr>
          <a:xfrm>
            <a:off x="2908663" y="6527799"/>
            <a:ext cx="18938067" cy="22859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buSzPct val="100000"/>
              <a:buChar char="•"/>
            </a:pPr>
            <a:r>
              <a:rPr lang="en-US" sz="4200" dirty="0"/>
              <a:t>Python - </a:t>
            </a:r>
            <a:r>
              <a:rPr lang="en-US" sz="4200" dirty="0">
                <a:hlinkClick r:id="rId7"/>
              </a:rPr>
              <a:t>https://www.python.org/</a:t>
            </a:r>
            <a:endParaRPr lang="en-US" sz="4200" dirty="0"/>
          </a:p>
          <a:p>
            <a:pPr marL="342900" lvl="1" algn="l">
              <a:buSzPct val="100000"/>
            </a:pPr>
            <a:endParaRPr lang="en-US" sz="4200" dirty="0"/>
          </a:p>
          <a:p>
            <a:pPr marL="685800" lvl="1" indent="-342900" algn="l">
              <a:buSzPct val="100000"/>
              <a:buChar char="•"/>
            </a:pPr>
            <a:r>
              <a:rPr lang="en-US" sz="4200" dirty="0"/>
              <a:t>MySQL Documentation - https://dev.mysql.com/doc/</a:t>
            </a:r>
          </a:p>
          <a:p>
            <a:pPr marL="3543300" lvl="8">
              <a:buSzPct val="100000"/>
            </a:pPr>
            <a:endParaRPr lang="en-US" sz="4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239</Words>
  <Application>Microsoft Office PowerPoint</Application>
  <PresentationFormat>Custom</PresentationFormat>
  <Paragraphs>61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Audiowide Regular</vt:lpstr>
      <vt:lpstr>Calibri</vt:lpstr>
      <vt:lpstr>Death Star Regular</vt:lpstr>
      <vt:lpstr>Poppins Bold</vt:lpstr>
      <vt:lpstr>Poppins SemiBold</vt:lpstr>
      <vt:lpstr>Star Jedi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Harshini JP</cp:lastModifiedBy>
  <cp:revision>11</cp:revision>
  <dcterms:created xsi:type="dcterms:W3CDTF">2024-10-22T09:45:04Z</dcterms:created>
  <dcterms:modified xsi:type="dcterms:W3CDTF">2024-11-08T12:33:46Z</dcterms:modified>
</cp:coreProperties>
</file>