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
      <p:font typeface="Lobster"/>
      <p:regular r:id="rId32"/>
    </p:embeddedFont>
    <p:embeddedFont>
      <p:font typeface="Maven Pro"/>
      <p:regular r:id="rId33"/>
      <p:bold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regular.fntdata"/><Relationship Id="rId10" Type="http://schemas.openxmlformats.org/officeDocument/2006/relationships/slide" Target="slides/slide5.xml"/><Relationship Id="rId32" Type="http://schemas.openxmlformats.org/officeDocument/2006/relationships/font" Target="fonts/Lobster-regular.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MavenPro-bold.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ac450fdcb8_0_1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ac450fdcb8_0_1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ac450fdcb8_0_1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ac450fdcb8_0_1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ac450fdcb8_0_1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ac450fdcb8_0_1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ac450fdcb8_0_1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ac450fdcb8_0_1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ac450fdcb8_0_1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ac450fdcb8_0_1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ac450fdcb8_0_1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ac450fdcb8_0_1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ac450fdcb8_0_1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ac450fdcb8_0_1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ac450fdcb8_0_1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ac450fdcb8_0_1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ac450fdcb8_0_1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ac450fdcb8_0_1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ac450fdcb8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ac450fdcb8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ac450fdcb8_0_1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ac450fdcb8_0_1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ac450fdcb8_0_1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ac450fdcb8_0_1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ac450fdcb8_0_1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ac450fdcb8_0_1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ac450fdcb8_0_1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ac450fdcb8_0_1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ac450fdcb8_0_1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ac450fdcb8_0_1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ac450fdcb8_0_1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ac450fdcb8_0_1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ac450fdcb8_0_1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ac450fdcb8_0_1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javatpoint.com/java-tutorial" TargetMode="External"/><Relationship Id="rId4" Type="http://schemas.openxmlformats.org/officeDocument/2006/relationships/hyperlink" Target="https://www.javatpoint.com/java-sw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153650" y="235475"/>
            <a:ext cx="5992800" cy="280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
                <a:latin typeface="Merriweather"/>
                <a:ea typeface="Merriweather"/>
                <a:cs typeface="Merriweather"/>
                <a:sym typeface="Merriweather"/>
              </a:rPr>
              <a:t>Password </a:t>
            </a:r>
            <a:r>
              <a:rPr i="1" lang="en">
                <a:latin typeface="Merriweather"/>
                <a:ea typeface="Merriweather"/>
                <a:cs typeface="Merriweather"/>
                <a:sym typeface="Merriweather"/>
              </a:rPr>
              <a:t>  </a:t>
            </a:r>
            <a:r>
              <a:rPr i="1" lang="en">
                <a:latin typeface="Merriweather"/>
                <a:ea typeface="Merriweather"/>
                <a:cs typeface="Merriweather"/>
                <a:sym typeface="Merriweather"/>
              </a:rPr>
              <a:t>Generator</a:t>
            </a:r>
            <a:endParaRPr i="1">
              <a:latin typeface="Merriweather"/>
              <a:ea typeface="Merriweather"/>
              <a:cs typeface="Merriweather"/>
              <a:sym typeface="Merriweather"/>
            </a:endParaRPr>
          </a:p>
        </p:txBody>
      </p:sp>
      <p:sp>
        <p:nvSpPr>
          <p:cNvPr id="278" name="Google Shape;278;p13"/>
          <p:cNvSpPr txBox="1"/>
          <p:nvPr>
            <p:ph idx="1" type="subTitle"/>
          </p:nvPr>
        </p:nvSpPr>
        <p:spPr>
          <a:xfrm>
            <a:off x="2241300" y="2152225"/>
            <a:ext cx="5085900" cy="280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900">
                <a:latin typeface="Times New Roman"/>
                <a:ea typeface="Times New Roman"/>
                <a:cs typeface="Times New Roman"/>
                <a:sym typeface="Times New Roman"/>
              </a:rPr>
              <a:t>JAVA MINI PROJECT</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                  </a:t>
            </a:r>
            <a:r>
              <a:rPr lang="en" sz="1900" u="sng">
                <a:latin typeface="Times New Roman"/>
                <a:ea typeface="Times New Roman"/>
                <a:cs typeface="Times New Roman"/>
                <a:sym typeface="Times New Roman"/>
              </a:rPr>
              <a:t>TEAM NAME</a:t>
            </a:r>
            <a:r>
              <a:rPr lang="en" sz="1900">
                <a:latin typeface="Times New Roman"/>
                <a:ea typeface="Times New Roman"/>
                <a:cs typeface="Times New Roman"/>
                <a:sym typeface="Times New Roman"/>
              </a:rPr>
              <a:t> : </a:t>
            </a:r>
            <a:r>
              <a:rPr b="1" i="1" lang="en" sz="1900">
                <a:latin typeface="Times New Roman"/>
                <a:ea typeface="Times New Roman"/>
                <a:cs typeface="Times New Roman"/>
                <a:sym typeface="Times New Roman"/>
              </a:rPr>
              <a:t>AHR</a:t>
            </a:r>
            <a:endParaRPr b="1" i="1" sz="1900">
              <a:latin typeface="Times New Roman"/>
              <a:ea typeface="Times New Roman"/>
              <a:cs typeface="Times New Roman"/>
              <a:sym typeface="Times New Roman"/>
            </a:endParaRPr>
          </a:p>
          <a:p>
            <a:pPr indent="0" lvl="0" marL="0" rtl="0" algn="l">
              <a:spcBef>
                <a:spcPts val="0"/>
              </a:spcBef>
              <a:spcAft>
                <a:spcPts val="0"/>
              </a:spcAft>
              <a:buNone/>
            </a:pPr>
            <a:r>
              <a:t/>
            </a:r>
            <a:endParaRPr b="1" i="1" sz="1900">
              <a:latin typeface="Times New Roman"/>
              <a:ea typeface="Times New Roman"/>
              <a:cs typeface="Times New Roman"/>
              <a:sym typeface="Times New Roman"/>
            </a:endParaRPr>
          </a:p>
          <a:p>
            <a:pPr indent="0" lvl="0" marL="0" rtl="0" algn="l">
              <a:spcBef>
                <a:spcPts val="0"/>
              </a:spcBef>
              <a:spcAft>
                <a:spcPts val="0"/>
              </a:spcAft>
              <a:buNone/>
            </a:pPr>
            <a:r>
              <a:rPr i="1" lang="en" sz="1900">
                <a:latin typeface="Times New Roman"/>
                <a:ea typeface="Times New Roman"/>
                <a:cs typeface="Times New Roman"/>
                <a:sym typeface="Times New Roman"/>
              </a:rPr>
              <a:t>                          A - </a:t>
            </a:r>
            <a:r>
              <a:rPr b="1" i="1" lang="en" sz="1900">
                <a:latin typeface="Times New Roman"/>
                <a:ea typeface="Times New Roman"/>
                <a:cs typeface="Times New Roman"/>
                <a:sym typeface="Times New Roman"/>
              </a:rPr>
              <a:t>AMIRTHA VARSHINI</a:t>
            </a:r>
            <a:endParaRPr b="1" i="1" sz="1900">
              <a:latin typeface="Times New Roman"/>
              <a:ea typeface="Times New Roman"/>
              <a:cs typeface="Times New Roman"/>
              <a:sym typeface="Times New Roman"/>
            </a:endParaRPr>
          </a:p>
          <a:p>
            <a:pPr indent="0" lvl="0" marL="0" rtl="0" algn="l">
              <a:spcBef>
                <a:spcPts val="0"/>
              </a:spcBef>
              <a:spcAft>
                <a:spcPts val="0"/>
              </a:spcAft>
              <a:buNone/>
            </a:pPr>
            <a:r>
              <a:rPr b="1" i="1" lang="en" sz="1900">
                <a:latin typeface="Times New Roman"/>
                <a:ea typeface="Times New Roman"/>
                <a:cs typeface="Times New Roman"/>
                <a:sym typeface="Times New Roman"/>
              </a:rPr>
              <a:t>                         </a:t>
            </a:r>
            <a:r>
              <a:rPr i="1" lang="en" sz="1900">
                <a:latin typeface="Times New Roman"/>
                <a:ea typeface="Times New Roman"/>
                <a:cs typeface="Times New Roman"/>
                <a:sym typeface="Times New Roman"/>
              </a:rPr>
              <a:t>H - </a:t>
            </a:r>
            <a:r>
              <a:rPr b="1" i="1" lang="en" sz="1900">
                <a:latin typeface="Times New Roman"/>
                <a:ea typeface="Times New Roman"/>
                <a:cs typeface="Times New Roman"/>
                <a:sym typeface="Times New Roman"/>
              </a:rPr>
              <a:t>HARSHINI</a:t>
            </a:r>
            <a:endParaRPr b="1" i="1" sz="1900">
              <a:latin typeface="Times New Roman"/>
              <a:ea typeface="Times New Roman"/>
              <a:cs typeface="Times New Roman"/>
              <a:sym typeface="Times New Roman"/>
            </a:endParaRPr>
          </a:p>
          <a:p>
            <a:pPr indent="0" lvl="0" marL="0" rtl="0" algn="l">
              <a:spcBef>
                <a:spcPts val="0"/>
              </a:spcBef>
              <a:spcAft>
                <a:spcPts val="0"/>
              </a:spcAft>
              <a:buNone/>
            </a:pPr>
            <a:r>
              <a:rPr b="1" i="1" lang="en" sz="1900">
                <a:latin typeface="Times New Roman"/>
                <a:ea typeface="Times New Roman"/>
                <a:cs typeface="Times New Roman"/>
                <a:sym typeface="Times New Roman"/>
              </a:rPr>
              <a:t>                         </a:t>
            </a:r>
            <a:r>
              <a:rPr i="1" lang="en" sz="1900">
                <a:latin typeface="Times New Roman"/>
                <a:ea typeface="Times New Roman"/>
                <a:cs typeface="Times New Roman"/>
                <a:sym typeface="Times New Roman"/>
              </a:rPr>
              <a:t>R - </a:t>
            </a:r>
            <a:r>
              <a:rPr b="1" i="1" lang="en" sz="1900">
                <a:latin typeface="Times New Roman"/>
                <a:ea typeface="Times New Roman"/>
                <a:cs typeface="Times New Roman"/>
                <a:sym typeface="Times New Roman"/>
              </a:rPr>
              <a:t>REKHA</a:t>
            </a:r>
            <a:endParaRPr b="1" i="1" sz="1900">
              <a:latin typeface="Times New Roman"/>
              <a:ea typeface="Times New Roman"/>
              <a:cs typeface="Times New Roman"/>
              <a:sym typeface="Times New Roman"/>
            </a:endParaRPr>
          </a:p>
          <a:p>
            <a:pPr indent="0" lvl="0" marL="0" rtl="0" algn="l">
              <a:spcBef>
                <a:spcPts val="0"/>
              </a:spcBef>
              <a:spcAft>
                <a:spcPts val="0"/>
              </a:spcAft>
              <a:buNone/>
            </a:pPr>
            <a:r>
              <a:t/>
            </a:r>
            <a:endParaRPr b="1" i="1"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26" name="Shape 326"/>
        <p:cNvGrpSpPr/>
        <p:nvPr/>
      </p:nvGrpSpPr>
      <p:grpSpPr>
        <a:xfrm>
          <a:off x="0" y="0"/>
          <a:ext cx="0" cy="0"/>
          <a:chOff x="0" y="0"/>
          <a:chExt cx="0" cy="0"/>
        </a:xfrm>
      </p:grpSpPr>
      <p:sp>
        <p:nvSpPr>
          <p:cNvPr id="327" name="Google Shape;327;p22"/>
          <p:cNvSpPr txBox="1"/>
          <p:nvPr>
            <p:ph idx="1" type="body"/>
          </p:nvPr>
        </p:nvSpPr>
        <p:spPr>
          <a:xfrm>
            <a:off x="1303800" y="161125"/>
            <a:ext cx="7607400" cy="46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if(logininfo.containsKey(userID)) {</a:t>
            </a:r>
            <a:endParaRPr sz="1400"/>
          </a:p>
          <a:p>
            <a:pPr indent="0" lvl="0" marL="0" rtl="0" algn="l">
              <a:spcBef>
                <a:spcPts val="1200"/>
              </a:spcBef>
              <a:spcAft>
                <a:spcPts val="0"/>
              </a:spcAft>
              <a:buNone/>
            </a:pPr>
            <a:r>
              <a:rPr lang="en" sz="1400"/>
              <a:t>				if(logininfo.get(userID).equals(password)) {</a:t>
            </a:r>
            <a:endParaRPr sz="1400"/>
          </a:p>
          <a:p>
            <a:pPr indent="0" lvl="0" marL="0" rtl="0" algn="l">
              <a:spcBef>
                <a:spcPts val="1200"/>
              </a:spcBef>
              <a:spcAft>
                <a:spcPts val="0"/>
              </a:spcAft>
              <a:buNone/>
            </a:pPr>
            <a:r>
              <a:rPr lang="en" sz="1400"/>
              <a:t>					messageLabel.setForeground(Color.green);</a:t>
            </a:r>
            <a:endParaRPr sz="1400"/>
          </a:p>
          <a:p>
            <a:pPr indent="0" lvl="0" marL="0" rtl="0" algn="l">
              <a:spcBef>
                <a:spcPts val="1200"/>
              </a:spcBef>
              <a:spcAft>
                <a:spcPts val="0"/>
              </a:spcAft>
              <a:buNone/>
            </a:pPr>
            <a:r>
              <a:rPr lang="en" sz="1400"/>
              <a:t>					messageLabel.setText("Login successful");</a:t>
            </a:r>
            <a:endParaRPr sz="1400"/>
          </a:p>
          <a:p>
            <a:pPr indent="0" lvl="0" marL="0" rtl="0" algn="l">
              <a:spcBef>
                <a:spcPts val="1200"/>
              </a:spcBef>
              <a:spcAft>
                <a:spcPts val="0"/>
              </a:spcAft>
              <a:buNone/>
            </a:pPr>
            <a:r>
              <a:rPr lang="en" sz="1400"/>
              <a:t>					frame.dispose();</a:t>
            </a:r>
            <a:endParaRPr sz="1400"/>
          </a:p>
          <a:p>
            <a:pPr indent="0" lvl="0" marL="0" rtl="0" algn="l">
              <a:spcBef>
                <a:spcPts val="1200"/>
              </a:spcBef>
              <a:spcAft>
                <a:spcPts val="0"/>
              </a:spcAft>
              <a:buNone/>
            </a:pPr>
            <a:r>
              <a:rPr lang="en" sz="1400"/>
              <a:t>					WelcomePage welcomePage = new WelcomePage(userID);</a:t>
            </a:r>
            <a:endParaRPr sz="1400"/>
          </a:p>
          <a:p>
            <a:pPr indent="0" lvl="0" marL="0" rtl="0" algn="l">
              <a:spcBef>
                <a:spcPts val="1200"/>
              </a:spcBef>
              <a:spcAft>
                <a:spcPts val="0"/>
              </a:spcAft>
              <a:buNone/>
            </a:pPr>
            <a:r>
              <a:rPr lang="en" sz="1400"/>
              <a:t>				}</a:t>
            </a:r>
            <a:endParaRPr sz="1400"/>
          </a:p>
          <a:p>
            <a:pPr indent="0" lvl="0" marL="0" rtl="0" algn="l">
              <a:spcBef>
                <a:spcPts val="1200"/>
              </a:spcBef>
              <a:spcAft>
                <a:spcPts val="0"/>
              </a:spcAft>
              <a:buNone/>
            </a:pPr>
            <a:r>
              <a:rPr lang="en" sz="1400"/>
              <a:t>				else {</a:t>
            </a:r>
            <a:endParaRPr sz="1400"/>
          </a:p>
          <a:p>
            <a:pPr indent="0" lvl="0" marL="0" rtl="0" algn="l">
              <a:spcBef>
                <a:spcPts val="1200"/>
              </a:spcBef>
              <a:spcAft>
                <a:spcPts val="0"/>
              </a:spcAft>
              <a:buNone/>
            </a:pPr>
            <a:r>
              <a:rPr lang="en" sz="1400"/>
              <a:t>					messageLabel.setForeground(Color.red);</a:t>
            </a:r>
            <a:endParaRPr sz="1400"/>
          </a:p>
          <a:p>
            <a:pPr indent="0" lvl="0" marL="0" rtl="0" algn="l">
              <a:spcBef>
                <a:spcPts val="1200"/>
              </a:spcBef>
              <a:spcAft>
                <a:spcPts val="0"/>
              </a:spcAft>
              <a:buNone/>
            </a:pPr>
            <a:r>
              <a:rPr lang="en" sz="1400"/>
              <a:t>					messageLabel.setText("Wrong password");</a:t>
            </a:r>
            <a:endParaRPr sz="1400"/>
          </a:p>
          <a:p>
            <a:pPr indent="0" lvl="0" marL="0" rtl="0" algn="l">
              <a:spcBef>
                <a:spcPts val="1200"/>
              </a:spcBef>
              <a:spcAft>
                <a:spcPts val="0"/>
              </a:spcAft>
              <a:buNone/>
            </a:pPr>
            <a:r>
              <a:rPr lang="en" sz="1400"/>
              <a:t>				}</a:t>
            </a:r>
            <a:endParaRPr sz="14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31" name="Shape 331"/>
        <p:cNvGrpSpPr/>
        <p:nvPr/>
      </p:nvGrpSpPr>
      <p:grpSpPr>
        <a:xfrm>
          <a:off x="0" y="0"/>
          <a:ext cx="0" cy="0"/>
          <a:chOff x="0" y="0"/>
          <a:chExt cx="0" cy="0"/>
        </a:xfrm>
      </p:grpSpPr>
      <p:sp>
        <p:nvSpPr>
          <p:cNvPr id="332" name="Google Shape;332;p23"/>
          <p:cNvSpPr txBox="1"/>
          <p:nvPr>
            <p:ph idx="1" type="body"/>
          </p:nvPr>
        </p:nvSpPr>
        <p:spPr>
          <a:xfrm>
            <a:off x="1303800" y="123950"/>
            <a:ext cx="7607400" cy="48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t>
            </a:r>
            <a:endParaRPr sz="1500"/>
          </a:p>
          <a:p>
            <a:pPr indent="0" lvl="0" marL="0" rtl="0" algn="l">
              <a:spcBef>
                <a:spcPts val="1200"/>
              </a:spcBef>
              <a:spcAft>
                <a:spcPts val="0"/>
              </a:spcAft>
              <a:buNone/>
            </a:pPr>
            <a:r>
              <a:rPr lang="en" sz="1500"/>
              <a:t>			else {</a:t>
            </a:r>
            <a:endParaRPr sz="1500"/>
          </a:p>
          <a:p>
            <a:pPr indent="0" lvl="0" marL="0" rtl="0" algn="l">
              <a:spcBef>
                <a:spcPts val="1200"/>
              </a:spcBef>
              <a:spcAft>
                <a:spcPts val="0"/>
              </a:spcAft>
              <a:buNone/>
            </a:pPr>
            <a:r>
              <a:rPr lang="en" sz="1500"/>
              <a:t>				messageLabel.setForeground(Color.red);</a:t>
            </a:r>
            <a:endParaRPr sz="1500"/>
          </a:p>
          <a:p>
            <a:pPr indent="0" lvl="0" marL="0" rtl="0" algn="l">
              <a:spcBef>
                <a:spcPts val="1200"/>
              </a:spcBef>
              <a:spcAft>
                <a:spcPts val="0"/>
              </a:spcAft>
              <a:buNone/>
            </a:pPr>
            <a:r>
              <a:rPr lang="en" sz="1500"/>
              <a:t>				messageLabel.setText("username not found");</a:t>
            </a:r>
            <a:endParaRPr sz="1500"/>
          </a:p>
          <a:p>
            <a:pPr indent="0" lvl="0" marL="0" rtl="0" algn="l">
              <a:spcBef>
                <a:spcPts val="1200"/>
              </a:spcBef>
              <a:spcAft>
                <a:spcPts val="0"/>
              </a:spcAft>
              <a:buNone/>
            </a:pPr>
            <a:r>
              <a:rPr lang="en" sz="1500"/>
              <a:t>			}</a:t>
            </a:r>
            <a:endParaRPr sz="1500"/>
          </a:p>
          <a:p>
            <a:pPr indent="0" lvl="0" marL="0" rtl="0" algn="l">
              <a:spcBef>
                <a:spcPts val="1200"/>
              </a:spcBef>
              <a:spcAft>
                <a:spcPts val="0"/>
              </a:spcAft>
              <a:buNone/>
            </a:pPr>
            <a:r>
              <a:rPr lang="en" sz="1500"/>
              <a:t>		}</a:t>
            </a:r>
            <a:endParaRPr sz="1500"/>
          </a:p>
          <a:p>
            <a:pPr indent="0" lvl="0" marL="0" rtl="0" algn="l">
              <a:spcBef>
                <a:spcPts val="1200"/>
              </a:spcBef>
              <a:spcAft>
                <a:spcPts val="0"/>
              </a:spcAft>
              <a:buNone/>
            </a:pPr>
            <a:r>
              <a:rPr lang="en" sz="1500"/>
              <a:t>	}	</a:t>
            </a:r>
            <a:endParaRPr sz="1500"/>
          </a:p>
          <a:p>
            <a:pPr indent="0" lvl="0" marL="0" rtl="0" algn="l">
              <a:spcBef>
                <a:spcPts val="1200"/>
              </a:spcBef>
              <a:spcAft>
                <a:spcPts val="0"/>
              </a:spcAft>
              <a:buNone/>
            </a:pPr>
            <a:r>
              <a:rPr lang="en" sz="1500"/>
              <a:t>}</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36" name="Shape 336"/>
        <p:cNvGrpSpPr/>
        <p:nvPr/>
      </p:nvGrpSpPr>
      <p:grpSpPr>
        <a:xfrm>
          <a:off x="0" y="0"/>
          <a:ext cx="0" cy="0"/>
          <a:chOff x="0" y="0"/>
          <a:chExt cx="0" cy="0"/>
        </a:xfrm>
      </p:grpSpPr>
      <p:sp>
        <p:nvSpPr>
          <p:cNvPr id="337" name="Google Shape;337;p24"/>
          <p:cNvSpPr txBox="1"/>
          <p:nvPr>
            <p:ph type="title"/>
          </p:nvPr>
        </p:nvSpPr>
        <p:spPr>
          <a:xfrm>
            <a:off x="1303800" y="136325"/>
            <a:ext cx="7551000" cy="11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100">
                <a:solidFill>
                  <a:srgbClr val="4A86E8"/>
                </a:solidFill>
              </a:rPr>
              <a:t>CLASS NAME : WelcomePage.java</a:t>
            </a:r>
            <a:endParaRPr b="0" sz="2100">
              <a:solidFill>
                <a:srgbClr val="4A86E8"/>
              </a:solidFill>
            </a:endParaRPr>
          </a:p>
        </p:txBody>
      </p:sp>
      <p:sp>
        <p:nvSpPr>
          <p:cNvPr id="338" name="Google Shape;338;p24"/>
          <p:cNvSpPr txBox="1"/>
          <p:nvPr>
            <p:ph idx="1" type="body"/>
          </p:nvPr>
        </p:nvSpPr>
        <p:spPr>
          <a:xfrm>
            <a:off x="1303800" y="619675"/>
            <a:ext cx="7030500" cy="42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 java.awt.*;</a:t>
            </a:r>
            <a:endParaRPr/>
          </a:p>
          <a:p>
            <a:pPr indent="0" lvl="0" marL="0" rtl="0" algn="l">
              <a:spcBef>
                <a:spcPts val="1200"/>
              </a:spcBef>
              <a:spcAft>
                <a:spcPts val="0"/>
              </a:spcAft>
              <a:buNone/>
            </a:pPr>
            <a:r>
              <a:rPr lang="en"/>
              <a:t>import javax.swing.*;</a:t>
            </a:r>
            <a:endParaRPr/>
          </a:p>
          <a:p>
            <a:pPr indent="0" lvl="0" marL="0" rtl="0" algn="l">
              <a:spcBef>
                <a:spcPts val="1200"/>
              </a:spcBef>
              <a:spcAft>
                <a:spcPts val="0"/>
              </a:spcAft>
              <a:buNone/>
            </a:pPr>
            <a:r>
              <a:rPr lang="en"/>
              <a:t>public class WelcomePage {</a:t>
            </a:r>
            <a:endParaRPr/>
          </a:p>
          <a:p>
            <a:pPr indent="0" lvl="0" marL="0" rtl="0" algn="l">
              <a:spcBef>
                <a:spcPts val="1200"/>
              </a:spcBef>
              <a:spcAft>
                <a:spcPts val="0"/>
              </a:spcAft>
              <a:buNone/>
            </a:pPr>
            <a:r>
              <a:rPr lang="en"/>
              <a:t>	JFrame frame = new JFrame();</a:t>
            </a:r>
            <a:endParaRPr/>
          </a:p>
          <a:p>
            <a:pPr indent="0" lvl="0" marL="0" rtl="0" algn="l">
              <a:spcBef>
                <a:spcPts val="1200"/>
              </a:spcBef>
              <a:spcAft>
                <a:spcPts val="0"/>
              </a:spcAft>
              <a:buNone/>
            </a:pPr>
            <a:r>
              <a:rPr lang="en"/>
              <a:t>	JLabel welcomeLabel = new JLabel("Hello!");</a:t>
            </a:r>
            <a:endParaRPr/>
          </a:p>
          <a:p>
            <a:pPr indent="0" lvl="0" marL="0" rtl="0" algn="l">
              <a:spcBef>
                <a:spcPts val="1200"/>
              </a:spcBef>
              <a:spcAft>
                <a:spcPts val="0"/>
              </a:spcAft>
              <a:buNone/>
            </a:pPr>
            <a:r>
              <a:rPr lang="en"/>
              <a:t>		WelcomePage(String userID){	</a:t>
            </a:r>
            <a:endParaRPr/>
          </a:p>
          <a:p>
            <a:pPr indent="0" lvl="0" marL="0" rtl="0" algn="l">
              <a:spcBef>
                <a:spcPts val="1200"/>
              </a:spcBef>
              <a:spcAft>
                <a:spcPts val="0"/>
              </a:spcAft>
              <a:buNone/>
            </a:pPr>
            <a:r>
              <a:rPr lang="en"/>
              <a:t>           	welcomeLabel.setBounds(0,0,200,35);</a:t>
            </a:r>
            <a:endParaRPr/>
          </a:p>
          <a:p>
            <a:pPr indent="0" lvl="0" marL="0" rtl="0" algn="l">
              <a:spcBef>
                <a:spcPts val="1200"/>
              </a:spcBef>
              <a:spcAft>
                <a:spcPts val="0"/>
              </a:spcAft>
              <a:buNone/>
            </a:pPr>
            <a:r>
              <a:rPr lang="en"/>
              <a:t>		welcomeLabel.setFont(new Font(null,Font.PLAIN,25));</a:t>
            </a:r>
            <a:endParaRPr/>
          </a:p>
          <a:p>
            <a:pPr indent="0" lvl="0" marL="0" rtl="0" algn="l">
              <a:spcBef>
                <a:spcPts val="1200"/>
              </a:spcBef>
              <a:spcAft>
                <a:spcPts val="0"/>
              </a:spcAft>
              <a:buNone/>
            </a:pPr>
            <a:r>
              <a:rPr lang="en"/>
              <a:t>		welcomeLabel.setText("Hello "+userID);</a:t>
            </a:r>
            <a:endParaRPr/>
          </a:p>
          <a:p>
            <a:pPr indent="0" lvl="0" marL="0" rtl="0" algn="l">
              <a:spcBef>
                <a:spcPts val="1200"/>
              </a:spcBef>
              <a:spcAft>
                <a:spcPts val="0"/>
              </a:spcAft>
              <a:buNone/>
            </a:pPr>
            <a:r>
              <a:rPr lang="en"/>
              <a:t>		frame.add(welcomeLabel);</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42" name="Shape 342"/>
        <p:cNvGrpSpPr/>
        <p:nvPr/>
      </p:nvGrpSpPr>
      <p:grpSpPr>
        <a:xfrm>
          <a:off x="0" y="0"/>
          <a:ext cx="0" cy="0"/>
          <a:chOff x="0" y="0"/>
          <a:chExt cx="0" cy="0"/>
        </a:xfrm>
      </p:grpSpPr>
      <p:sp>
        <p:nvSpPr>
          <p:cNvPr id="343" name="Google Shape;343;p25"/>
          <p:cNvSpPr txBox="1"/>
          <p:nvPr>
            <p:ph idx="1" type="body"/>
          </p:nvPr>
        </p:nvSpPr>
        <p:spPr>
          <a:xfrm>
            <a:off x="1328575" y="787825"/>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frame.setDefaultCloseOperation(JFrame.EXIT_ON_CLOSE);</a:t>
            </a:r>
            <a:endParaRPr/>
          </a:p>
          <a:p>
            <a:pPr indent="0" lvl="0" marL="0" rtl="0" algn="l">
              <a:spcBef>
                <a:spcPts val="1200"/>
              </a:spcBef>
              <a:spcAft>
                <a:spcPts val="0"/>
              </a:spcAft>
              <a:buNone/>
            </a:pPr>
            <a:r>
              <a:rPr lang="en"/>
              <a:t>		frame.setSize(420, 420);</a:t>
            </a:r>
            <a:endParaRPr/>
          </a:p>
          <a:p>
            <a:pPr indent="0" lvl="0" marL="0" rtl="0" algn="l">
              <a:spcBef>
                <a:spcPts val="1200"/>
              </a:spcBef>
              <a:spcAft>
                <a:spcPts val="0"/>
              </a:spcAft>
              <a:buNone/>
            </a:pPr>
            <a:r>
              <a:rPr lang="en"/>
              <a:t>		frame.setLayout(null);</a:t>
            </a:r>
            <a:endParaRPr/>
          </a:p>
          <a:p>
            <a:pPr indent="0" lvl="0" marL="0" rtl="0" algn="l">
              <a:spcBef>
                <a:spcPts val="1200"/>
              </a:spcBef>
              <a:spcAft>
                <a:spcPts val="0"/>
              </a:spcAft>
              <a:buNone/>
            </a:pPr>
            <a:r>
              <a:rPr lang="en"/>
              <a:t>		frame.setVisible(true);</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47" name="Shape 347"/>
        <p:cNvGrpSpPr/>
        <p:nvPr/>
      </p:nvGrpSpPr>
      <p:grpSpPr>
        <a:xfrm>
          <a:off x="0" y="0"/>
          <a:ext cx="0" cy="0"/>
          <a:chOff x="0" y="0"/>
          <a:chExt cx="0" cy="0"/>
        </a:xfrm>
      </p:grpSpPr>
      <p:sp>
        <p:nvSpPr>
          <p:cNvPr id="348" name="Google Shape;348;p26"/>
          <p:cNvSpPr txBox="1"/>
          <p:nvPr>
            <p:ph idx="1" type="body"/>
          </p:nvPr>
        </p:nvSpPr>
        <p:spPr>
          <a:xfrm>
            <a:off x="1303800" y="161125"/>
            <a:ext cx="7030500" cy="437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u="sng">
                <a:solidFill>
                  <a:schemeClr val="accent2"/>
                </a:solidFill>
              </a:rPr>
              <a:t>OUTPUT:</a:t>
            </a:r>
            <a:endParaRPr sz="2000" u="sng">
              <a:solidFill>
                <a:schemeClr val="accent2"/>
              </a:solidFill>
            </a:endParaRPr>
          </a:p>
        </p:txBody>
      </p:sp>
      <p:pic>
        <p:nvPicPr>
          <p:cNvPr id="349" name="Google Shape;349;p26"/>
          <p:cNvPicPr preferRelativeResize="0"/>
          <p:nvPr/>
        </p:nvPicPr>
        <p:blipFill>
          <a:blip r:embed="rId3">
            <a:alphaModFix/>
          </a:blip>
          <a:stretch>
            <a:fillRect/>
          </a:stretch>
        </p:blipFill>
        <p:spPr>
          <a:xfrm>
            <a:off x="2059025" y="790200"/>
            <a:ext cx="5268300" cy="3580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53" name="Shape 353"/>
        <p:cNvGrpSpPr/>
        <p:nvPr/>
      </p:nvGrpSpPr>
      <p:grpSpPr>
        <a:xfrm>
          <a:off x="0" y="0"/>
          <a:ext cx="0" cy="0"/>
          <a:chOff x="0" y="0"/>
          <a:chExt cx="0" cy="0"/>
        </a:xfrm>
      </p:grpSpPr>
      <p:sp>
        <p:nvSpPr>
          <p:cNvPr id="354" name="Google Shape;354;p27"/>
          <p:cNvSpPr txBox="1"/>
          <p:nvPr>
            <p:ph type="title"/>
          </p:nvPr>
        </p:nvSpPr>
        <p:spPr>
          <a:xfrm>
            <a:off x="1303800" y="186800"/>
            <a:ext cx="7030500" cy="77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a:solidFill>
                  <a:srgbClr val="FF0000"/>
                </a:solidFill>
              </a:rPr>
              <a:t>INPUT PASSWORD</a:t>
            </a:r>
            <a:endParaRPr b="0">
              <a:solidFill>
                <a:srgbClr val="FF0000"/>
              </a:solidFill>
            </a:endParaRPr>
          </a:p>
        </p:txBody>
      </p:sp>
      <p:pic>
        <p:nvPicPr>
          <p:cNvPr id="355" name="Google Shape;355;p27"/>
          <p:cNvPicPr preferRelativeResize="0"/>
          <p:nvPr/>
        </p:nvPicPr>
        <p:blipFill>
          <a:blip r:embed="rId3">
            <a:alphaModFix/>
          </a:blip>
          <a:stretch>
            <a:fillRect/>
          </a:stretch>
        </p:blipFill>
        <p:spPr>
          <a:xfrm>
            <a:off x="2815999" y="842025"/>
            <a:ext cx="4199900" cy="3876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59" name="Shape 359"/>
        <p:cNvGrpSpPr/>
        <p:nvPr/>
      </p:nvGrpSpPr>
      <p:grpSpPr>
        <a:xfrm>
          <a:off x="0" y="0"/>
          <a:ext cx="0" cy="0"/>
          <a:chOff x="0" y="0"/>
          <a:chExt cx="0" cy="0"/>
        </a:xfrm>
      </p:grpSpPr>
      <p:sp>
        <p:nvSpPr>
          <p:cNvPr id="360" name="Google Shape;360;p28"/>
          <p:cNvSpPr txBox="1"/>
          <p:nvPr>
            <p:ph type="title"/>
          </p:nvPr>
        </p:nvSpPr>
        <p:spPr>
          <a:xfrm>
            <a:off x="1303800" y="158050"/>
            <a:ext cx="2920200" cy="37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300">
                <a:solidFill>
                  <a:srgbClr val="FF0000"/>
                </a:solidFill>
              </a:rPr>
              <a:t>WELCOME PAGE</a:t>
            </a:r>
            <a:endParaRPr b="0" sz="2300">
              <a:solidFill>
                <a:srgbClr val="FF0000"/>
              </a:solidFill>
            </a:endParaRPr>
          </a:p>
        </p:txBody>
      </p:sp>
      <p:pic>
        <p:nvPicPr>
          <p:cNvPr id="361" name="Google Shape;361;p28"/>
          <p:cNvPicPr preferRelativeResize="0"/>
          <p:nvPr/>
        </p:nvPicPr>
        <p:blipFill>
          <a:blip r:embed="rId3">
            <a:alphaModFix/>
          </a:blip>
          <a:stretch>
            <a:fillRect/>
          </a:stretch>
        </p:blipFill>
        <p:spPr>
          <a:xfrm>
            <a:off x="1957300" y="1131525"/>
            <a:ext cx="4982101" cy="2880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65" name="Shape 365"/>
        <p:cNvGrpSpPr/>
        <p:nvPr/>
      </p:nvGrpSpPr>
      <p:grpSpPr>
        <a:xfrm>
          <a:off x="0" y="0"/>
          <a:ext cx="0" cy="0"/>
          <a:chOff x="0" y="0"/>
          <a:chExt cx="0" cy="0"/>
        </a:xfrm>
      </p:grpSpPr>
      <p:sp>
        <p:nvSpPr>
          <p:cNvPr id="366" name="Google Shape;366;p29"/>
          <p:cNvSpPr txBox="1"/>
          <p:nvPr>
            <p:ph type="title"/>
          </p:nvPr>
        </p:nvSpPr>
        <p:spPr>
          <a:xfrm>
            <a:off x="1303800" y="2394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600">
                <a:solidFill>
                  <a:srgbClr val="FF0000"/>
                </a:solidFill>
              </a:rPr>
              <a:t>FOR WRONG PASSWORD</a:t>
            </a:r>
            <a:endParaRPr b="0" sz="2600">
              <a:solidFill>
                <a:srgbClr val="FF0000"/>
              </a:solidFill>
            </a:endParaRPr>
          </a:p>
        </p:txBody>
      </p:sp>
      <p:pic>
        <p:nvPicPr>
          <p:cNvPr id="367" name="Google Shape;367;p29"/>
          <p:cNvPicPr preferRelativeResize="0"/>
          <p:nvPr/>
        </p:nvPicPr>
        <p:blipFill>
          <a:blip r:embed="rId3">
            <a:alphaModFix/>
          </a:blip>
          <a:stretch>
            <a:fillRect/>
          </a:stretch>
        </p:blipFill>
        <p:spPr>
          <a:xfrm>
            <a:off x="2278775" y="1238700"/>
            <a:ext cx="4296774" cy="3600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71" name="Shape 371"/>
        <p:cNvGrpSpPr/>
        <p:nvPr/>
      </p:nvGrpSpPr>
      <p:grpSpPr>
        <a:xfrm>
          <a:off x="0" y="0"/>
          <a:ext cx="0" cy="0"/>
          <a:chOff x="0" y="0"/>
          <a:chExt cx="0" cy="0"/>
        </a:xfrm>
      </p:grpSpPr>
      <p:sp>
        <p:nvSpPr>
          <p:cNvPr id="372" name="Google Shape;372;p30"/>
          <p:cNvSpPr txBox="1"/>
          <p:nvPr>
            <p:ph idx="1" type="body"/>
          </p:nvPr>
        </p:nvSpPr>
        <p:spPr>
          <a:xfrm>
            <a:off x="229875" y="1261175"/>
            <a:ext cx="8404800" cy="3192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i="1" lang="en" sz="9600">
                <a:solidFill>
                  <a:srgbClr val="A2C4C9"/>
                </a:solidFill>
                <a:latin typeface="Lobster"/>
                <a:ea typeface="Lobster"/>
                <a:cs typeface="Lobster"/>
                <a:sym typeface="Lobster"/>
              </a:rPr>
              <a:t>THANK YOU </a:t>
            </a:r>
            <a:endParaRPr i="1" sz="9600">
              <a:solidFill>
                <a:srgbClr val="F1C232"/>
              </a:solidFill>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73775"/>
            <a:ext cx="7030500" cy="65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u="sng">
                <a:solidFill>
                  <a:schemeClr val="accent2"/>
                </a:solidFill>
              </a:rPr>
              <a:t>Introduction:</a:t>
            </a:r>
            <a:endParaRPr b="0" u="sng">
              <a:solidFill>
                <a:schemeClr val="accent2"/>
              </a:solidFill>
            </a:endParaRPr>
          </a:p>
        </p:txBody>
      </p:sp>
      <p:sp>
        <p:nvSpPr>
          <p:cNvPr id="284" name="Google Shape;284;p14"/>
          <p:cNvSpPr txBox="1"/>
          <p:nvPr>
            <p:ph idx="1" type="body"/>
          </p:nvPr>
        </p:nvSpPr>
        <p:spPr>
          <a:xfrm>
            <a:off x="1177425" y="1400525"/>
            <a:ext cx="7156800" cy="35199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400">
                <a:solidFill>
                  <a:srgbClr val="333333"/>
                </a:solidFill>
                <a:highlight>
                  <a:srgbClr val="76A5AF"/>
                </a:highlight>
                <a:latin typeface="Roboto"/>
                <a:ea typeface="Roboto"/>
                <a:cs typeface="Roboto"/>
                <a:sym typeface="Roboto"/>
              </a:rPr>
              <a:t>In Java, a form for entering authentication credentials to access the restricted page is referred to as a Login form. A login form contains only two fields, i.e., username and password. Each user should have a unique username that can be an email, phone number, or any custom username.</a:t>
            </a:r>
            <a:endParaRPr sz="1400">
              <a:solidFill>
                <a:srgbClr val="333333"/>
              </a:solidFill>
              <a:highlight>
                <a:srgbClr val="76A5AF"/>
              </a:highlight>
              <a:latin typeface="Roboto"/>
              <a:ea typeface="Roboto"/>
              <a:cs typeface="Roboto"/>
              <a:sym typeface="Roboto"/>
            </a:endParaRPr>
          </a:p>
          <a:p>
            <a:pPr indent="0" lvl="0" marL="0" rtl="0" algn="just">
              <a:spcBef>
                <a:spcPts val="1200"/>
              </a:spcBef>
              <a:spcAft>
                <a:spcPts val="0"/>
              </a:spcAft>
              <a:buNone/>
            </a:pPr>
            <a:r>
              <a:rPr lang="en" sz="1400">
                <a:solidFill>
                  <a:srgbClr val="333333"/>
                </a:solidFill>
                <a:highlight>
                  <a:srgbClr val="76A5AF"/>
                </a:highlight>
                <a:latin typeface="Roboto"/>
                <a:ea typeface="Roboto"/>
                <a:cs typeface="Roboto"/>
                <a:sym typeface="Roboto"/>
              </a:rPr>
              <a:t>After submitting the login form, the underlying code of the form checks whether the credentials are authentic or not to allow the user to access the restricted page. If the users provide unauthentic credentials, they will not be able to forward the login form.</a:t>
            </a:r>
            <a:endParaRPr sz="1400">
              <a:solidFill>
                <a:srgbClr val="333333"/>
              </a:solidFill>
              <a:highlight>
                <a:srgbClr val="76A5AF"/>
              </a:highlight>
              <a:latin typeface="Roboto"/>
              <a:ea typeface="Roboto"/>
              <a:cs typeface="Roboto"/>
              <a:sym typeface="Roboto"/>
            </a:endParaRPr>
          </a:p>
          <a:p>
            <a:pPr indent="0" lvl="0" marL="0" rtl="0" algn="just">
              <a:spcBef>
                <a:spcPts val="1200"/>
              </a:spcBef>
              <a:spcAft>
                <a:spcPts val="0"/>
              </a:spcAft>
              <a:buNone/>
            </a:pPr>
            <a:r>
              <a:rPr lang="en" sz="1400">
                <a:solidFill>
                  <a:srgbClr val="333333"/>
                </a:solidFill>
                <a:highlight>
                  <a:srgbClr val="76A5AF"/>
                </a:highlight>
                <a:latin typeface="Roboto"/>
                <a:ea typeface="Roboto"/>
                <a:cs typeface="Roboto"/>
                <a:sym typeface="Roboto"/>
              </a:rPr>
              <a:t>In </a:t>
            </a:r>
            <a:r>
              <a:rPr lang="en" sz="1400">
                <a:solidFill>
                  <a:srgbClr val="008000"/>
                </a:solidFill>
                <a:highlight>
                  <a:srgbClr val="76A5AF"/>
                </a:highlight>
                <a:uFill>
                  <a:noFill/>
                </a:uFill>
                <a:latin typeface="Roboto"/>
                <a:ea typeface="Roboto"/>
                <a:cs typeface="Roboto"/>
                <a:sym typeface="Roboto"/>
                <a:hlinkClick r:id="rId3">
                  <a:extLst>
                    <a:ext uri="{A12FA001-AC4F-418D-AE19-62706E023703}">
                      <ahyp:hlinkClr val="tx"/>
                    </a:ext>
                  </a:extLst>
                </a:hlinkClick>
              </a:rPr>
              <a:t>Java</a:t>
            </a:r>
            <a:r>
              <a:rPr lang="en" sz="1400">
                <a:solidFill>
                  <a:srgbClr val="333333"/>
                </a:solidFill>
                <a:highlight>
                  <a:srgbClr val="76A5AF"/>
                </a:highlight>
                <a:latin typeface="Roboto"/>
                <a:ea typeface="Roboto"/>
                <a:cs typeface="Roboto"/>
                <a:sym typeface="Roboto"/>
              </a:rPr>
              <a:t>, we can develop the login form by using </a:t>
            </a:r>
            <a:r>
              <a:rPr b="1" lang="en" sz="1400">
                <a:solidFill>
                  <a:srgbClr val="008000"/>
                </a:solidFill>
                <a:highlight>
                  <a:srgbClr val="76A5AF"/>
                </a:highlight>
                <a:uFill>
                  <a:noFill/>
                </a:uFill>
                <a:latin typeface="Roboto"/>
                <a:ea typeface="Roboto"/>
                <a:cs typeface="Roboto"/>
                <a:sym typeface="Roboto"/>
                <a:hlinkClick r:id="rId4">
                  <a:extLst>
                    <a:ext uri="{A12FA001-AC4F-418D-AE19-62706E023703}">
                      <ahyp:hlinkClr val="tx"/>
                    </a:ext>
                  </a:extLst>
                </a:hlinkClick>
              </a:rPr>
              <a:t>Swing</a:t>
            </a:r>
            <a:r>
              <a:rPr lang="en" sz="1400">
                <a:solidFill>
                  <a:srgbClr val="333333"/>
                </a:solidFill>
                <a:highlight>
                  <a:srgbClr val="76A5AF"/>
                </a:highlight>
                <a:latin typeface="Roboto"/>
                <a:ea typeface="Roboto"/>
                <a:cs typeface="Roboto"/>
                <a:sym typeface="Roboto"/>
              </a:rPr>
              <a:t> technology. We implement the LoginFormDemo.java class in which we create two text fields, i.e., text1 and text2, for setting the username and password. We also create a button for performing the action.</a:t>
            </a:r>
            <a:endParaRPr sz="1600">
              <a:solidFill>
                <a:srgbClr val="333333"/>
              </a:solidFill>
              <a:highlight>
                <a:srgbClr val="76A5AF"/>
              </a:highlight>
              <a:latin typeface="Roboto"/>
              <a:ea typeface="Roboto"/>
              <a:cs typeface="Roboto"/>
              <a:sym typeface="Roboto"/>
            </a:endParaRPr>
          </a:p>
          <a:p>
            <a:pPr indent="0" lvl="0" marL="0" rtl="0" algn="l">
              <a:spcBef>
                <a:spcPts val="1200"/>
              </a:spcBef>
              <a:spcAft>
                <a:spcPts val="1200"/>
              </a:spcAft>
              <a:buNone/>
            </a:pPr>
            <a:r>
              <a:t/>
            </a:r>
            <a:endParaRPr sz="1500">
              <a:highlight>
                <a:srgbClr val="76A5A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421400"/>
            <a:ext cx="7030500" cy="495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700" u="sng">
                <a:solidFill>
                  <a:schemeClr val="accent2"/>
                </a:solidFill>
              </a:rPr>
              <a:t>Program:</a:t>
            </a:r>
            <a:endParaRPr b="0" sz="2700" u="sng">
              <a:solidFill>
                <a:schemeClr val="accent2"/>
              </a:solidFill>
            </a:endParaRPr>
          </a:p>
        </p:txBody>
      </p:sp>
      <p:sp>
        <p:nvSpPr>
          <p:cNvPr id="290" name="Google Shape;290;p15"/>
          <p:cNvSpPr txBox="1"/>
          <p:nvPr>
            <p:ph idx="1" type="body"/>
          </p:nvPr>
        </p:nvSpPr>
        <p:spPr>
          <a:xfrm>
            <a:off x="1241825" y="1016300"/>
            <a:ext cx="7030500" cy="3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35">
                <a:solidFill>
                  <a:srgbClr val="4A86E8"/>
                </a:solidFill>
              </a:rPr>
              <a:t>CLASS NAME : Main.java</a:t>
            </a:r>
            <a:endParaRPr sz="1535">
              <a:solidFill>
                <a:srgbClr val="4A86E8"/>
              </a:solidFill>
            </a:endParaRPr>
          </a:p>
          <a:p>
            <a:pPr indent="0" lvl="0" marL="0" rtl="0" algn="l">
              <a:spcBef>
                <a:spcPts val="1200"/>
              </a:spcBef>
              <a:spcAft>
                <a:spcPts val="0"/>
              </a:spcAft>
              <a:buNone/>
            </a:pPr>
            <a:r>
              <a:rPr lang="en" sz="1506">
                <a:solidFill>
                  <a:schemeClr val="accent1"/>
                </a:solidFill>
              </a:rPr>
              <a:t>public class Main {</a:t>
            </a:r>
            <a:endParaRPr sz="1506">
              <a:solidFill>
                <a:schemeClr val="accent1"/>
              </a:solidFill>
            </a:endParaRPr>
          </a:p>
          <a:p>
            <a:pPr indent="0" lvl="0" marL="0" rtl="0" algn="l">
              <a:spcBef>
                <a:spcPts val="1200"/>
              </a:spcBef>
              <a:spcAft>
                <a:spcPts val="0"/>
              </a:spcAft>
              <a:buNone/>
            </a:pPr>
            <a:r>
              <a:t/>
            </a:r>
            <a:endParaRPr sz="1506">
              <a:solidFill>
                <a:schemeClr val="accent1"/>
              </a:solidFill>
            </a:endParaRPr>
          </a:p>
          <a:p>
            <a:pPr indent="0" lvl="0" marL="0" rtl="0" algn="l">
              <a:spcBef>
                <a:spcPts val="1200"/>
              </a:spcBef>
              <a:spcAft>
                <a:spcPts val="0"/>
              </a:spcAft>
              <a:buNone/>
            </a:pPr>
            <a:r>
              <a:rPr lang="en" sz="1506">
                <a:solidFill>
                  <a:schemeClr val="accent1"/>
                </a:solidFill>
              </a:rPr>
              <a:t>	public static void main(String[] args) {</a:t>
            </a:r>
            <a:endParaRPr sz="1506">
              <a:solidFill>
                <a:schemeClr val="accent1"/>
              </a:solidFill>
            </a:endParaRPr>
          </a:p>
          <a:p>
            <a:pPr indent="0" lvl="0" marL="0" rtl="0" algn="l">
              <a:spcBef>
                <a:spcPts val="1200"/>
              </a:spcBef>
              <a:spcAft>
                <a:spcPts val="0"/>
              </a:spcAft>
              <a:buNone/>
            </a:pPr>
            <a:r>
              <a:rPr lang="en" sz="1506">
                <a:solidFill>
                  <a:schemeClr val="accent1"/>
                </a:solidFill>
              </a:rPr>
              <a:t>		 IDandPasswords idandPasswords = new IDandPasswords();</a:t>
            </a:r>
            <a:endParaRPr sz="1506">
              <a:solidFill>
                <a:schemeClr val="accent1"/>
              </a:solidFill>
            </a:endParaRPr>
          </a:p>
          <a:p>
            <a:pPr indent="0" lvl="0" marL="0" rtl="0" algn="l">
              <a:spcBef>
                <a:spcPts val="1200"/>
              </a:spcBef>
              <a:spcAft>
                <a:spcPts val="0"/>
              </a:spcAft>
              <a:buNone/>
            </a:pPr>
            <a:r>
              <a:rPr lang="en" sz="1506">
                <a:solidFill>
                  <a:schemeClr val="accent1"/>
                </a:solidFill>
              </a:rPr>
              <a:t>LoginPage loginPage = new LoginPage(idandPasswords.getLoginInfo());</a:t>
            </a:r>
            <a:endParaRPr sz="1506">
              <a:solidFill>
                <a:schemeClr val="accent1"/>
              </a:solidFill>
            </a:endParaRPr>
          </a:p>
          <a:p>
            <a:pPr indent="0" lvl="0" marL="0" rtl="0" algn="l">
              <a:spcBef>
                <a:spcPts val="1200"/>
              </a:spcBef>
              <a:spcAft>
                <a:spcPts val="0"/>
              </a:spcAft>
              <a:buNone/>
            </a:pPr>
            <a:r>
              <a:rPr lang="en" sz="1506">
                <a:solidFill>
                  <a:schemeClr val="accent1"/>
                </a:solidFill>
              </a:rPr>
              <a:t>	}</a:t>
            </a:r>
            <a:endParaRPr sz="1506">
              <a:solidFill>
                <a:schemeClr val="accent1"/>
              </a:solidFill>
            </a:endParaRPr>
          </a:p>
          <a:p>
            <a:pPr indent="0" lvl="0" marL="0" rtl="0" algn="l">
              <a:spcBef>
                <a:spcPts val="1200"/>
              </a:spcBef>
              <a:spcAft>
                <a:spcPts val="0"/>
              </a:spcAft>
              <a:buNone/>
            </a:pPr>
            <a:r>
              <a:t/>
            </a:r>
            <a:endParaRPr sz="1506">
              <a:solidFill>
                <a:schemeClr val="accent1"/>
              </a:solidFill>
            </a:endParaRPr>
          </a:p>
          <a:p>
            <a:pPr indent="0" lvl="0" marL="0" rtl="0" algn="l">
              <a:spcBef>
                <a:spcPts val="1200"/>
              </a:spcBef>
              <a:spcAft>
                <a:spcPts val="0"/>
              </a:spcAft>
              <a:buNone/>
            </a:pPr>
            <a:r>
              <a:rPr lang="en" sz="1406">
                <a:solidFill>
                  <a:schemeClr val="accent1"/>
                </a:solidFill>
              </a:rPr>
              <a:t>}</a:t>
            </a:r>
            <a:endParaRPr sz="1406">
              <a:solidFill>
                <a:schemeClr val="accent1"/>
              </a:solidFill>
            </a:endParaRPr>
          </a:p>
          <a:p>
            <a:pPr indent="0" lvl="0" marL="0" rtl="0" algn="l">
              <a:spcBef>
                <a:spcPts val="1200"/>
              </a:spcBef>
              <a:spcAft>
                <a:spcPts val="0"/>
              </a:spcAft>
              <a:buNone/>
            </a:pPr>
            <a:r>
              <a:t/>
            </a:r>
            <a:endParaRPr>
              <a:solidFill>
                <a:srgbClr val="4A86E8"/>
              </a:solidFill>
            </a:endParaRPr>
          </a:p>
          <a:p>
            <a:pPr indent="0" lvl="0" marL="0" rtl="0" algn="l">
              <a:spcBef>
                <a:spcPts val="1200"/>
              </a:spcBef>
              <a:spcAft>
                <a:spcPts val="1200"/>
              </a:spcAft>
              <a:buNone/>
            </a:pPr>
            <a:r>
              <a:t/>
            </a:r>
            <a:endParaRPr>
              <a:solidFill>
                <a:srgbClr val="4A86E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260275"/>
            <a:ext cx="7030500" cy="49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solidFill>
                  <a:srgbClr val="4A86E8"/>
                </a:solidFill>
              </a:rPr>
              <a:t>CLASS NAME : IDandPasswords.java</a:t>
            </a:r>
            <a:endParaRPr b="0" sz="2000">
              <a:solidFill>
                <a:srgbClr val="4A86E8"/>
              </a:solidFill>
            </a:endParaRPr>
          </a:p>
        </p:txBody>
      </p:sp>
      <p:sp>
        <p:nvSpPr>
          <p:cNvPr id="296" name="Google Shape;296;p16"/>
          <p:cNvSpPr txBox="1"/>
          <p:nvPr>
            <p:ph idx="1" type="body"/>
          </p:nvPr>
        </p:nvSpPr>
        <p:spPr>
          <a:xfrm>
            <a:off x="1303800" y="805600"/>
            <a:ext cx="7030500" cy="42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import java.util.HashMap;</a:t>
            </a:r>
            <a:endParaRPr sz="1000"/>
          </a:p>
          <a:p>
            <a:pPr indent="0" lvl="0" marL="0" rtl="0" algn="l">
              <a:spcBef>
                <a:spcPts val="1200"/>
              </a:spcBef>
              <a:spcAft>
                <a:spcPts val="0"/>
              </a:spcAft>
              <a:buNone/>
            </a:pPr>
            <a:r>
              <a:rPr lang="en" sz="1000"/>
              <a:t>public class IDandPasswords {</a:t>
            </a:r>
            <a:endParaRPr sz="1000"/>
          </a:p>
          <a:p>
            <a:pPr indent="0" lvl="0" marL="0" rtl="0" algn="l">
              <a:spcBef>
                <a:spcPts val="1200"/>
              </a:spcBef>
              <a:spcAft>
                <a:spcPts val="0"/>
              </a:spcAft>
              <a:buNone/>
            </a:pPr>
            <a:r>
              <a:rPr lang="en" sz="1000"/>
              <a:t>HashMap&lt;String,String&gt; logininfo = new HashMap&lt;String,String&gt;();</a:t>
            </a:r>
            <a:endParaRPr sz="1000"/>
          </a:p>
          <a:p>
            <a:pPr indent="0" lvl="0" marL="0" rtl="0" algn="l">
              <a:spcBef>
                <a:spcPts val="1200"/>
              </a:spcBef>
              <a:spcAft>
                <a:spcPts val="0"/>
              </a:spcAft>
              <a:buNone/>
            </a:pPr>
            <a:r>
              <a:rPr lang="en" sz="1000"/>
              <a:t>IDandPasswords(){</a:t>
            </a:r>
            <a:endParaRPr sz="1000"/>
          </a:p>
          <a:p>
            <a:pPr indent="0" lvl="0" marL="0" rtl="0" algn="l">
              <a:spcBef>
                <a:spcPts val="1200"/>
              </a:spcBef>
              <a:spcAft>
                <a:spcPts val="0"/>
              </a:spcAft>
              <a:buNone/>
            </a:pPr>
            <a:r>
              <a:rPr lang="en" sz="1000"/>
              <a:t>		logininfo.put("Bro","pizza");</a:t>
            </a:r>
            <a:endParaRPr sz="1000"/>
          </a:p>
          <a:p>
            <a:pPr indent="0" lvl="0" marL="0" rtl="0" algn="l">
              <a:spcBef>
                <a:spcPts val="1200"/>
              </a:spcBef>
              <a:spcAft>
                <a:spcPts val="0"/>
              </a:spcAft>
              <a:buNone/>
            </a:pPr>
            <a:r>
              <a:rPr lang="en" sz="1000"/>
              <a:t>		logininfo.put("Brometheus","PASSWORD");</a:t>
            </a:r>
            <a:endParaRPr sz="1000"/>
          </a:p>
          <a:p>
            <a:pPr indent="0" lvl="0" marL="0" rtl="0" algn="l">
              <a:spcBef>
                <a:spcPts val="1200"/>
              </a:spcBef>
              <a:spcAft>
                <a:spcPts val="0"/>
              </a:spcAft>
              <a:buNone/>
            </a:pPr>
            <a:r>
              <a:rPr lang="en" sz="1000"/>
              <a:t>		logininfo.put("BroCode","abc123");</a:t>
            </a:r>
            <a:endParaRPr sz="1000"/>
          </a:p>
          <a:p>
            <a:pPr indent="0" lvl="0" marL="0" rtl="0" algn="l">
              <a:spcBef>
                <a:spcPts val="1200"/>
              </a:spcBef>
              <a:spcAft>
                <a:spcPts val="0"/>
              </a:spcAft>
              <a:buNone/>
            </a:pPr>
            <a:r>
              <a:rPr lang="en" sz="1000"/>
              <a:t>	}</a:t>
            </a:r>
            <a:endParaRPr sz="1000"/>
          </a:p>
          <a:p>
            <a:pPr indent="0" lvl="0" marL="0" rtl="0" algn="l">
              <a:spcBef>
                <a:spcPts val="1200"/>
              </a:spcBef>
              <a:spcAft>
                <a:spcPts val="0"/>
              </a:spcAft>
              <a:buNone/>
            </a:pPr>
            <a:r>
              <a:rPr lang="en" sz="1000"/>
              <a:t>	public HashMap getLoginInfo(){</a:t>
            </a:r>
            <a:endParaRPr sz="1000"/>
          </a:p>
          <a:p>
            <a:pPr indent="0" lvl="0" marL="0" rtl="0" algn="l">
              <a:spcBef>
                <a:spcPts val="1200"/>
              </a:spcBef>
              <a:spcAft>
                <a:spcPts val="0"/>
              </a:spcAft>
              <a:buNone/>
            </a:pPr>
            <a:r>
              <a:rPr lang="en" sz="1000"/>
              <a:t>		return logininfo;</a:t>
            </a:r>
            <a:endParaRPr sz="1000"/>
          </a:p>
          <a:p>
            <a:pPr indent="0" lvl="0" marL="0" rtl="0" algn="l">
              <a:spcBef>
                <a:spcPts val="1200"/>
              </a:spcBef>
              <a:spcAft>
                <a:spcPts val="0"/>
              </a:spcAft>
              <a:buNone/>
            </a:pPr>
            <a:r>
              <a:rPr lang="en" sz="1000"/>
              <a:t>	}</a:t>
            </a:r>
            <a:endParaRPr sz="1000"/>
          </a:p>
          <a:p>
            <a:pPr indent="0" lvl="0" marL="0" rtl="0" algn="l">
              <a:spcBef>
                <a:spcPts val="1200"/>
              </a:spcBef>
              <a:spcAft>
                <a:spcPts val="0"/>
              </a:spcAft>
              <a:buNone/>
            </a:pPr>
            <a:r>
              <a:rPr lang="en" sz="1000"/>
              <a:t>}</a:t>
            </a:r>
            <a:endParaRPr sz="1000"/>
          </a:p>
          <a:p>
            <a:pPr indent="0" lvl="0" marL="0" rtl="0" algn="l">
              <a:spcBef>
                <a:spcPts val="1200"/>
              </a:spcBef>
              <a:spcAft>
                <a:spcPts val="0"/>
              </a:spcAft>
              <a:buNone/>
            </a:pPr>
            <a:r>
              <a:t/>
            </a:r>
            <a:endParaRPr sz="9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260275"/>
            <a:ext cx="7030500" cy="57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4A86E8"/>
                </a:solidFill>
              </a:rPr>
              <a:t>CLASS NAME : LoginPage.java</a:t>
            </a:r>
            <a:endParaRPr b="0" sz="2400">
              <a:solidFill>
                <a:srgbClr val="4A86E8"/>
              </a:solidFill>
            </a:endParaRPr>
          </a:p>
        </p:txBody>
      </p:sp>
      <p:sp>
        <p:nvSpPr>
          <p:cNvPr id="302" name="Google Shape;302;p17"/>
          <p:cNvSpPr txBox="1"/>
          <p:nvPr>
            <p:ph idx="1" type="body"/>
          </p:nvPr>
        </p:nvSpPr>
        <p:spPr>
          <a:xfrm>
            <a:off x="1303800" y="830275"/>
            <a:ext cx="7030500" cy="39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 java.awt.*;</a:t>
            </a:r>
            <a:endParaRPr/>
          </a:p>
          <a:p>
            <a:pPr indent="0" lvl="0" marL="0" rtl="0" algn="l">
              <a:spcBef>
                <a:spcPts val="1200"/>
              </a:spcBef>
              <a:spcAft>
                <a:spcPts val="0"/>
              </a:spcAft>
              <a:buNone/>
            </a:pPr>
            <a:r>
              <a:rPr lang="en"/>
              <a:t>import java.awt.event.*;</a:t>
            </a:r>
            <a:endParaRPr/>
          </a:p>
          <a:p>
            <a:pPr indent="0" lvl="0" marL="0" rtl="0" algn="l">
              <a:spcBef>
                <a:spcPts val="1200"/>
              </a:spcBef>
              <a:spcAft>
                <a:spcPts val="0"/>
              </a:spcAft>
              <a:buNone/>
            </a:pPr>
            <a:r>
              <a:rPr lang="en"/>
              <a:t>import java.util.*;</a:t>
            </a:r>
            <a:endParaRPr/>
          </a:p>
          <a:p>
            <a:pPr indent="0" lvl="0" marL="0" rtl="0" algn="l">
              <a:spcBef>
                <a:spcPts val="1200"/>
              </a:spcBef>
              <a:spcAft>
                <a:spcPts val="0"/>
              </a:spcAft>
              <a:buNone/>
            </a:pPr>
            <a:r>
              <a:rPr lang="en"/>
              <a:t>import javax.swing.*;</a:t>
            </a:r>
            <a:endParaRPr/>
          </a:p>
          <a:p>
            <a:pPr indent="0" lvl="0" marL="0" rtl="0" algn="l">
              <a:spcBef>
                <a:spcPts val="1200"/>
              </a:spcBef>
              <a:spcAft>
                <a:spcPts val="0"/>
              </a:spcAft>
              <a:buNone/>
            </a:pPr>
            <a:r>
              <a:rPr lang="en"/>
              <a:t>public class LoginPage implements ActionListener{</a:t>
            </a:r>
            <a:endParaRPr/>
          </a:p>
          <a:p>
            <a:pPr indent="0" lvl="0" marL="0" rtl="0" algn="l">
              <a:spcBef>
                <a:spcPts val="1200"/>
              </a:spcBef>
              <a:spcAft>
                <a:spcPts val="0"/>
              </a:spcAft>
              <a:buNone/>
            </a:pPr>
            <a:r>
              <a:rPr lang="en"/>
              <a:t>	JFrame frame = new JFrame();</a:t>
            </a:r>
            <a:endParaRPr/>
          </a:p>
          <a:p>
            <a:pPr indent="0" lvl="0" marL="0" rtl="0" algn="l">
              <a:spcBef>
                <a:spcPts val="1200"/>
              </a:spcBef>
              <a:spcAft>
                <a:spcPts val="0"/>
              </a:spcAft>
              <a:buNone/>
            </a:pPr>
            <a:r>
              <a:rPr lang="en"/>
              <a:t>	JButton loginButton = new JButton("Login");</a:t>
            </a:r>
            <a:endParaRPr/>
          </a:p>
          <a:p>
            <a:pPr indent="0" lvl="0" marL="0" rtl="0" algn="l">
              <a:spcBef>
                <a:spcPts val="1200"/>
              </a:spcBef>
              <a:spcAft>
                <a:spcPts val="0"/>
              </a:spcAft>
              <a:buNone/>
            </a:pPr>
            <a:r>
              <a:rPr lang="en"/>
              <a:t>	JButton resetButton = new JButton("Reset");</a:t>
            </a:r>
            <a:endParaRPr/>
          </a:p>
          <a:p>
            <a:pPr indent="0" lvl="0" marL="0" rtl="0" algn="l">
              <a:spcBef>
                <a:spcPts val="1200"/>
              </a:spcBef>
              <a:spcAft>
                <a:spcPts val="0"/>
              </a:spcAft>
              <a:buNone/>
            </a:pPr>
            <a:r>
              <a:rPr lang="en"/>
              <a:t>	JTextField userIDField = new JTextField();</a:t>
            </a:r>
            <a:endParaRPr/>
          </a:p>
          <a:p>
            <a:pPr indent="0" lvl="0" marL="0" rtl="0" algn="l">
              <a:spcBef>
                <a:spcPts val="1200"/>
              </a:spcBef>
              <a:spcAft>
                <a:spcPts val="0"/>
              </a:spcAft>
              <a:buNone/>
            </a:pPr>
            <a:r>
              <a:rPr lang="en"/>
              <a:t>	JPasswordField userPasswordField = new JPasswordField();</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06" name="Shape 306"/>
        <p:cNvGrpSpPr/>
        <p:nvPr/>
      </p:nvGrpSpPr>
      <p:grpSpPr>
        <a:xfrm>
          <a:off x="0" y="0"/>
          <a:ext cx="0" cy="0"/>
          <a:chOff x="0" y="0"/>
          <a:chExt cx="0" cy="0"/>
        </a:xfrm>
      </p:grpSpPr>
      <p:sp>
        <p:nvSpPr>
          <p:cNvPr id="307" name="Google Shape;307;p18"/>
          <p:cNvSpPr txBox="1"/>
          <p:nvPr>
            <p:ph idx="1" type="body"/>
          </p:nvPr>
        </p:nvSpPr>
        <p:spPr>
          <a:xfrm>
            <a:off x="1251800" y="161125"/>
            <a:ext cx="7553400" cy="48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JLabel userIDLabel = new JLabel("userID:");</a:t>
            </a:r>
            <a:endParaRPr/>
          </a:p>
          <a:p>
            <a:pPr indent="0" lvl="0" marL="0" rtl="0" algn="l">
              <a:spcBef>
                <a:spcPts val="1200"/>
              </a:spcBef>
              <a:spcAft>
                <a:spcPts val="0"/>
              </a:spcAft>
              <a:buNone/>
            </a:pPr>
            <a:r>
              <a:rPr lang="en"/>
              <a:t>	JLabel userPasswordLabel = new JLabel("password:");</a:t>
            </a:r>
            <a:endParaRPr/>
          </a:p>
          <a:p>
            <a:pPr indent="0" lvl="0" marL="0" rtl="0" algn="l">
              <a:spcBef>
                <a:spcPts val="1200"/>
              </a:spcBef>
              <a:spcAft>
                <a:spcPts val="0"/>
              </a:spcAft>
              <a:buNone/>
            </a:pPr>
            <a:r>
              <a:rPr lang="en"/>
              <a:t>	JLabel messageLabel = new JLabel();</a:t>
            </a:r>
            <a:endParaRPr/>
          </a:p>
          <a:p>
            <a:pPr indent="0" lvl="0" marL="0" rtl="0" algn="l">
              <a:spcBef>
                <a:spcPts val="1200"/>
              </a:spcBef>
              <a:spcAft>
                <a:spcPts val="0"/>
              </a:spcAft>
              <a:buNone/>
            </a:pPr>
            <a:r>
              <a:rPr lang="en"/>
              <a:t>	HashMap&lt;String,String&gt; logininfo = new HashMap&lt;String,String&gt;();</a:t>
            </a:r>
            <a:endParaRPr/>
          </a:p>
          <a:p>
            <a:pPr indent="0" lvl="0" marL="0" rtl="0" algn="l">
              <a:spcBef>
                <a:spcPts val="1200"/>
              </a:spcBef>
              <a:spcAft>
                <a:spcPts val="0"/>
              </a:spcAft>
              <a:buNone/>
            </a:pPr>
            <a:r>
              <a:rPr lang="en" sz="1429"/>
              <a:t>LoginPage(HashMap&lt;String,String&gt; loginInfoOriginal){</a:t>
            </a:r>
            <a:endParaRPr sz="1429"/>
          </a:p>
          <a:p>
            <a:pPr indent="0" lvl="0" marL="0" rtl="0" algn="l">
              <a:spcBef>
                <a:spcPts val="1200"/>
              </a:spcBef>
              <a:spcAft>
                <a:spcPts val="0"/>
              </a:spcAft>
              <a:buNone/>
            </a:pPr>
            <a:r>
              <a:rPr lang="en" sz="1429"/>
              <a:t>		ogininfo = loginInfoOriginal;</a:t>
            </a:r>
            <a:endParaRPr sz="1429"/>
          </a:p>
          <a:p>
            <a:pPr indent="0" lvl="0" marL="0" rtl="0" algn="l">
              <a:spcBef>
                <a:spcPts val="1200"/>
              </a:spcBef>
              <a:spcAft>
                <a:spcPts val="0"/>
              </a:spcAft>
              <a:buNone/>
            </a:pPr>
            <a:r>
              <a:rPr lang="en" sz="1429"/>
              <a:t>		</a:t>
            </a:r>
            <a:endParaRPr sz="1429"/>
          </a:p>
          <a:p>
            <a:pPr indent="0" lvl="0" marL="0" rtl="0" algn="l">
              <a:spcBef>
                <a:spcPts val="1200"/>
              </a:spcBef>
              <a:spcAft>
                <a:spcPts val="0"/>
              </a:spcAft>
              <a:buNone/>
            </a:pPr>
            <a:r>
              <a:rPr lang="en" sz="1429"/>
              <a:t>		userIDLabel.setBounds(50,100,75,25);</a:t>
            </a:r>
            <a:endParaRPr sz="1429"/>
          </a:p>
          <a:p>
            <a:pPr indent="0" lvl="0" marL="0" rtl="0" algn="l">
              <a:spcBef>
                <a:spcPts val="1200"/>
              </a:spcBef>
              <a:spcAft>
                <a:spcPts val="0"/>
              </a:spcAft>
              <a:buNone/>
            </a:pPr>
            <a:r>
              <a:rPr lang="en" sz="1429"/>
              <a:t>		userPasswordLabel.setBounds(50,150,75,25);</a:t>
            </a:r>
            <a:endParaRPr sz="1429"/>
          </a:p>
          <a:p>
            <a:pPr indent="0" lvl="0" marL="0" rtl="0" algn="l">
              <a:spcBef>
                <a:spcPts val="1200"/>
              </a:spcBef>
              <a:spcAft>
                <a:spcPts val="0"/>
              </a:spcAft>
              <a:buNone/>
            </a:pPr>
            <a:r>
              <a:rPr lang="en" sz="1429"/>
              <a:t>		</a:t>
            </a:r>
            <a:endParaRPr sz="1429"/>
          </a:p>
          <a:p>
            <a:pPr indent="0" lvl="0" marL="0" rtl="0" algn="l">
              <a:spcBef>
                <a:spcPts val="1200"/>
              </a:spcBef>
              <a:spcAft>
                <a:spcPts val="0"/>
              </a:spcAft>
              <a:buNone/>
            </a:pPr>
            <a:r>
              <a:rPr lang="en" sz="1429"/>
              <a:t>		messageLabel.setBounds(125,250,250,35);</a:t>
            </a:r>
            <a:endParaRPr sz="1429"/>
          </a:p>
          <a:p>
            <a:pPr indent="0" lvl="0" marL="0" rtl="0" algn="l">
              <a:spcBef>
                <a:spcPts val="1200"/>
              </a:spcBef>
              <a:spcAft>
                <a:spcPts val="0"/>
              </a:spcAft>
              <a:buNone/>
            </a:pPr>
            <a:r>
              <a:rPr lang="en" sz="1429"/>
              <a:t>		messageLabel.setFont(new Font(null,Font.ITALIC,25));</a:t>
            </a:r>
            <a:endParaRPr sz="1429"/>
          </a:p>
          <a:p>
            <a:pPr indent="0" lvl="0" marL="0" rtl="0" algn="l">
              <a:spcBef>
                <a:spcPts val="1200"/>
              </a:spcBef>
              <a:spcAft>
                <a:spcPts val="0"/>
              </a:spcAft>
              <a:buNone/>
            </a:pPr>
            <a:r>
              <a:t/>
            </a:r>
            <a:endParaRPr sz="1429"/>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11" name="Shape 311"/>
        <p:cNvGrpSpPr/>
        <p:nvPr/>
      </p:nvGrpSpPr>
      <p:grpSpPr>
        <a:xfrm>
          <a:off x="0" y="0"/>
          <a:ext cx="0" cy="0"/>
          <a:chOff x="0" y="0"/>
          <a:chExt cx="0" cy="0"/>
        </a:xfrm>
      </p:grpSpPr>
      <p:sp>
        <p:nvSpPr>
          <p:cNvPr id="312" name="Google Shape;312;p19"/>
          <p:cNvSpPr txBox="1"/>
          <p:nvPr>
            <p:ph idx="1" type="body"/>
          </p:nvPr>
        </p:nvSpPr>
        <p:spPr>
          <a:xfrm>
            <a:off x="1303800" y="99150"/>
            <a:ext cx="7595100" cy="49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userIDField.setBounds(125,100,200,25);</a:t>
            </a:r>
            <a:endParaRPr/>
          </a:p>
          <a:p>
            <a:pPr indent="0" lvl="0" marL="0" rtl="0" algn="l">
              <a:spcBef>
                <a:spcPts val="1200"/>
              </a:spcBef>
              <a:spcAft>
                <a:spcPts val="0"/>
              </a:spcAft>
              <a:buNone/>
            </a:pPr>
            <a:r>
              <a:rPr lang="en"/>
              <a:t>		userPasswordField.setBounds(125,150,200,25);</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loginButton.setBounds(125,200,100,25);</a:t>
            </a:r>
            <a:endParaRPr/>
          </a:p>
          <a:p>
            <a:pPr indent="0" lvl="0" marL="0" rtl="0" algn="l">
              <a:spcBef>
                <a:spcPts val="1200"/>
              </a:spcBef>
              <a:spcAft>
                <a:spcPts val="0"/>
              </a:spcAft>
              <a:buNone/>
            </a:pPr>
            <a:r>
              <a:rPr lang="en"/>
              <a:t>		loginButton.setFocusable(false);</a:t>
            </a:r>
            <a:endParaRPr/>
          </a:p>
          <a:p>
            <a:pPr indent="0" lvl="0" marL="0" rtl="0" algn="l">
              <a:spcBef>
                <a:spcPts val="1200"/>
              </a:spcBef>
              <a:spcAft>
                <a:spcPts val="0"/>
              </a:spcAft>
              <a:buNone/>
            </a:pPr>
            <a:r>
              <a:rPr lang="en"/>
              <a:t>		loginButton.addActionListener(this);</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resetButton.setBounds(225,200,100,25);</a:t>
            </a:r>
            <a:endParaRPr/>
          </a:p>
          <a:p>
            <a:pPr indent="0" lvl="0" marL="0" rtl="0" algn="l">
              <a:spcBef>
                <a:spcPts val="1200"/>
              </a:spcBef>
              <a:spcAft>
                <a:spcPts val="0"/>
              </a:spcAft>
              <a:buNone/>
            </a:pPr>
            <a:r>
              <a:rPr lang="en"/>
              <a:t>		resetButton.setFocusable(false);</a:t>
            </a:r>
            <a:endParaRPr/>
          </a:p>
          <a:p>
            <a:pPr indent="0" lvl="0" marL="0" rtl="0" algn="l">
              <a:spcBef>
                <a:spcPts val="1200"/>
              </a:spcBef>
              <a:spcAft>
                <a:spcPts val="0"/>
              </a:spcAft>
              <a:buNone/>
            </a:pPr>
            <a:r>
              <a:rPr lang="en"/>
              <a:t>		resetButton.addActionListener(this);</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16" name="Shape 316"/>
        <p:cNvGrpSpPr/>
        <p:nvPr/>
      </p:nvGrpSpPr>
      <p:grpSpPr>
        <a:xfrm>
          <a:off x="0" y="0"/>
          <a:ext cx="0" cy="0"/>
          <a:chOff x="0" y="0"/>
          <a:chExt cx="0" cy="0"/>
        </a:xfrm>
      </p:grpSpPr>
      <p:sp>
        <p:nvSpPr>
          <p:cNvPr id="317" name="Google Shape;317;p20"/>
          <p:cNvSpPr txBox="1"/>
          <p:nvPr>
            <p:ph idx="1" type="body"/>
          </p:nvPr>
        </p:nvSpPr>
        <p:spPr>
          <a:xfrm>
            <a:off x="1303800" y="173525"/>
            <a:ext cx="7620000" cy="479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t>frame.add(userIDLabel);</a:t>
            </a:r>
            <a:endParaRPr sz="1400"/>
          </a:p>
          <a:p>
            <a:pPr indent="0" lvl="0" marL="0" rtl="0" algn="l">
              <a:spcBef>
                <a:spcPts val="1200"/>
              </a:spcBef>
              <a:spcAft>
                <a:spcPts val="0"/>
              </a:spcAft>
              <a:buNone/>
            </a:pPr>
            <a:r>
              <a:rPr lang="en" sz="1400"/>
              <a:t>		frame.add(userPasswordLabel);</a:t>
            </a:r>
            <a:endParaRPr sz="1400"/>
          </a:p>
          <a:p>
            <a:pPr indent="0" lvl="0" marL="0" rtl="0" algn="l">
              <a:spcBef>
                <a:spcPts val="1200"/>
              </a:spcBef>
              <a:spcAft>
                <a:spcPts val="0"/>
              </a:spcAft>
              <a:buNone/>
            </a:pPr>
            <a:r>
              <a:rPr lang="en" sz="1400"/>
              <a:t>		frame.add(messageLabel);</a:t>
            </a:r>
            <a:endParaRPr sz="1400"/>
          </a:p>
          <a:p>
            <a:pPr indent="0" lvl="0" marL="0" rtl="0" algn="l">
              <a:spcBef>
                <a:spcPts val="1200"/>
              </a:spcBef>
              <a:spcAft>
                <a:spcPts val="0"/>
              </a:spcAft>
              <a:buNone/>
            </a:pPr>
            <a:r>
              <a:rPr lang="en" sz="1400"/>
              <a:t>		frame.add(userIDField);</a:t>
            </a:r>
            <a:endParaRPr sz="1400"/>
          </a:p>
          <a:p>
            <a:pPr indent="0" lvl="0" marL="0" rtl="0" algn="l">
              <a:spcBef>
                <a:spcPts val="1200"/>
              </a:spcBef>
              <a:spcAft>
                <a:spcPts val="0"/>
              </a:spcAft>
              <a:buNone/>
            </a:pPr>
            <a:r>
              <a:rPr lang="en" sz="1400"/>
              <a:t>		frame.add(userPasswordField);</a:t>
            </a:r>
            <a:endParaRPr sz="1400"/>
          </a:p>
          <a:p>
            <a:pPr indent="0" lvl="0" marL="0" rtl="0" algn="l">
              <a:spcBef>
                <a:spcPts val="1200"/>
              </a:spcBef>
              <a:spcAft>
                <a:spcPts val="0"/>
              </a:spcAft>
              <a:buNone/>
            </a:pPr>
            <a:r>
              <a:rPr lang="en" sz="1400"/>
              <a:t>		frame.add(loginButton);</a:t>
            </a:r>
            <a:endParaRPr sz="1400"/>
          </a:p>
          <a:p>
            <a:pPr indent="0" lvl="0" marL="0" rtl="0" algn="l">
              <a:spcBef>
                <a:spcPts val="1200"/>
              </a:spcBef>
              <a:spcAft>
                <a:spcPts val="0"/>
              </a:spcAft>
              <a:buNone/>
            </a:pPr>
            <a:r>
              <a:rPr lang="en" sz="1400"/>
              <a:t>		frame.add(resetButton);</a:t>
            </a:r>
            <a:endParaRPr sz="1400"/>
          </a:p>
          <a:p>
            <a:pPr indent="0" lvl="0" marL="0" rtl="0" algn="l">
              <a:spcBef>
                <a:spcPts val="1200"/>
              </a:spcBef>
              <a:spcAft>
                <a:spcPts val="0"/>
              </a:spcAft>
              <a:buNone/>
            </a:pPr>
            <a:r>
              <a:rPr lang="en" sz="1400"/>
              <a:t>		frame.setDefaultCloseOperation(JFrame.EXIT_ON_CLOSE);</a:t>
            </a:r>
            <a:endParaRPr sz="1400"/>
          </a:p>
          <a:p>
            <a:pPr indent="0" lvl="0" marL="0" rtl="0" algn="l">
              <a:spcBef>
                <a:spcPts val="1200"/>
              </a:spcBef>
              <a:spcAft>
                <a:spcPts val="0"/>
              </a:spcAft>
              <a:buNone/>
            </a:pPr>
            <a:r>
              <a:rPr lang="en" sz="1400"/>
              <a:t>		frame.setSize(420,420);</a:t>
            </a:r>
            <a:endParaRPr sz="1400"/>
          </a:p>
          <a:p>
            <a:pPr indent="0" lvl="0" marL="0" rtl="0" algn="l">
              <a:spcBef>
                <a:spcPts val="1200"/>
              </a:spcBef>
              <a:spcAft>
                <a:spcPts val="0"/>
              </a:spcAft>
              <a:buNone/>
            </a:pPr>
            <a:r>
              <a:rPr lang="en" sz="1400"/>
              <a:t>		frame.setLayout(null);</a:t>
            </a:r>
            <a:endParaRPr sz="1400"/>
          </a:p>
          <a:p>
            <a:pPr indent="0" lvl="0" marL="0" rtl="0" algn="l">
              <a:spcBef>
                <a:spcPts val="1200"/>
              </a:spcBef>
              <a:spcAft>
                <a:spcPts val="0"/>
              </a:spcAft>
              <a:buNone/>
            </a:pPr>
            <a:r>
              <a:rPr lang="en" sz="1400"/>
              <a:t>		frame.setVisible(true);</a:t>
            </a:r>
            <a:endParaRPr sz="1400"/>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21" name="Shape 321"/>
        <p:cNvGrpSpPr/>
        <p:nvPr/>
      </p:nvGrpSpPr>
      <p:grpSpPr>
        <a:xfrm>
          <a:off x="0" y="0"/>
          <a:ext cx="0" cy="0"/>
          <a:chOff x="0" y="0"/>
          <a:chExt cx="0" cy="0"/>
        </a:xfrm>
      </p:grpSpPr>
      <p:sp>
        <p:nvSpPr>
          <p:cNvPr id="322" name="Google Shape;322;p21"/>
          <p:cNvSpPr txBox="1"/>
          <p:nvPr>
            <p:ph idx="1" type="body"/>
          </p:nvPr>
        </p:nvSpPr>
        <p:spPr>
          <a:xfrm>
            <a:off x="1303800" y="198300"/>
            <a:ext cx="7607400" cy="47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a:p>
            <a:pPr indent="0" lvl="0" marL="0" rtl="0" algn="l">
              <a:spcBef>
                <a:spcPts val="1200"/>
              </a:spcBef>
              <a:spcAft>
                <a:spcPts val="0"/>
              </a:spcAft>
              <a:buNone/>
            </a:pPr>
            <a:r>
              <a:rPr lang="en"/>
              <a:t>@Override</a:t>
            </a:r>
            <a:endParaRPr/>
          </a:p>
          <a:p>
            <a:pPr indent="0" lvl="0" marL="0" rtl="0" algn="l">
              <a:spcBef>
                <a:spcPts val="1200"/>
              </a:spcBef>
              <a:spcAft>
                <a:spcPts val="0"/>
              </a:spcAft>
              <a:buNone/>
            </a:pPr>
            <a:r>
              <a:rPr lang="en"/>
              <a:t>	public void actionPerformed(ActionEvent e) {</a:t>
            </a:r>
            <a:endParaRPr/>
          </a:p>
          <a:p>
            <a:pPr indent="0" lvl="0" marL="0" rtl="0" algn="l">
              <a:spcBef>
                <a:spcPts val="1200"/>
              </a:spcBef>
              <a:spcAft>
                <a:spcPts val="0"/>
              </a:spcAft>
              <a:buNone/>
            </a:pPr>
            <a:r>
              <a:rPr lang="en"/>
              <a:t>		if(e.getSource()==resetButton) {</a:t>
            </a:r>
            <a:endParaRPr/>
          </a:p>
          <a:p>
            <a:pPr indent="0" lvl="0" marL="0" rtl="0" algn="l">
              <a:spcBef>
                <a:spcPts val="1200"/>
              </a:spcBef>
              <a:spcAft>
                <a:spcPts val="0"/>
              </a:spcAft>
              <a:buNone/>
            </a:pPr>
            <a:r>
              <a:rPr lang="en"/>
              <a:t>			userIDField.setText("");</a:t>
            </a:r>
            <a:endParaRPr/>
          </a:p>
          <a:p>
            <a:pPr indent="0" lvl="0" marL="0" rtl="0" algn="l">
              <a:spcBef>
                <a:spcPts val="1200"/>
              </a:spcBef>
              <a:spcAft>
                <a:spcPts val="0"/>
              </a:spcAft>
              <a:buNone/>
            </a:pPr>
            <a:r>
              <a:rPr lang="en"/>
              <a:t>			userPasswordField.setText("");</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if(e.getSource()==loginButton) {</a:t>
            </a:r>
            <a:endParaRPr/>
          </a:p>
          <a:p>
            <a:pPr indent="0" lvl="0" marL="0" rtl="0" algn="l">
              <a:spcBef>
                <a:spcPts val="1200"/>
              </a:spcBef>
              <a:spcAft>
                <a:spcPts val="0"/>
              </a:spcAft>
              <a:buNone/>
            </a:pPr>
            <a:r>
              <a:rPr lang="en"/>
              <a:t>			String userID = userIDField.getText();</a:t>
            </a:r>
            <a:endParaRPr/>
          </a:p>
          <a:p>
            <a:pPr indent="0" lvl="0" marL="0" rtl="0" algn="l">
              <a:spcBef>
                <a:spcPts val="1200"/>
              </a:spcBef>
              <a:spcAft>
                <a:spcPts val="0"/>
              </a:spcAft>
              <a:buNone/>
            </a:pPr>
            <a:r>
              <a:rPr lang="en"/>
              <a:t>			String password = String.valueOf(userPasswordField.getPassword());</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