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imo Bold" charset="1" panose="020B0704020202020204"/>
      <p:regular r:id="rId15"/>
    </p:embeddedFont>
    <p:embeddedFont>
      <p:font typeface="Evolventa Bold" charset="1" panose="020B0702020202020204"/>
      <p:regular r:id="rId16"/>
    </p:embeddedFont>
    <p:embeddedFont>
      <p:font typeface="Evolventa" charset="1" panose="020B0502020202020204"/>
      <p:regular r:id="rId17"/>
    </p:embeddedFont>
    <p:embeddedFont>
      <p:font typeface="Aparajita" charset="1" panose="02020603050405020304"/>
      <p:regular r:id="rId18"/>
    </p:embeddedFont>
    <p:embeddedFont>
      <p:font typeface="Inter Bold" charset="1" panose="020B0802030000000004"/>
      <p:regular r:id="rId19"/>
    </p:embeddedFont>
    <p:embeddedFont>
      <p:font typeface="Inter" charset="1" panose="020B050203000000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jpe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" y="342900"/>
            <a:ext cx="4277274" cy="9957942"/>
          </a:xfrm>
          <a:custGeom>
            <a:avLst/>
            <a:gdLst/>
            <a:ahLst/>
            <a:cxnLst/>
            <a:rect r="r" b="b" t="t" l="l"/>
            <a:pathLst>
              <a:path h="9957942" w="4277274">
                <a:moveTo>
                  <a:pt x="0" y="0"/>
                </a:moveTo>
                <a:lnTo>
                  <a:pt x="4277274" y="0"/>
                </a:lnTo>
                <a:lnTo>
                  <a:pt x="4277274" y="9957942"/>
                </a:lnTo>
                <a:lnTo>
                  <a:pt x="0" y="99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32" y="-1179"/>
            <a:ext cx="3535011" cy="10281059"/>
          </a:xfrm>
          <a:custGeom>
            <a:avLst/>
            <a:gdLst/>
            <a:ahLst/>
            <a:cxnLst/>
            <a:rect r="r" b="b" t="t" l="l"/>
            <a:pathLst>
              <a:path h="10281059" w="3535011">
                <a:moveTo>
                  <a:pt x="0" y="0"/>
                </a:moveTo>
                <a:lnTo>
                  <a:pt x="3535011" y="0"/>
                </a:lnTo>
                <a:lnTo>
                  <a:pt x="3535011" y="10281059"/>
                </a:lnTo>
                <a:lnTo>
                  <a:pt x="0" y="1028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74320" cy="10287000"/>
            <a:chOff x="0" y="0"/>
            <a:chExt cx="3657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576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65760">
                  <a:moveTo>
                    <a:pt x="0" y="0"/>
                  </a:moveTo>
                  <a:lnTo>
                    <a:pt x="365760" y="0"/>
                  </a:lnTo>
                  <a:lnTo>
                    <a:pt x="36576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E5E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6485715"/>
            <a:ext cx="2616978" cy="1167884"/>
            <a:chOff x="0" y="0"/>
            <a:chExt cx="3489304" cy="15571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89325" cy="1557147"/>
            </a:xfrm>
            <a:custGeom>
              <a:avLst/>
              <a:gdLst/>
              <a:ahLst/>
              <a:cxnLst/>
              <a:rect r="r" b="b" t="t" l="l"/>
              <a:pathLst>
                <a:path h="1557147" w="3489325">
                  <a:moveTo>
                    <a:pt x="2692019" y="1557147"/>
                  </a:moveTo>
                  <a:cubicBezTo>
                    <a:pt x="2720213" y="1557147"/>
                    <a:pt x="2738882" y="1547749"/>
                    <a:pt x="2748280" y="1538351"/>
                  </a:cubicBezTo>
                  <a:cubicBezTo>
                    <a:pt x="2748280" y="1528953"/>
                    <a:pt x="2757678" y="1528953"/>
                    <a:pt x="2757678" y="1528953"/>
                  </a:cubicBezTo>
                  <a:cubicBezTo>
                    <a:pt x="3470529" y="815975"/>
                    <a:pt x="3470529" y="815975"/>
                    <a:pt x="3470529" y="815975"/>
                  </a:cubicBezTo>
                  <a:cubicBezTo>
                    <a:pt x="3489325" y="797179"/>
                    <a:pt x="3489325" y="759714"/>
                    <a:pt x="3470529" y="731520"/>
                  </a:cubicBezTo>
                  <a:cubicBezTo>
                    <a:pt x="2757678" y="27940"/>
                    <a:pt x="2757678" y="27940"/>
                    <a:pt x="2757678" y="27940"/>
                  </a:cubicBezTo>
                  <a:cubicBezTo>
                    <a:pt x="2757678" y="18542"/>
                    <a:pt x="2748280" y="18542"/>
                    <a:pt x="2748280" y="18542"/>
                  </a:cubicBezTo>
                  <a:cubicBezTo>
                    <a:pt x="2738882" y="9398"/>
                    <a:pt x="2720213" y="0"/>
                    <a:pt x="26920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57147"/>
                    <a:pt x="0" y="1557147"/>
                    <a:pt x="0" y="1557147"/>
                  </a:cubicBezTo>
                  <a:lnTo>
                    <a:pt x="2692019" y="1557147"/>
                  </a:lnTo>
                  <a:close/>
                </a:path>
              </a:pathLst>
            </a:custGeom>
            <a:solidFill>
              <a:srgbClr val="418AB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563511" y="-5234355"/>
            <a:ext cx="15026993" cy="1295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8"/>
              </a:lnSpc>
            </a:pPr>
          </a:p>
          <a:p>
            <a:pPr algn="l">
              <a:lnSpc>
                <a:spcPts val="7938"/>
              </a:lnSpc>
            </a:pPr>
          </a:p>
          <a:p>
            <a:pPr algn="l">
              <a:lnSpc>
                <a:spcPts val="9720"/>
              </a:lnSpc>
            </a:pPr>
          </a:p>
          <a:p>
            <a:pPr algn="l">
              <a:lnSpc>
                <a:spcPts val="9720"/>
              </a:lnSpc>
            </a:pPr>
          </a:p>
          <a:p>
            <a:pPr algn="l">
              <a:lnSpc>
                <a:spcPts val="9720"/>
              </a:lnSpc>
            </a:pPr>
          </a:p>
          <a:p>
            <a:pPr algn="l">
              <a:lnSpc>
                <a:spcPts val="9720"/>
              </a:lnSpc>
            </a:pPr>
          </a:p>
          <a:p>
            <a:pPr algn="l">
              <a:lnSpc>
                <a:spcPts val="5831"/>
              </a:lnSpc>
            </a:pPr>
          </a:p>
          <a:p>
            <a:pPr algn="l">
              <a:lnSpc>
                <a:spcPts val="7128"/>
              </a:lnSpc>
            </a:pPr>
            <a:r>
              <a:rPr lang="en-US" b="true" sz="5940" spc="-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Portfolio Website Using HTML &amp; CSS</a:t>
            </a:r>
          </a:p>
          <a:p>
            <a:pPr algn="l">
              <a:lnSpc>
                <a:spcPts val="7938"/>
              </a:lnSpc>
            </a:pPr>
          </a:p>
          <a:p>
            <a:pPr algn="l">
              <a:lnSpc>
                <a:spcPts val="7938"/>
              </a:lnSpc>
            </a:pPr>
            <a:r>
              <a:rPr lang="en-US" b="true" sz="6615" spc="-31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at </a:t>
            </a:r>
          </a:p>
          <a:p>
            <a:pPr algn="l">
              <a:lnSpc>
                <a:spcPts val="8748"/>
              </a:lnSpc>
            </a:pPr>
          </a:p>
          <a:p>
            <a:pPr algn="l">
              <a:lnSpc>
                <a:spcPts val="8586"/>
              </a:lnSpc>
            </a:pPr>
            <a:r>
              <a:rPr lang="en-US" b="true" sz="7155" spc="-3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IIT Kanpur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63511" y="8006059"/>
            <a:ext cx="15335338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b="true" sz="2700" spc="-12">
                <a:solidFill>
                  <a:srgbClr val="595959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Harshit</a:t>
            </a:r>
            <a:r>
              <a:rPr lang="en-US" b="true" sz="2700" spc="-12">
                <a:solidFill>
                  <a:srgbClr val="595959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 Srivastava </a:t>
            </a:r>
          </a:p>
          <a:p>
            <a:pPr algn="r">
              <a:lnSpc>
                <a:spcPts val="3240"/>
              </a:lnSpc>
            </a:pPr>
            <a:r>
              <a:rPr lang="en-US" b="true" sz="2700" spc="-12">
                <a:solidFill>
                  <a:srgbClr val="595959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 </a:t>
            </a:r>
          </a:p>
          <a:p>
            <a:pPr algn="r">
              <a:lnSpc>
                <a:spcPts val="3240"/>
              </a:lnSpc>
            </a:pPr>
            <a:r>
              <a:rPr lang="en-US" b="true" sz="2700" spc="-12">
                <a:solidFill>
                  <a:srgbClr val="595959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 2200100100163 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215277" y="597538"/>
            <a:ext cx="5466666" cy="1523810"/>
          </a:xfrm>
          <a:custGeom>
            <a:avLst/>
            <a:gdLst/>
            <a:ahLst/>
            <a:cxnLst/>
            <a:rect r="r" b="b" t="t" l="l"/>
            <a:pathLst>
              <a:path h="1523810" w="5466666">
                <a:moveTo>
                  <a:pt x="0" y="0"/>
                </a:moveTo>
                <a:lnTo>
                  <a:pt x="5466666" y="0"/>
                </a:lnTo>
                <a:lnTo>
                  <a:pt x="5466666" y="1523810"/>
                </a:lnTo>
                <a:lnTo>
                  <a:pt x="0" y="15238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" y="342900"/>
            <a:ext cx="4277274" cy="9957942"/>
          </a:xfrm>
          <a:custGeom>
            <a:avLst/>
            <a:gdLst/>
            <a:ahLst/>
            <a:cxnLst/>
            <a:rect r="r" b="b" t="t" l="l"/>
            <a:pathLst>
              <a:path h="9957942" w="4277274">
                <a:moveTo>
                  <a:pt x="0" y="0"/>
                </a:moveTo>
                <a:lnTo>
                  <a:pt x="4277274" y="0"/>
                </a:lnTo>
                <a:lnTo>
                  <a:pt x="4277274" y="9957942"/>
                </a:lnTo>
                <a:lnTo>
                  <a:pt x="0" y="99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32" y="-1179"/>
            <a:ext cx="3535011" cy="10281059"/>
          </a:xfrm>
          <a:custGeom>
            <a:avLst/>
            <a:gdLst/>
            <a:ahLst/>
            <a:cxnLst/>
            <a:rect r="r" b="b" t="t" l="l"/>
            <a:pathLst>
              <a:path h="10281059" w="3535011">
                <a:moveTo>
                  <a:pt x="0" y="0"/>
                </a:moveTo>
                <a:lnTo>
                  <a:pt x="3535011" y="0"/>
                </a:lnTo>
                <a:lnTo>
                  <a:pt x="3535011" y="10281059"/>
                </a:lnTo>
                <a:lnTo>
                  <a:pt x="0" y="1028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74320" cy="10287000"/>
            <a:chOff x="0" y="0"/>
            <a:chExt cx="3657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576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65760">
                  <a:moveTo>
                    <a:pt x="0" y="0"/>
                  </a:moveTo>
                  <a:lnTo>
                    <a:pt x="365760" y="0"/>
                  </a:lnTo>
                  <a:lnTo>
                    <a:pt x="36576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E5E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283" y="1071562"/>
            <a:ext cx="2382791" cy="760946"/>
            <a:chOff x="0" y="0"/>
            <a:chExt cx="3177054" cy="10145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55" cy="1014603"/>
            </a:xfrm>
            <a:custGeom>
              <a:avLst/>
              <a:gdLst/>
              <a:ahLst/>
              <a:cxnLst/>
              <a:rect r="r" b="b" t="t" l="l"/>
              <a:pathLst>
                <a:path h="1014603" w="3195955">
                  <a:moveTo>
                    <a:pt x="3177032" y="537591"/>
                  </a:moveTo>
                  <a:lnTo>
                    <a:pt x="2719070" y="995553"/>
                  </a:lnTo>
                  <a:cubicBezTo>
                    <a:pt x="2716022" y="998855"/>
                    <a:pt x="2712212" y="1001903"/>
                    <a:pt x="2709164" y="1005078"/>
                  </a:cubicBezTo>
                  <a:cubicBezTo>
                    <a:pt x="2699893" y="1014603"/>
                    <a:pt x="2690241" y="1014603"/>
                    <a:pt x="2680589" y="1014603"/>
                  </a:cubicBezTo>
                  <a:lnTo>
                    <a:pt x="2499233" y="1014603"/>
                  </a:lnTo>
                  <a:lnTo>
                    <a:pt x="0" y="1007491"/>
                  </a:lnTo>
                  <a:cubicBezTo>
                    <a:pt x="2794" y="671703"/>
                    <a:pt x="5842" y="335788"/>
                    <a:pt x="8636" y="0"/>
                  </a:cubicBezTo>
                  <a:lnTo>
                    <a:pt x="2499233" y="3429"/>
                  </a:lnTo>
                  <a:lnTo>
                    <a:pt x="2680589" y="3429"/>
                  </a:lnTo>
                  <a:cubicBezTo>
                    <a:pt x="2690241" y="3429"/>
                    <a:pt x="2699766" y="12954"/>
                    <a:pt x="2709164" y="12954"/>
                  </a:cubicBezTo>
                  <a:cubicBezTo>
                    <a:pt x="2709164" y="22479"/>
                    <a:pt x="2719070" y="22479"/>
                    <a:pt x="2719070" y="22479"/>
                  </a:cubicBezTo>
                  <a:lnTo>
                    <a:pt x="3177032" y="480314"/>
                  </a:lnTo>
                  <a:cubicBezTo>
                    <a:pt x="3195955" y="499364"/>
                    <a:pt x="3195955" y="518414"/>
                    <a:pt x="3177032" y="537591"/>
                  </a:cubicBezTo>
                  <a:close/>
                </a:path>
              </a:pathLst>
            </a:custGeom>
            <a:solidFill>
              <a:srgbClr val="418AB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35918" y="789913"/>
            <a:ext cx="15590520" cy="178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34" u="sng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Topics Covered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35918" y="2528422"/>
            <a:ext cx="14862713" cy="651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20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HTML-Hyper Text Markup Language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-16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CSS- Cascade Style Sheets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-16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JS-Java Script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89158" y="1132143"/>
            <a:ext cx="986771" cy="5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spc="-14">
                <a:solidFill>
                  <a:srgbClr val="FEFFFF"/>
                </a:solidFill>
                <a:latin typeface="Evolventa"/>
                <a:ea typeface="Evolventa"/>
                <a:cs typeface="Evolventa"/>
                <a:sym typeface="Evolventa"/>
              </a:rPr>
              <a:t>2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502270" y="429290"/>
            <a:ext cx="1880634" cy="1899240"/>
          </a:xfrm>
          <a:custGeom>
            <a:avLst/>
            <a:gdLst/>
            <a:ahLst/>
            <a:cxnLst/>
            <a:rect r="r" b="b" t="t" l="l"/>
            <a:pathLst>
              <a:path h="1899240" w="1880634">
                <a:moveTo>
                  <a:pt x="0" y="0"/>
                </a:moveTo>
                <a:lnTo>
                  <a:pt x="1880634" y="0"/>
                </a:lnTo>
                <a:lnTo>
                  <a:pt x="1880634" y="1899240"/>
                </a:lnTo>
                <a:lnTo>
                  <a:pt x="0" y="18992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94" t="0" r="-494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509436" y="365494"/>
            <a:ext cx="1880634" cy="1899240"/>
          </a:xfrm>
          <a:custGeom>
            <a:avLst/>
            <a:gdLst/>
            <a:ahLst/>
            <a:cxnLst/>
            <a:rect r="r" b="b" t="t" l="l"/>
            <a:pathLst>
              <a:path h="1899240" w="1880634">
                <a:moveTo>
                  <a:pt x="0" y="0"/>
                </a:moveTo>
                <a:lnTo>
                  <a:pt x="1880634" y="0"/>
                </a:lnTo>
                <a:lnTo>
                  <a:pt x="1880634" y="1899241"/>
                </a:lnTo>
                <a:lnTo>
                  <a:pt x="0" y="18992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94" t="0" r="-494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" y="342900"/>
            <a:ext cx="4277274" cy="9957942"/>
          </a:xfrm>
          <a:custGeom>
            <a:avLst/>
            <a:gdLst/>
            <a:ahLst/>
            <a:cxnLst/>
            <a:rect r="r" b="b" t="t" l="l"/>
            <a:pathLst>
              <a:path h="9957942" w="4277274">
                <a:moveTo>
                  <a:pt x="0" y="0"/>
                </a:moveTo>
                <a:lnTo>
                  <a:pt x="4277274" y="0"/>
                </a:lnTo>
                <a:lnTo>
                  <a:pt x="4277274" y="9957942"/>
                </a:lnTo>
                <a:lnTo>
                  <a:pt x="0" y="99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32" y="-1179"/>
            <a:ext cx="3535011" cy="10281059"/>
          </a:xfrm>
          <a:custGeom>
            <a:avLst/>
            <a:gdLst/>
            <a:ahLst/>
            <a:cxnLst/>
            <a:rect r="r" b="b" t="t" l="l"/>
            <a:pathLst>
              <a:path h="10281059" w="3535011">
                <a:moveTo>
                  <a:pt x="0" y="0"/>
                </a:moveTo>
                <a:lnTo>
                  <a:pt x="3535011" y="0"/>
                </a:lnTo>
                <a:lnTo>
                  <a:pt x="3535011" y="10281059"/>
                </a:lnTo>
                <a:lnTo>
                  <a:pt x="0" y="1028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74320" cy="10287000"/>
            <a:chOff x="0" y="0"/>
            <a:chExt cx="3657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576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65760">
                  <a:moveTo>
                    <a:pt x="0" y="0"/>
                  </a:moveTo>
                  <a:lnTo>
                    <a:pt x="365760" y="0"/>
                  </a:lnTo>
                  <a:lnTo>
                    <a:pt x="36576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E5E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283" y="1071562"/>
            <a:ext cx="2382791" cy="760946"/>
            <a:chOff x="0" y="0"/>
            <a:chExt cx="3177054" cy="10145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55" cy="1014603"/>
            </a:xfrm>
            <a:custGeom>
              <a:avLst/>
              <a:gdLst/>
              <a:ahLst/>
              <a:cxnLst/>
              <a:rect r="r" b="b" t="t" l="l"/>
              <a:pathLst>
                <a:path h="1014603" w="3195955">
                  <a:moveTo>
                    <a:pt x="3177032" y="537591"/>
                  </a:moveTo>
                  <a:lnTo>
                    <a:pt x="2719070" y="995553"/>
                  </a:lnTo>
                  <a:cubicBezTo>
                    <a:pt x="2716022" y="998855"/>
                    <a:pt x="2712212" y="1001903"/>
                    <a:pt x="2709164" y="1005078"/>
                  </a:cubicBezTo>
                  <a:cubicBezTo>
                    <a:pt x="2699893" y="1014603"/>
                    <a:pt x="2690241" y="1014603"/>
                    <a:pt x="2680589" y="1014603"/>
                  </a:cubicBezTo>
                  <a:lnTo>
                    <a:pt x="2499233" y="1014603"/>
                  </a:lnTo>
                  <a:lnTo>
                    <a:pt x="0" y="1007491"/>
                  </a:lnTo>
                  <a:cubicBezTo>
                    <a:pt x="2794" y="671703"/>
                    <a:pt x="5842" y="335788"/>
                    <a:pt x="8636" y="0"/>
                  </a:cubicBezTo>
                  <a:lnTo>
                    <a:pt x="2499233" y="3429"/>
                  </a:lnTo>
                  <a:lnTo>
                    <a:pt x="2680589" y="3429"/>
                  </a:lnTo>
                  <a:cubicBezTo>
                    <a:pt x="2690241" y="3429"/>
                    <a:pt x="2699766" y="12954"/>
                    <a:pt x="2709164" y="12954"/>
                  </a:cubicBezTo>
                  <a:cubicBezTo>
                    <a:pt x="2709164" y="22479"/>
                    <a:pt x="2719070" y="22479"/>
                    <a:pt x="2719070" y="22479"/>
                  </a:cubicBezTo>
                  <a:lnTo>
                    <a:pt x="3177032" y="480314"/>
                  </a:lnTo>
                  <a:cubicBezTo>
                    <a:pt x="3195955" y="499364"/>
                    <a:pt x="3195955" y="518414"/>
                    <a:pt x="3177032" y="537591"/>
                  </a:cubicBezTo>
                  <a:close/>
                </a:path>
              </a:pathLst>
            </a:custGeom>
            <a:solidFill>
              <a:srgbClr val="418AB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994131" y="753285"/>
            <a:ext cx="14171349" cy="20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34" u="sng">
                <a:solidFill>
                  <a:srgbClr val="262626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9158" y="1132143"/>
            <a:ext cx="986771" cy="5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spc="-14">
                <a:solidFill>
                  <a:srgbClr val="FEFFFF"/>
                </a:solidFill>
                <a:latin typeface="Evolventa"/>
                <a:ea typeface="Evolventa"/>
                <a:cs typeface="Evolventa"/>
                <a:sym typeface="Evolventa"/>
              </a:rPr>
              <a:t>3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509436" y="365494"/>
            <a:ext cx="1880634" cy="1899240"/>
          </a:xfrm>
          <a:custGeom>
            <a:avLst/>
            <a:gdLst/>
            <a:ahLst/>
            <a:cxnLst/>
            <a:rect r="r" b="b" t="t" l="l"/>
            <a:pathLst>
              <a:path h="1899240" w="1880634">
                <a:moveTo>
                  <a:pt x="0" y="0"/>
                </a:moveTo>
                <a:lnTo>
                  <a:pt x="1880634" y="0"/>
                </a:lnTo>
                <a:lnTo>
                  <a:pt x="1880634" y="1899241"/>
                </a:lnTo>
                <a:lnTo>
                  <a:pt x="0" y="18992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94" t="0" r="-494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94129" y="3236595"/>
            <a:ext cx="14171349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5850" indent="-542925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404040"/>
                </a:solidFill>
                <a:latin typeface="Aparajita"/>
                <a:ea typeface="Aparajita"/>
                <a:cs typeface="Aparajita"/>
                <a:sym typeface="Aparajita"/>
              </a:rPr>
              <a:t>Portfolio Website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404040"/>
                </a:solidFill>
                <a:latin typeface="Evolventa"/>
                <a:ea typeface="Evolventa"/>
                <a:cs typeface="Evolventa"/>
                <a:sym typeface="Evolventa"/>
              </a:rPr>
              <a:t>  Simply a personalised website for user to showcase their work experience, projects made and other achievments in extra ciriculars.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 spc="-12">
                <a:solidFill>
                  <a:srgbClr val="404040"/>
                </a:solidFill>
                <a:latin typeface="Evolventa"/>
                <a:ea typeface="Evolventa"/>
                <a:cs typeface="Evolventa"/>
                <a:sym typeface="Evolventa"/>
              </a:rPr>
              <a:t>Portfolip vs Resume vs CV</a:t>
            </a:r>
          </a:p>
          <a:p>
            <a:pPr algn="l" marL="488632" indent="-244316" lvl="1">
              <a:lnSpc>
                <a:spcPts val="3240"/>
              </a:lnSpc>
            </a:pPr>
            <a:r>
              <a:rPr lang="en-US" b="true" sz="2700" spc="-12">
                <a:solidFill>
                  <a:srgbClr val="3F4855"/>
                </a:solidFill>
                <a:latin typeface="Inter Bold"/>
                <a:ea typeface="Inter Bold"/>
                <a:cs typeface="Inter Bold"/>
                <a:sym typeface="Inter Bold"/>
              </a:rPr>
              <a:t>       (A CV is mostly used for academic Jobs, while a Resume is used for most Jobs and a Portfolio is used for creative and art-based jobs</a:t>
            </a:r>
            <a:r>
              <a:rPr lang="en-US" sz="2700" spc="-12">
                <a:solidFill>
                  <a:srgbClr val="3F4855"/>
                </a:solidFill>
                <a:latin typeface="Inter"/>
                <a:ea typeface="Inter"/>
                <a:cs typeface="Inter"/>
                <a:sym typeface="Inter"/>
              </a:rPr>
              <a:t>.)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" y="342900"/>
            <a:ext cx="4277274" cy="9957942"/>
          </a:xfrm>
          <a:custGeom>
            <a:avLst/>
            <a:gdLst/>
            <a:ahLst/>
            <a:cxnLst/>
            <a:rect r="r" b="b" t="t" l="l"/>
            <a:pathLst>
              <a:path h="9957942" w="4277274">
                <a:moveTo>
                  <a:pt x="0" y="0"/>
                </a:moveTo>
                <a:lnTo>
                  <a:pt x="4277274" y="0"/>
                </a:lnTo>
                <a:lnTo>
                  <a:pt x="4277274" y="9957942"/>
                </a:lnTo>
                <a:lnTo>
                  <a:pt x="0" y="99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32" y="-1179"/>
            <a:ext cx="3535011" cy="10281059"/>
          </a:xfrm>
          <a:custGeom>
            <a:avLst/>
            <a:gdLst/>
            <a:ahLst/>
            <a:cxnLst/>
            <a:rect r="r" b="b" t="t" l="l"/>
            <a:pathLst>
              <a:path h="10281059" w="3535011">
                <a:moveTo>
                  <a:pt x="0" y="0"/>
                </a:moveTo>
                <a:lnTo>
                  <a:pt x="3535011" y="0"/>
                </a:lnTo>
                <a:lnTo>
                  <a:pt x="3535011" y="10281059"/>
                </a:lnTo>
                <a:lnTo>
                  <a:pt x="0" y="1028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74320" cy="10287000"/>
            <a:chOff x="0" y="0"/>
            <a:chExt cx="3657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576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65760">
                  <a:moveTo>
                    <a:pt x="0" y="0"/>
                  </a:moveTo>
                  <a:lnTo>
                    <a:pt x="365760" y="0"/>
                  </a:lnTo>
                  <a:lnTo>
                    <a:pt x="36576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E5E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283" y="1071562"/>
            <a:ext cx="2382791" cy="760946"/>
            <a:chOff x="0" y="0"/>
            <a:chExt cx="3177054" cy="10145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55" cy="1014603"/>
            </a:xfrm>
            <a:custGeom>
              <a:avLst/>
              <a:gdLst/>
              <a:ahLst/>
              <a:cxnLst/>
              <a:rect r="r" b="b" t="t" l="l"/>
              <a:pathLst>
                <a:path h="1014603" w="3195955">
                  <a:moveTo>
                    <a:pt x="3177032" y="537591"/>
                  </a:moveTo>
                  <a:lnTo>
                    <a:pt x="2719070" y="995553"/>
                  </a:lnTo>
                  <a:cubicBezTo>
                    <a:pt x="2716022" y="998855"/>
                    <a:pt x="2712212" y="1001903"/>
                    <a:pt x="2709164" y="1005078"/>
                  </a:cubicBezTo>
                  <a:cubicBezTo>
                    <a:pt x="2699893" y="1014603"/>
                    <a:pt x="2690241" y="1014603"/>
                    <a:pt x="2680589" y="1014603"/>
                  </a:cubicBezTo>
                  <a:lnTo>
                    <a:pt x="2499233" y="1014603"/>
                  </a:lnTo>
                  <a:lnTo>
                    <a:pt x="0" y="1007491"/>
                  </a:lnTo>
                  <a:cubicBezTo>
                    <a:pt x="2794" y="671703"/>
                    <a:pt x="5842" y="335788"/>
                    <a:pt x="8636" y="0"/>
                  </a:cubicBezTo>
                  <a:lnTo>
                    <a:pt x="2499233" y="3429"/>
                  </a:lnTo>
                  <a:lnTo>
                    <a:pt x="2680589" y="3429"/>
                  </a:lnTo>
                  <a:cubicBezTo>
                    <a:pt x="2690241" y="3429"/>
                    <a:pt x="2699766" y="12954"/>
                    <a:pt x="2709164" y="12954"/>
                  </a:cubicBezTo>
                  <a:cubicBezTo>
                    <a:pt x="2709164" y="22479"/>
                    <a:pt x="2719070" y="22479"/>
                    <a:pt x="2719070" y="22479"/>
                  </a:cubicBezTo>
                  <a:lnTo>
                    <a:pt x="3177032" y="480314"/>
                  </a:lnTo>
                  <a:cubicBezTo>
                    <a:pt x="3195955" y="499364"/>
                    <a:pt x="3195955" y="518414"/>
                    <a:pt x="3177032" y="537591"/>
                  </a:cubicBezTo>
                  <a:close/>
                </a:path>
              </a:pathLst>
            </a:custGeom>
            <a:solidFill>
              <a:srgbClr val="418AB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760098" y="753285"/>
            <a:ext cx="14405382" cy="20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34" u="sng">
                <a:solidFill>
                  <a:srgbClr val="262626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9158" y="1132143"/>
            <a:ext cx="986771" cy="5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spc="-14">
                <a:solidFill>
                  <a:srgbClr val="FEFFFF"/>
                </a:solidFill>
                <a:latin typeface="Evolventa"/>
                <a:ea typeface="Evolventa"/>
                <a:cs typeface="Evolventa"/>
                <a:sym typeface="Evolventa"/>
              </a:rPr>
              <a:t>4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509436" y="365494"/>
            <a:ext cx="1880634" cy="1899240"/>
          </a:xfrm>
          <a:custGeom>
            <a:avLst/>
            <a:gdLst/>
            <a:ahLst/>
            <a:cxnLst/>
            <a:rect r="r" b="b" t="t" l="l"/>
            <a:pathLst>
              <a:path h="1899240" w="1880634">
                <a:moveTo>
                  <a:pt x="0" y="0"/>
                </a:moveTo>
                <a:lnTo>
                  <a:pt x="1880634" y="0"/>
                </a:lnTo>
                <a:lnTo>
                  <a:pt x="1880634" y="1899241"/>
                </a:lnTo>
                <a:lnTo>
                  <a:pt x="0" y="18992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94" t="0" r="-494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0098" y="3162048"/>
            <a:ext cx="14166843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4559"/>
              </a:lnSpc>
              <a:buFont typeface="Arial"/>
              <a:buChar char="•"/>
            </a:pPr>
            <a:r>
              <a:rPr lang="en-US" sz="3799" spc="-15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Define Purpose</a:t>
            </a:r>
          </a:p>
          <a:p>
            <a:pPr algn="l" marL="820414" indent="-410207" lvl="1">
              <a:lnSpc>
                <a:spcPts val="4559"/>
              </a:lnSpc>
              <a:buFont typeface="Arial"/>
              <a:buChar char="•"/>
            </a:pPr>
            <a:r>
              <a:rPr lang="en-US" sz="3799" spc="-15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Plan Content</a:t>
            </a:r>
          </a:p>
          <a:p>
            <a:pPr algn="l" marL="820414" indent="-410207" lvl="1">
              <a:lnSpc>
                <a:spcPts val="4559"/>
              </a:lnSpc>
              <a:buFont typeface="Arial"/>
              <a:buChar char="•"/>
            </a:pPr>
            <a:r>
              <a:rPr lang="en-US" sz="3799" spc="-15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Develop Website</a:t>
            </a:r>
          </a:p>
          <a:p>
            <a:pPr algn="l" marL="820414" indent="-410207" lvl="1">
              <a:lnSpc>
                <a:spcPts val="4559"/>
              </a:lnSpc>
              <a:buFont typeface="Arial"/>
              <a:buChar char="•"/>
            </a:pPr>
            <a:r>
              <a:rPr lang="en-US" sz="3799" spc="-15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Test and Deploy</a:t>
            </a:r>
          </a:p>
          <a:p>
            <a:pPr algn="l" marL="820414" indent="-410207" lvl="1">
              <a:lnSpc>
                <a:spcPts val="4559"/>
              </a:lnSpc>
              <a:buFont typeface="Arial"/>
              <a:buChar char="•"/>
            </a:pPr>
            <a:r>
              <a:rPr lang="en-US" sz="3799" spc="-18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Maintainance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" y="342900"/>
            <a:ext cx="4277274" cy="9957942"/>
          </a:xfrm>
          <a:custGeom>
            <a:avLst/>
            <a:gdLst/>
            <a:ahLst/>
            <a:cxnLst/>
            <a:rect r="r" b="b" t="t" l="l"/>
            <a:pathLst>
              <a:path h="9957942" w="4277274">
                <a:moveTo>
                  <a:pt x="0" y="0"/>
                </a:moveTo>
                <a:lnTo>
                  <a:pt x="4277274" y="0"/>
                </a:lnTo>
                <a:lnTo>
                  <a:pt x="4277274" y="9957942"/>
                </a:lnTo>
                <a:lnTo>
                  <a:pt x="0" y="99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32" y="-1179"/>
            <a:ext cx="3535011" cy="10281059"/>
          </a:xfrm>
          <a:custGeom>
            <a:avLst/>
            <a:gdLst/>
            <a:ahLst/>
            <a:cxnLst/>
            <a:rect r="r" b="b" t="t" l="l"/>
            <a:pathLst>
              <a:path h="10281059" w="3535011">
                <a:moveTo>
                  <a:pt x="0" y="0"/>
                </a:moveTo>
                <a:lnTo>
                  <a:pt x="3535011" y="0"/>
                </a:lnTo>
                <a:lnTo>
                  <a:pt x="3535011" y="10281059"/>
                </a:lnTo>
                <a:lnTo>
                  <a:pt x="0" y="1028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74320" cy="10287000"/>
            <a:chOff x="0" y="0"/>
            <a:chExt cx="3657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576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65760">
                  <a:moveTo>
                    <a:pt x="0" y="0"/>
                  </a:moveTo>
                  <a:lnTo>
                    <a:pt x="365760" y="0"/>
                  </a:lnTo>
                  <a:lnTo>
                    <a:pt x="36576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E5E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283" y="1071562"/>
            <a:ext cx="2382791" cy="760946"/>
            <a:chOff x="0" y="0"/>
            <a:chExt cx="3177054" cy="10145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55" cy="1014603"/>
            </a:xfrm>
            <a:custGeom>
              <a:avLst/>
              <a:gdLst/>
              <a:ahLst/>
              <a:cxnLst/>
              <a:rect r="r" b="b" t="t" l="l"/>
              <a:pathLst>
                <a:path h="1014603" w="3195955">
                  <a:moveTo>
                    <a:pt x="3177032" y="537591"/>
                  </a:moveTo>
                  <a:lnTo>
                    <a:pt x="2719070" y="995553"/>
                  </a:lnTo>
                  <a:cubicBezTo>
                    <a:pt x="2716022" y="998855"/>
                    <a:pt x="2712212" y="1001903"/>
                    <a:pt x="2709164" y="1005078"/>
                  </a:cubicBezTo>
                  <a:cubicBezTo>
                    <a:pt x="2699893" y="1014603"/>
                    <a:pt x="2690241" y="1014603"/>
                    <a:pt x="2680589" y="1014603"/>
                  </a:cubicBezTo>
                  <a:lnTo>
                    <a:pt x="2499233" y="1014603"/>
                  </a:lnTo>
                  <a:lnTo>
                    <a:pt x="0" y="1007491"/>
                  </a:lnTo>
                  <a:cubicBezTo>
                    <a:pt x="2794" y="671703"/>
                    <a:pt x="5842" y="335788"/>
                    <a:pt x="8636" y="0"/>
                  </a:cubicBezTo>
                  <a:lnTo>
                    <a:pt x="2499233" y="3429"/>
                  </a:lnTo>
                  <a:lnTo>
                    <a:pt x="2680589" y="3429"/>
                  </a:lnTo>
                  <a:cubicBezTo>
                    <a:pt x="2690241" y="3429"/>
                    <a:pt x="2699766" y="12954"/>
                    <a:pt x="2709164" y="12954"/>
                  </a:cubicBezTo>
                  <a:cubicBezTo>
                    <a:pt x="2709164" y="22479"/>
                    <a:pt x="2719070" y="22479"/>
                    <a:pt x="2719070" y="22479"/>
                  </a:cubicBezTo>
                  <a:lnTo>
                    <a:pt x="3177032" y="480314"/>
                  </a:lnTo>
                  <a:cubicBezTo>
                    <a:pt x="3195955" y="499364"/>
                    <a:pt x="3195955" y="518414"/>
                    <a:pt x="3177032" y="537591"/>
                  </a:cubicBezTo>
                  <a:close/>
                </a:path>
              </a:pathLst>
            </a:custGeom>
            <a:solidFill>
              <a:srgbClr val="418AB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041975" y="753285"/>
            <a:ext cx="14123504" cy="20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34" u="sng">
                <a:solidFill>
                  <a:srgbClr val="262626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ER Diagram/ DFD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328931" y="2903428"/>
            <a:ext cx="13140516" cy="7158452"/>
          </a:xfrm>
          <a:custGeom>
            <a:avLst/>
            <a:gdLst/>
            <a:ahLst/>
            <a:cxnLst/>
            <a:rect r="r" b="b" t="t" l="l"/>
            <a:pathLst>
              <a:path h="7158452" w="13140516">
                <a:moveTo>
                  <a:pt x="0" y="0"/>
                </a:moveTo>
                <a:lnTo>
                  <a:pt x="13140515" y="0"/>
                </a:lnTo>
                <a:lnTo>
                  <a:pt x="13140515" y="7158453"/>
                </a:lnTo>
                <a:lnTo>
                  <a:pt x="0" y="7158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154" t="-30130" r="-3401" b="-1249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89158" y="1132143"/>
            <a:ext cx="986771" cy="5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spc="-14">
                <a:solidFill>
                  <a:srgbClr val="FEFFFF"/>
                </a:solidFill>
                <a:latin typeface="Evolventa"/>
                <a:ea typeface="Evolventa"/>
                <a:cs typeface="Evolventa"/>
                <a:sym typeface="Evolventa"/>
              </a:rPr>
              <a:t>5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502270" y="429290"/>
            <a:ext cx="1880634" cy="1899240"/>
          </a:xfrm>
          <a:custGeom>
            <a:avLst/>
            <a:gdLst/>
            <a:ahLst/>
            <a:cxnLst/>
            <a:rect r="r" b="b" t="t" l="l"/>
            <a:pathLst>
              <a:path h="1899240" w="1880634">
                <a:moveTo>
                  <a:pt x="0" y="0"/>
                </a:moveTo>
                <a:lnTo>
                  <a:pt x="1880634" y="0"/>
                </a:lnTo>
                <a:lnTo>
                  <a:pt x="1880634" y="1899240"/>
                </a:lnTo>
                <a:lnTo>
                  <a:pt x="0" y="18992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94" t="0" r="-494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" y="342900"/>
            <a:ext cx="4277274" cy="9957942"/>
          </a:xfrm>
          <a:custGeom>
            <a:avLst/>
            <a:gdLst/>
            <a:ahLst/>
            <a:cxnLst/>
            <a:rect r="r" b="b" t="t" l="l"/>
            <a:pathLst>
              <a:path h="9957942" w="4277274">
                <a:moveTo>
                  <a:pt x="0" y="0"/>
                </a:moveTo>
                <a:lnTo>
                  <a:pt x="4277274" y="0"/>
                </a:lnTo>
                <a:lnTo>
                  <a:pt x="4277274" y="9957942"/>
                </a:lnTo>
                <a:lnTo>
                  <a:pt x="0" y="99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32" y="-1179"/>
            <a:ext cx="3535011" cy="10281059"/>
          </a:xfrm>
          <a:custGeom>
            <a:avLst/>
            <a:gdLst/>
            <a:ahLst/>
            <a:cxnLst/>
            <a:rect r="r" b="b" t="t" l="l"/>
            <a:pathLst>
              <a:path h="10281059" w="3535011">
                <a:moveTo>
                  <a:pt x="0" y="0"/>
                </a:moveTo>
                <a:lnTo>
                  <a:pt x="3535011" y="0"/>
                </a:lnTo>
                <a:lnTo>
                  <a:pt x="3535011" y="10281059"/>
                </a:lnTo>
                <a:lnTo>
                  <a:pt x="0" y="1028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74320" cy="10287000"/>
            <a:chOff x="0" y="0"/>
            <a:chExt cx="3657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576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65760">
                  <a:moveTo>
                    <a:pt x="0" y="0"/>
                  </a:moveTo>
                  <a:lnTo>
                    <a:pt x="365760" y="0"/>
                  </a:lnTo>
                  <a:lnTo>
                    <a:pt x="36576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E5E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283" y="1071562"/>
            <a:ext cx="2382791" cy="760946"/>
            <a:chOff x="0" y="0"/>
            <a:chExt cx="3177054" cy="10145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55" cy="1014603"/>
            </a:xfrm>
            <a:custGeom>
              <a:avLst/>
              <a:gdLst/>
              <a:ahLst/>
              <a:cxnLst/>
              <a:rect r="r" b="b" t="t" l="l"/>
              <a:pathLst>
                <a:path h="1014603" w="3195955">
                  <a:moveTo>
                    <a:pt x="3177032" y="537591"/>
                  </a:moveTo>
                  <a:lnTo>
                    <a:pt x="2719070" y="995553"/>
                  </a:lnTo>
                  <a:cubicBezTo>
                    <a:pt x="2716022" y="998855"/>
                    <a:pt x="2712212" y="1001903"/>
                    <a:pt x="2709164" y="1005078"/>
                  </a:cubicBezTo>
                  <a:cubicBezTo>
                    <a:pt x="2699893" y="1014603"/>
                    <a:pt x="2690241" y="1014603"/>
                    <a:pt x="2680589" y="1014603"/>
                  </a:cubicBezTo>
                  <a:lnTo>
                    <a:pt x="2499233" y="1014603"/>
                  </a:lnTo>
                  <a:lnTo>
                    <a:pt x="0" y="1007491"/>
                  </a:lnTo>
                  <a:cubicBezTo>
                    <a:pt x="2794" y="671703"/>
                    <a:pt x="5842" y="335788"/>
                    <a:pt x="8636" y="0"/>
                  </a:cubicBezTo>
                  <a:lnTo>
                    <a:pt x="2499233" y="3429"/>
                  </a:lnTo>
                  <a:lnTo>
                    <a:pt x="2680589" y="3429"/>
                  </a:lnTo>
                  <a:cubicBezTo>
                    <a:pt x="2690241" y="3429"/>
                    <a:pt x="2699766" y="12954"/>
                    <a:pt x="2709164" y="12954"/>
                  </a:cubicBezTo>
                  <a:cubicBezTo>
                    <a:pt x="2709164" y="22479"/>
                    <a:pt x="2719070" y="22479"/>
                    <a:pt x="2719070" y="22479"/>
                  </a:cubicBezTo>
                  <a:lnTo>
                    <a:pt x="3177032" y="480314"/>
                  </a:lnTo>
                  <a:cubicBezTo>
                    <a:pt x="3195955" y="499364"/>
                    <a:pt x="3195955" y="518414"/>
                    <a:pt x="3177032" y="537591"/>
                  </a:cubicBezTo>
                  <a:close/>
                </a:path>
              </a:pathLst>
            </a:custGeom>
            <a:solidFill>
              <a:srgbClr val="418AB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041975" y="753285"/>
            <a:ext cx="14123504" cy="20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34" u="sng">
                <a:solidFill>
                  <a:srgbClr val="262626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Results / Snapshots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502270" y="429290"/>
            <a:ext cx="1880634" cy="1899240"/>
          </a:xfrm>
          <a:custGeom>
            <a:avLst/>
            <a:gdLst/>
            <a:ahLst/>
            <a:cxnLst/>
            <a:rect r="r" b="b" t="t" l="l"/>
            <a:pathLst>
              <a:path h="1899240" w="1880634">
                <a:moveTo>
                  <a:pt x="0" y="0"/>
                </a:moveTo>
                <a:lnTo>
                  <a:pt x="1880634" y="0"/>
                </a:lnTo>
                <a:lnTo>
                  <a:pt x="1880634" y="1899240"/>
                </a:lnTo>
                <a:lnTo>
                  <a:pt x="0" y="18992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94" t="0" r="-494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76507" y="2497424"/>
            <a:ext cx="12880853" cy="7309884"/>
          </a:xfrm>
          <a:custGeom>
            <a:avLst/>
            <a:gdLst/>
            <a:ahLst/>
            <a:cxnLst/>
            <a:rect r="r" b="b" t="t" l="l"/>
            <a:pathLst>
              <a:path h="7309884" w="12880853">
                <a:moveTo>
                  <a:pt x="0" y="0"/>
                </a:moveTo>
                <a:lnTo>
                  <a:pt x="12880853" y="0"/>
                </a:lnTo>
                <a:lnTo>
                  <a:pt x="12880853" y="7309885"/>
                </a:lnTo>
                <a:lnTo>
                  <a:pt x="0" y="73098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89158" y="1132143"/>
            <a:ext cx="986771" cy="5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spc="-14">
                <a:solidFill>
                  <a:srgbClr val="FEFFFF"/>
                </a:solidFill>
                <a:latin typeface="Evolventa"/>
                <a:ea typeface="Evolventa"/>
                <a:cs typeface="Evolventa"/>
                <a:sym typeface="Evolventa"/>
              </a:rPr>
              <a:t>6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" y="342900"/>
            <a:ext cx="4277274" cy="9957942"/>
          </a:xfrm>
          <a:custGeom>
            <a:avLst/>
            <a:gdLst/>
            <a:ahLst/>
            <a:cxnLst/>
            <a:rect r="r" b="b" t="t" l="l"/>
            <a:pathLst>
              <a:path h="9957942" w="4277274">
                <a:moveTo>
                  <a:pt x="0" y="0"/>
                </a:moveTo>
                <a:lnTo>
                  <a:pt x="4277274" y="0"/>
                </a:lnTo>
                <a:lnTo>
                  <a:pt x="4277274" y="9957942"/>
                </a:lnTo>
                <a:lnTo>
                  <a:pt x="0" y="99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32" y="-1179"/>
            <a:ext cx="3535011" cy="10281059"/>
          </a:xfrm>
          <a:custGeom>
            <a:avLst/>
            <a:gdLst/>
            <a:ahLst/>
            <a:cxnLst/>
            <a:rect r="r" b="b" t="t" l="l"/>
            <a:pathLst>
              <a:path h="10281059" w="3535011">
                <a:moveTo>
                  <a:pt x="0" y="0"/>
                </a:moveTo>
                <a:lnTo>
                  <a:pt x="3535011" y="0"/>
                </a:lnTo>
                <a:lnTo>
                  <a:pt x="3535011" y="10281059"/>
                </a:lnTo>
                <a:lnTo>
                  <a:pt x="0" y="1028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74320" cy="10287000"/>
            <a:chOff x="0" y="0"/>
            <a:chExt cx="3657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576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65760">
                  <a:moveTo>
                    <a:pt x="0" y="0"/>
                  </a:moveTo>
                  <a:lnTo>
                    <a:pt x="365760" y="0"/>
                  </a:lnTo>
                  <a:lnTo>
                    <a:pt x="36576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E5E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283" y="1071562"/>
            <a:ext cx="2382791" cy="760946"/>
            <a:chOff x="0" y="0"/>
            <a:chExt cx="3177054" cy="10145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55" cy="1014603"/>
            </a:xfrm>
            <a:custGeom>
              <a:avLst/>
              <a:gdLst/>
              <a:ahLst/>
              <a:cxnLst/>
              <a:rect r="r" b="b" t="t" l="l"/>
              <a:pathLst>
                <a:path h="1014603" w="3195955">
                  <a:moveTo>
                    <a:pt x="3177032" y="537591"/>
                  </a:moveTo>
                  <a:lnTo>
                    <a:pt x="2719070" y="995553"/>
                  </a:lnTo>
                  <a:cubicBezTo>
                    <a:pt x="2716022" y="998855"/>
                    <a:pt x="2712212" y="1001903"/>
                    <a:pt x="2709164" y="1005078"/>
                  </a:cubicBezTo>
                  <a:cubicBezTo>
                    <a:pt x="2699893" y="1014603"/>
                    <a:pt x="2690241" y="1014603"/>
                    <a:pt x="2680589" y="1014603"/>
                  </a:cubicBezTo>
                  <a:lnTo>
                    <a:pt x="2499233" y="1014603"/>
                  </a:lnTo>
                  <a:lnTo>
                    <a:pt x="0" y="1007491"/>
                  </a:lnTo>
                  <a:cubicBezTo>
                    <a:pt x="2794" y="671703"/>
                    <a:pt x="5842" y="335788"/>
                    <a:pt x="8636" y="0"/>
                  </a:cubicBezTo>
                  <a:lnTo>
                    <a:pt x="2499233" y="3429"/>
                  </a:lnTo>
                  <a:lnTo>
                    <a:pt x="2680589" y="3429"/>
                  </a:lnTo>
                  <a:cubicBezTo>
                    <a:pt x="2690241" y="3429"/>
                    <a:pt x="2699766" y="12954"/>
                    <a:pt x="2709164" y="12954"/>
                  </a:cubicBezTo>
                  <a:cubicBezTo>
                    <a:pt x="2709164" y="22479"/>
                    <a:pt x="2719070" y="22479"/>
                    <a:pt x="2719070" y="22479"/>
                  </a:cubicBezTo>
                  <a:lnTo>
                    <a:pt x="3177032" y="480314"/>
                  </a:lnTo>
                  <a:cubicBezTo>
                    <a:pt x="3195955" y="499364"/>
                    <a:pt x="3195955" y="518414"/>
                    <a:pt x="3177032" y="537591"/>
                  </a:cubicBezTo>
                  <a:close/>
                </a:path>
              </a:pathLst>
            </a:custGeom>
            <a:solidFill>
              <a:srgbClr val="418AB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041975" y="753285"/>
            <a:ext cx="14123504" cy="20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34" u="sng">
                <a:solidFill>
                  <a:srgbClr val="262626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Limitations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26420" y="2877549"/>
            <a:ext cx="13916168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894" indent="-361947" lvl="1">
              <a:lnSpc>
                <a:spcPts val="4799"/>
              </a:lnSpc>
              <a:buFont typeface="Arial"/>
              <a:buChar char="•"/>
            </a:pPr>
            <a:r>
              <a:rPr lang="en-US" sz="3999" spc="-15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Maintenance</a:t>
            </a:r>
          </a:p>
          <a:p>
            <a:pPr algn="l" marL="723894" indent="-361947" lvl="1">
              <a:lnSpc>
                <a:spcPts val="4799"/>
              </a:lnSpc>
              <a:buFont typeface="Arial"/>
              <a:buChar char="•"/>
            </a:pPr>
            <a:r>
              <a:rPr lang="en-US" sz="3999" spc="-15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Security</a:t>
            </a:r>
          </a:p>
          <a:p>
            <a:pPr algn="l" marL="723894" indent="-361947" lvl="1">
              <a:lnSpc>
                <a:spcPts val="4799"/>
              </a:lnSpc>
              <a:buFont typeface="Arial"/>
              <a:buChar char="•"/>
            </a:pPr>
            <a:r>
              <a:rPr lang="en-US" sz="3999" spc="-1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Costs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9158" y="1132143"/>
            <a:ext cx="986771" cy="5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spc="-14">
                <a:solidFill>
                  <a:srgbClr val="FEFFFF"/>
                </a:solidFill>
                <a:latin typeface="Evolventa"/>
                <a:ea typeface="Evolventa"/>
                <a:cs typeface="Evolventa"/>
                <a:sym typeface="Evolventa"/>
              </a:rPr>
              <a:t>7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502270" y="429290"/>
            <a:ext cx="1880634" cy="1899240"/>
          </a:xfrm>
          <a:custGeom>
            <a:avLst/>
            <a:gdLst/>
            <a:ahLst/>
            <a:cxnLst/>
            <a:rect r="r" b="b" t="t" l="l"/>
            <a:pathLst>
              <a:path h="1899240" w="1880634">
                <a:moveTo>
                  <a:pt x="0" y="0"/>
                </a:moveTo>
                <a:lnTo>
                  <a:pt x="1880634" y="0"/>
                </a:lnTo>
                <a:lnTo>
                  <a:pt x="1880634" y="1899240"/>
                </a:lnTo>
                <a:lnTo>
                  <a:pt x="0" y="18992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94" t="0" r="-494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" y="342900"/>
            <a:ext cx="4277274" cy="9957942"/>
          </a:xfrm>
          <a:custGeom>
            <a:avLst/>
            <a:gdLst/>
            <a:ahLst/>
            <a:cxnLst/>
            <a:rect r="r" b="b" t="t" l="l"/>
            <a:pathLst>
              <a:path h="9957942" w="4277274">
                <a:moveTo>
                  <a:pt x="0" y="0"/>
                </a:moveTo>
                <a:lnTo>
                  <a:pt x="4277274" y="0"/>
                </a:lnTo>
                <a:lnTo>
                  <a:pt x="4277274" y="9957942"/>
                </a:lnTo>
                <a:lnTo>
                  <a:pt x="0" y="99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32" y="-1179"/>
            <a:ext cx="3535011" cy="10281059"/>
          </a:xfrm>
          <a:custGeom>
            <a:avLst/>
            <a:gdLst/>
            <a:ahLst/>
            <a:cxnLst/>
            <a:rect r="r" b="b" t="t" l="l"/>
            <a:pathLst>
              <a:path h="10281059" w="3535011">
                <a:moveTo>
                  <a:pt x="0" y="0"/>
                </a:moveTo>
                <a:lnTo>
                  <a:pt x="3535011" y="0"/>
                </a:lnTo>
                <a:lnTo>
                  <a:pt x="3535011" y="10281059"/>
                </a:lnTo>
                <a:lnTo>
                  <a:pt x="0" y="1028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74320" cy="10287000"/>
            <a:chOff x="0" y="0"/>
            <a:chExt cx="3657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576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65760">
                  <a:moveTo>
                    <a:pt x="0" y="0"/>
                  </a:moveTo>
                  <a:lnTo>
                    <a:pt x="365760" y="0"/>
                  </a:lnTo>
                  <a:lnTo>
                    <a:pt x="36576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E5E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283" y="1071562"/>
            <a:ext cx="2382791" cy="760946"/>
            <a:chOff x="0" y="0"/>
            <a:chExt cx="3177054" cy="10145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55" cy="1014603"/>
            </a:xfrm>
            <a:custGeom>
              <a:avLst/>
              <a:gdLst/>
              <a:ahLst/>
              <a:cxnLst/>
              <a:rect r="r" b="b" t="t" l="l"/>
              <a:pathLst>
                <a:path h="1014603" w="3195955">
                  <a:moveTo>
                    <a:pt x="3177032" y="537591"/>
                  </a:moveTo>
                  <a:lnTo>
                    <a:pt x="2719070" y="995553"/>
                  </a:lnTo>
                  <a:cubicBezTo>
                    <a:pt x="2716022" y="998855"/>
                    <a:pt x="2712212" y="1001903"/>
                    <a:pt x="2709164" y="1005078"/>
                  </a:cubicBezTo>
                  <a:cubicBezTo>
                    <a:pt x="2699893" y="1014603"/>
                    <a:pt x="2690241" y="1014603"/>
                    <a:pt x="2680589" y="1014603"/>
                  </a:cubicBezTo>
                  <a:lnTo>
                    <a:pt x="2499233" y="1014603"/>
                  </a:lnTo>
                  <a:lnTo>
                    <a:pt x="0" y="1007491"/>
                  </a:lnTo>
                  <a:cubicBezTo>
                    <a:pt x="2794" y="671703"/>
                    <a:pt x="5842" y="335788"/>
                    <a:pt x="8636" y="0"/>
                  </a:cubicBezTo>
                  <a:lnTo>
                    <a:pt x="2499233" y="3429"/>
                  </a:lnTo>
                  <a:lnTo>
                    <a:pt x="2680589" y="3429"/>
                  </a:lnTo>
                  <a:cubicBezTo>
                    <a:pt x="2690241" y="3429"/>
                    <a:pt x="2699766" y="12954"/>
                    <a:pt x="2709164" y="12954"/>
                  </a:cubicBezTo>
                  <a:cubicBezTo>
                    <a:pt x="2709164" y="22479"/>
                    <a:pt x="2719070" y="22479"/>
                    <a:pt x="2719070" y="22479"/>
                  </a:cubicBezTo>
                  <a:lnTo>
                    <a:pt x="3177032" y="480314"/>
                  </a:lnTo>
                  <a:cubicBezTo>
                    <a:pt x="3195955" y="499364"/>
                    <a:pt x="3195955" y="518414"/>
                    <a:pt x="3177032" y="537591"/>
                  </a:cubicBezTo>
                  <a:close/>
                </a:path>
              </a:pathLst>
            </a:custGeom>
            <a:solidFill>
              <a:srgbClr val="418AB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041975" y="753285"/>
            <a:ext cx="14123504" cy="20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34" u="sng">
                <a:solidFill>
                  <a:srgbClr val="262626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Future Scope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49310" y="3150870"/>
            <a:ext cx="13916168" cy="567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 spc="-14">
                <a:solidFill>
                  <a:srgbClr val="404040"/>
                </a:solidFill>
                <a:latin typeface="Evolventa"/>
                <a:ea typeface="Evolventa"/>
                <a:cs typeface="Evolventa"/>
                <a:sym typeface="Evolventa"/>
              </a:rPr>
              <a:t>Portfolio plays an important role in creating an impression in front of the interviewer and also showcases your talent in a creative rather organised manner 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89158" y="1132143"/>
            <a:ext cx="986771" cy="5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spc="-14">
                <a:solidFill>
                  <a:srgbClr val="FEFFFF"/>
                </a:solidFill>
                <a:latin typeface="Evolventa"/>
                <a:ea typeface="Evolventa"/>
                <a:cs typeface="Evolventa"/>
                <a:sym typeface="Evolventa"/>
              </a:rPr>
              <a:t>8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502270" y="429290"/>
            <a:ext cx="1880634" cy="1899240"/>
          </a:xfrm>
          <a:custGeom>
            <a:avLst/>
            <a:gdLst/>
            <a:ahLst/>
            <a:cxnLst/>
            <a:rect r="r" b="b" t="t" l="l"/>
            <a:pathLst>
              <a:path h="1899240" w="1880634">
                <a:moveTo>
                  <a:pt x="0" y="0"/>
                </a:moveTo>
                <a:lnTo>
                  <a:pt x="1880634" y="0"/>
                </a:lnTo>
                <a:lnTo>
                  <a:pt x="1880634" y="1899240"/>
                </a:lnTo>
                <a:lnTo>
                  <a:pt x="0" y="18992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94" t="0" r="-494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" y="342900"/>
            <a:ext cx="4277274" cy="9957942"/>
          </a:xfrm>
          <a:custGeom>
            <a:avLst/>
            <a:gdLst/>
            <a:ahLst/>
            <a:cxnLst/>
            <a:rect r="r" b="b" t="t" l="l"/>
            <a:pathLst>
              <a:path h="9957942" w="4277274">
                <a:moveTo>
                  <a:pt x="0" y="0"/>
                </a:moveTo>
                <a:lnTo>
                  <a:pt x="4277274" y="0"/>
                </a:lnTo>
                <a:lnTo>
                  <a:pt x="4277274" y="9957942"/>
                </a:lnTo>
                <a:lnTo>
                  <a:pt x="0" y="99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832" y="-1179"/>
            <a:ext cx="3535011" cy="10281059"/>
          </a:xfrm>
          <a:custGeom>
            <a:avLst/>
            <a:gdLst/>
            <a:ahLst/>
            <a:cxnLst/>
            <a:rect r="r" b="b" t="t" l="l"/>
            <a:pathLst>
              <a:path h="10281059" w="3535011">
                <a:moveTo>
                  <a:pt x="0" y="0"/>
                </a:moveTo>
                <a:lnTo>
                  <a:pt x="3535011" y="0"/>
                </a:lnTo>
                <a:lnTo>
                  <a:pt x="3535011" y="10281059"/>
                </a:lnTo>
                <a:lnTo>
                  <a:pt x="0" y="1028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74320" cy="10287000"/>
            <a:chOff x="0" y="0"/>
            <a:chExt cx="3657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576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65760">
                  <a:moveTo>
                    <a:pt x="0" y="0"/>
                  </a:moveTo>
                  <a:lnTo>
                    <a:pt x="365760" y="0"/>
                  </a:lnTo>
                  <a:lnTo>
                    <a:pt x="36576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E5E5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283" y="1071562"/>
            <a:ext cx="2382791" cy="760946"/>
            <a:chOff x="0" y="0"/>
            <a:chExt cx="3177054" cy="10145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55" cy="1014603"/>
            </a:xfrm>
            <a:custGeom>
              <a:avLst/>
              <a:gdLst/>
              <a:ahLst/>
              <a:cxnLst/>
              <a:rect r="r" b="b" t="t" l="l"/>
              <a:pathLst>
                <a:path h="1014603" w="3195955">
                  <a:moveTo>
                    <a:pt x="3177032" y="537591"/>
                  </a:moveTo>
                  <a:lnTo>
                    <a:pt x="2719070" y="995553"/>
                  </a:lnTo>
                  <a:cubicBezTo>
                    <a:pt x="2716022" y="998855"/>
                    <a:pt x="2712212" y="1001903"/>
                    <a:pt x="2709164" y="1005078"/>
                  </a:cubicBezTo>
                  <a:cubicBezTo>
                    <a:pt x="2699893" y="1014603"/>
                    <a:pt x="2690241" y="1014603"/>
                    <a:pt x="2680589" y="1014603"/>
                  </a:cubicBezTo>
                  <a:lnTo>
                    <a:pt x="2499233" y="1014603"/>
                  </a:lnTo>
                  <a:lnTo>
                    <a:pt x="0" y="1007491"/>
                  </a:lnTo>
                  <a:cubicBezTo>
                    <a:pt x="2794" y="671703"/>
                    <a:pt x="5842" y="335788"/>
                    <a:pt x="8636" y="0"/>
                  </a:cubicBezTo>
                  <a:lnTo>
                    <a:pt x="2499233" y="3429"/>
                  </a:lnTo>
                  <a:lnTo>
                    <a:pt x="2680589" y="3429"/>
                  </a:lnTo>
                  <a:cubicBezTo>
                    <a:pt x="2690241" y="3429"/>
                    <a:pt x="2699766" y="12954"/>
                    <a:pt x="2709164" y="12954"/>
                  </a:cubicBezTo>
                  <a:cubicBezTo>
                    <a:pt x="2709164" y="22479"/>
                    <a:pt x="2719070" y="22479"/>
                    <a:pt x="2719070" y="22479"/>
                  </a:cubicBezTo>
                  <a:lnTo>
                    <a:pt x="3177032" y="480314"/>
                  </a:lnTo>
                  <a:cubicBezTo>
                    <a:pt x="3195955" y="499364"/>
                    <a:pt x="3195955" y="518414"/>
                    <a:pt x="3177032" y="537591"/>
                  </a:cubicBezTo>
                  <a:close/>
                </a:path>
              </a:pathLst>
            </a:custGeom>
            <a:solidFill>
              <a:srgbClr val="418AB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041975" y="753285"/>
            <a:ext cx="14123504" cy="20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34" u="sng">
                <a:solidFill>
                  <a:srgbClr val="262626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41974" y="2503029"/>
            <a:ext cx="13916168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</a:p>
          <a:p>
            <a:pPr algn="l" marL="814379" indent="-407190" lvl="1">
              <a:lnSpc>
                <a:spcPts val="5399"/>
              </a:lnSpc>
              <a:buFont typeface="Arial"/>
              <a:buChar char="•"/>
            </a:pPr>
            <a:r>
              <a:rPr lang="en-US" sz="4499" spc="-21">
                <a:solidFill>
                  <a:srgbClr val="404040"/>
                </a:solidFill>
                <a:latin typeface="Evolventa"/>
                <a:ea typeface="Evolventa"/>
                <a:cs typeface="Evolventa"/>
                <a:sym typeface="Evolventa"/>
              </a:rPr>
              <a:t>Code With Harry</a:t>
            </a:r>
          </a:p>
          <a:p>
            <a:pPr algn="l" marL="814379" indent="-407190" lvl="1">
              <a:lnSpc>
                <a:spcPts val="5399"/>
              </a:lnSpc>
              <a:buFont typeface="Arial"/>
              <a:buChar char="•"/>
            </a:pPr>
            <a:r>
              <a:rPr lang="en-US" sz="4499" spc="-21">
                <a:solidFill>
                  <a:srgbClr val="404040"/>
                </a:solidFill>
                <a:latin typeface="Evolventa"/>
                <a:ea typeface="Evolventa"/>
                <a:cs typeface="Evolventa"/>
                <a:sym typeface="Evolventa"/>
              </a:rPr>
              <a:t>GitHUB Repositories</a:t>
            </a:r>
          </a:p>
          <a:p>
            <a:pPr algn="l" marL="814379" indent="-407190" lvl="1">
              <a:lnSpc>
                <a:spcPts val="5399"/>
              </a:lnSpc>
              <a:buFont typeface="Arial"/>
              <a:buChar char="•"/>
            </a:pPr>
            <a:r>
              <a:rPr lang="en-US" sz="4499" spc="-21">
                <a:solidFill>
                  <a:srgbClr val="404040"/>
                </a:solidFill>
                <a:latin typeface="Evolventa"/>
                <a:ea typeface="Evolventa"/>
                <a:cs typeface="Evolventa"/>
                <a:sym typeface="Evolventa"/>
              </a:rPr>
              <a:t>Google Fonts</a:t>
            </a:r>
          </a:p>
          <a:p>
            <a:pPr algn="l" marL="814379" indent="-407190" lvl="1">
              <a:lnSpc>
                <a:spcPts val="5399"/>
              </a:lnSpc>
              <a:buFont typeface="Arial"/>
              <a:buChar char="•"/>
            </a:pPr>
            <a:r>
              <a:rPr lang="en-US" sz="4499" spc="-21">
                <a:solidFill>
                  <a:srgbClr val="404040"/>
                </a:solidFill>
                <a:latin typeface="Evolventa"/>
                <a:ea typeface="Evolventa"/>
                <a:cs typeface="Evolventa"/>
                <a:sym typeface="Evolventa"/>
              </a:rPr>
              <a:t>Pintrest</a:t>
            </a:r>
          </a:p>
          <a:p>
            <a:pPr algn="l" marL="814379" indent="-407190" lvl="1">
              <a:lnSpc>
                <a:spcPts val="53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89158" y="1132143"/>
            <a:ext cx="986771" cy="55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spc="-14">
                <a:solidFill>
                  <a:srgbClr val="FEFFFF"/>
                </a:solidFill>
                <a:latin typeface="Evolventa"/>
                <a:ea typeface="Evolventa"/>
                <a:cs typeface="Evolventa"/>
                <a:sym typeface="Evolventa"/>
              </a:rPr>
              <a:t>9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502270" y="429290"/>
            <a:ext cx="1880634" cy="1899240"/>
          </a:xfrm>
          <a:custGeom>
            <a:avLst/>
            <a:gdLst/>
            <a:ahLst/>
            <a:cxnLst/>
            <a:rect r="r" b="b" t="t" l="l"/>
            <a:pathLst>
              <a:path h="1899240" w="1880634">
                <a:moveTo>
                  <a:pt x="0" y="0"/>
                </a:moveTo>
                <a:lnTo>
                  <a:pt x="1880634" y="0"/>
                </a:lnTo>
                <a:lnTo>
                  <a:pt x="1880634" y="1899240"/>
                </a:lnTo>
                <a:lnTo>
                  <a:pt x="0" y="18992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94" t="0" r="-494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DAGYVxWI-9s</dc:identifier>
  <dcterms:modified xsi:type="dcterms:W3CDTF">2011-08-01T06:04:30Z</dcterms:modified>
  <cp:revision>1</cp:revision>
  <dc:title>Harshit Srivastava proj2 ppt</dc:title>
</cp:coreProperties>
</file>