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D7818-0D4C-9983-7198-1A7E8FA7A68A}" v="400" dt="2024-09-20T11:54:57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ross 74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588" y="1682650"/>
            <a:ext cx="3988111" cy="12997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100" b="1" kern="1200">
                <a:latin typeface="+mj-lt"/>
                <a:ea typeface="+mj-ea"/>
                <a:cs typeface="+mj-cs"/>
              </a:rPr>
              <a:t>HACKFEST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4588" y="3802000"/>
            <a:ext cx="4486275" cy="2559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T</a:t>
            </a:r>
            <a:r>
              <a:rPr lang="en-US" sz="1800" b="1" dirty="0"/>
              <a:t>HEME-SUSTAINABLE DEVELOPMENT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TEAM MEMBERS-DEVYANI TYAGI                                                	            KESHAV AGARWAL                                                                                      	            HARSHIT SONI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F5ED7-C5D5-E918-9D14-DFF3EB1C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5" r="5170" b="1"/>
          <a:stretch/>
        </p:blipFill>
        <p:spPr>
          <a:xfrm>
            <a:off x="973666" y="1679525"/>
            <a:ext cx="5731624" cy="37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C4BF-877A-5179-3BD0-273F09A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E1D8-AC58-F3B9-B990-1E7015FD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Our project consists of four key components: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carbon footprint calculator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 sustainable product finder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community chat platform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Action badges for engagement and achievements.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886-C23C-466E-1774-A1A4715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Footprint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3BB9-A4FC-A625-8E45-826CD0D4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 can effectively raise a </a:t>
            </a:r>
            <a:r>
              <a:rPr lang="en-US" dirty="0">
                <a:ea typeface="+mn-lt"/>
                <a:cs typeface="+mn-lt"/>
              </a:rPr>
              <a:t>person's awareness by highlighting their contribution to environmental degradation. By revealing the impact of everyday activities—like energy consumption, transportation.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can evoke a sense of responsibility, encouraging </a:t>
            </a:r>
            <a:r>
              <a:rPr lang="en-US" dirty="0">
                <a:ea typeface="+mn-lt"/>
                <a:cs typeface="+mn-lt"/>
              </a:rPr>
              <a:t>individuals to reflect on their actions and adopt more sustainable practices to help protect the environment.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C8C2-0430-4B70-B01B-D7221EE2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product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B6C5-6673-197A-AE3B-9141E19C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helps users discover a variety of eco-friendly products for their everyday needs.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 provides access to items that are sustainably sourced, ethically produced, and environmentally responsible, making it easier for individuals to make conscious, green choices in their daily lives.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FCB3-80A2-9A06-E034-74A70FE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3D56-D44B-37E0-1E17-2A21E154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provides a platform for like-minded individuals to connect and collaborate on organizing a variety of environmentally friendly activities. </a:t>
            </a:r>
          </a:p>
          <a:p>
            <a:r>
              <a:rPr lang="en-US" dirty="0">
                <a:ea typeface="+mn-lt"/>
                <a:cs typeface="+mn-lt"/>
              </a:rPr>
              <a:t>This space encourages discussion and collective action, empowering participants to work together to create a more sustainable environment.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666D-0B29-FCBF-D01E-1A4E2E11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C74B-B0E7-3DC1-F173-36BC1247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act as a source of motivation, allowing individuals to display their environmental contributions on social media.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By sharing their achievements, users can take pride in their efforts and inspire others to engage in sustainability initiatives.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777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HACKFEST</vt:lpstr>
      <vt:lpstr>SUSTAIN US</vt:lpstr>
      <vt:lpstr>Carbon Footprint Calculator</vt:lpstr>
      <vt:lpstr>Sustainable product finder</vt:lpstr>
      <vt:lpstr>Community chat</vt:lpstr>
      <vt:lpstr>Action badges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CHANDRAKANT TYAGI</cp:lastModifiedBy>
  <cp:revision>101</cp:revision>
  <dcterms:created xsi:type="dcterms:W3CDTF">2024-09-20T11:28:42Z</dcterms:created>
  <dcterms:modified xsi:type="dcterms:W3CDTF">2024-09-20T19:11:24Z</dcterms:modified>
</cp:coreProperties>
</file>