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6" y="-3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D3CB8-2976-C8E0-6C29-3E5FCCFF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6EDB6B-EB11-212B-8002-C8157AB2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8B54B-3D73-16FA-CDF1-15EDD642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1B2C2B-01E0-3B54-9065-E885C1EE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2C8C58-4CF4-6867-E442-DE63E897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2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63A6A-6284-18EC-4527-E3BF1C2F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C193E1-F163-032D-91A3-4523486A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62C864-B2C4-2E57-89AD-E136B3E1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737C1-098D-AF88-A7E3-071F8765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75CBA9-86B2-2B44-81EF-E4B2FC6D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990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D42A2E-66A5-783E-C755-FDB24BDA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CA3C65-89D9-A140-8B43-F2DAF7C1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B69005-D94F-51F1-C747-4DE34206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8E291E-1416-1514-F954-5B121BD0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71522C-CDF6-33CD-A562-A814F080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8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A557B-34C8-95AC-570A-CC24EB5B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38C86C-06D0-ED23-5659-73EA0DD6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D48FF0-00AB-BA41-360C-B4BBED4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B48FE7-A8A8-E298-D93D-AC81007B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76152C-E534-95B9-1B9A-ED17B696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81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C1E47-9C8C-A9F6-DC60-CEBCA778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34628D-FAEF-EEDA-A20A-392639A3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6F2EF-885C-9469-C526-3E9ACABD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E7AFC4-239E-2D46-8901-2F05A840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DB4EA7-245E-4B7B-770E-7E4FF06C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626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39A42-2685-74FA-ECFA-C49AA73F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B739CA-87F4-4519-FAA9-4599B1EA7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081F09-4894-142A-66F9-14459827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518AD4-4170-536C-6026-602F8631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363B08-1762-094B-2470-89B8391D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6FEE0B-1216-BD0F-9BF4-54D7409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67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F23EB-96DA-0044-76B6-78B914D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E3694A-2D63-6A28-6B26-740C483B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11015-5A33-34DC-89AD-93A97CF38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82AA46-4261-E705-562B-9B6F8A8F7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CCC7CC-29C0-4CA8-CD0F-048F9025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7EDE8E1-5E4D-03B6-1964-3026AF31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7B50449-0907-356D-EA6A-A2484A18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D29BDFF-1AD7-6595-849A-2ACD232A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35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BB532-31F3-AD2C-18E7-FB3B51B0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92198A-7DD9-D700-64A9-5F75A7EF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49EA30-B840-ADF9-1009-35830377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92B494-A68C-B48F-8F61-2553E756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5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627FD00-FADB-63E9-047B-BD70A752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C895179-B919-5786-96BC-8598F3E0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0A52EA-FAD3-F1DB-F40B-FCCDE3C7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37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C42FD-67E7-B3B2-5DC8-513A678E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9AFC63-260B-E34C-46E4-1201DA05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4C0205-5051-6552-88EB-EE61C1BF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CAEE64-1443-42A5-CCC7-0443F69E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46310B-AC45-CE58-EEEE-0858CDF5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430773-CDF3-5E7B-0C49-3D40E4CB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09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53E0C-C55B-4589-6D50-04EE0693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0ECA4B8-CED3-7FDB-F9A4-6401886A8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8CA246-B651-B052-C14B-9F9B8C36F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883914-563C-A05B-9227-BCD9F0A4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6DE7F9-0F0B-9917-5BD4-4C0BCD58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C5E13C-63F3-6AC9-4CFB-BA1F1667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80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D1A7D2-1BBE-3C59-FA23-8ACF6193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B49EE0-5496-DDF0-91DC-6ADF42E3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DCBFE0-F1AE-384A-B787-61B66C41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B711-075E-2F45-BFEA-C9CE93EFA5E4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049049-8ABF-E30B-D6E4-CE7F3261C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B25959-752F-947C-561B-E93B1419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DB-9CA1-AB40-8117-7CDE47F0F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7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696D702-52AC-DADB-B63B-63C39823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8650850"/>
      </p:ext>
    </p:extLst>
  </p:cSld>
  <p:clrMapOvr>
    <a:masterClrMapping/>
  </p:clrMapOvr>
  <p:transition spd="slow" advClick="0" advTm="200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8C365721-96E0-6978-5353-DCFC028954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47299"/>
          </a:xfrm>
        </p:spPr>
      </p:pic>
    </p:spTree>
    <p:extLst>
      <p:ext uri="{BB962C8B-B14F-4D97-AF65-F5344CB8AC3E}">
        <p14:creationId xmlns:p14="http://schemas.microsoft.com/office/powerpoint/2010/main" xmlns="" val="3499458300"/>
      </p:ext>
    </p:extLst>
  </p:cSld>
  <p:clrMapOvr>
    <a:masterClrMapping/>
  </p:clrMapOvr>
  <p:transition spd="slow" advClick="0" advTm="2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AB9C5FB0-2E74-1E5C-4BC2-A58FB7A8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2895851"/>
      </p:ext>
    </p:extLst>
  </p:cSld>
  <p:clrMapOvr>
    <a:masterClrMapping/>
  </p:clrMapOvr>
  <p:transition spd="slow" advClick="0" advTm="200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108D030-0C2A-17BF-A77E-2CE29459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21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7549683"/>
      </p:ext>
    </p:extLst>
  </p:cSld>
  <p:clrMapOvr>
    <a:masterClrMapping/>
  </p:clrMapOvr>
  <p:transition advClick="0" advTm="2000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BEAA9987-ED62-7FFE-A297-564B3C14A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09393" cy="6858000"/>
          </a:xfrm>
        </p:spPr>
      </p:pic>
    </p:spTree>
    <p:extLst>
      <p:ext uri="{BB962C8B-B14F-4D97-AF65-F5344CB8AC3E}">
        <p14:creationId xmlns:p14="http://schemas.microsoft.com/office/powerpoint/2010/main" xmlns="" val="1882113796"/>
      </p:ext>
    </p:extLst>
  </p:cSld>
  <p:clrMapOvr>
    <a:masterClrMapping/>
  </p:clrMapOvr>
  <p:transition spd="med" advClick="0" advTm="2000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Bajaj</dc:creator>
  <cp:lastModifiedBy>Admin</cp:lastModifiedBy>
  <cp:revision>5</cp:revision>
  <dcterms:created xsi:type="dcterms:W3CDTF">2023-07-19T13:40:56Z</dcterms:created>
  <dcterms:modified xsi:type="dcterms:W3CDTF">2023-07-19T14:42:26Z</dcterms:modified>
</cp:coreProperties>
</file>