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0" d="100"/>
          <a:sy n="80" d="100"/>
        </p:scale>
        <p:origin x="9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733" y="1963572"/>
            <a:ext cx="8950533" cy="8358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860420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7" y="4058588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: </a:t>
            </a:r>
          </a:p>
          <a:p>
            <a:pPr algn="ctr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Harshit Goel</a:t>
            </a:r>
          </a:p>
          <a:p>
            <a:pPr algn="ctr"/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University of Petroleum and Energy Studies (UPES, Dehradun) – School of Computer Science (SoCS) </a:t>
            </a: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06880"/>
            <a:ext cx="11029615" cy="30311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Support for Multiple File Types</a:t>
            </a:r>
            <a:r>
              <a:rPr lang="en-IN" sz="1800" dirty="0"/>
              <a:t> – Extend functionality to hide messages in audio, video, or PDF files.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Cloud Integration</a:t>
            </a:r>
            <a:r>
              <a:rPr lang="en-IN" sz="1800" dirty="0"/>
              <a:t> – Enable secure </a:t>
            </a:r>
            <a:r>
              <a:rPr lang="en-IN" sz="1800" b="1" dirty="0"/>
              <a:t>storage and retrieval</a:t>
            </a:r>
            <a:r>
              <a:rPr lang="en-IN" sz="1800" dirty="0"/>
              <a:t> of steganographic images on cloud platforms.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Mobile &amp; Web App</a:t>
            </a:r>
            <a:r>
              <a:rPr lang="en-IN" sz="1800" dirty="0"/>
              <a:t> – Develop a </a:t>
            </a:r>
            <a:r>
              <a:rPr lang="en-IN" sz="1800" b="1" dirty="0"/>
              <a:t>fully functional web or mobile app</a:t>
            </a:r>
            <a:r>
              <a:rPr lang="en-IN" sz="1800" dirty="0"/>
              <a:t> for easy access and real-world use.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With growing security concerns, traditional encryption may not always be enough to protect sensitive data. This project focuses on </a:t>
            </a:r>
            <a:r>
              <a:rPr lang="en-US" sz="2400" b="1" dirty="0"/>
              <a:t>image steganography</a:t>
            </a:r>
            <a:r>
              <a:rPr lang="en-US" sz="2400" dirty="0"/>
              <a:t>, a method that hides text inside images by slightly changing pixel values. The goal is to create an easy-to-use </a:t>
            </a:r>
            <a:r>
              <a:rPr lang="en-US" sz="2400" b="1" dirty="0"/>
              <a:t>steganography tool</a:t>
            </a:r>
            <a:r>
              <a:rPr lang="en-US" sz="2400" dirty="0"/>
              <a:t> for </a:t>
            </a:r>
            <a:r>
              <a:rPr lang="en-US" sz="2400" b="1" dirty="0"/>
              <a:t>hiding and retrieving secret messages</a:t>
            </a:r>
            <a:r>
              <a:rPr lang="en-US" sz="2400" dirty="0"/>
              <a:t>, ensuring safe and hidden communication.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u="sng" dirty="0"/>
              <a:t>Programming Language: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 – For implementing steganography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HTML, CSS, JavaScript</a:t>
            </a:r>
            <a:r>
              <a:rPr lang="en-IN" dirty="0"/>
              <a:t> – For the frontend interface.</a:t>
            </a:r>
          </a:p>
          <a:p>
            <a:pPr>
              <a:lnSpc>
                <a:spcPct val="150000"/>
              </a:lnSpc>
            </a:pPr>
            <a:r>
              <a:rPr lang="en-IN" b="1" u="sng" dirty="0"/>
              <a:t>Libraries &amp; Frameworks: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OpenCV</a:t>
            </a:r>
            <a:r>
              <a:rPr lang="en-IN" dirty="0"/>
              <a:t> – For image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 – For handling image arrays.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PIL (Pillow)</a:t>
            </a:r>
            <a:r>
              <a:rPr lang="en-IN" dirty="0"/>
              <a:t> – For working with images.</a:t>
            </a:r>
          </a:p>
          <a:p>
            <a:pPr>
              <a:lnSpc>
                <a:spcPct val="150000"/>
              </a:lnSpc>
            </a:pPr>
            <a:r>
              <a:rPr lang="en-IN" b="1" u="sng" dirty="0"/>
              <a:t>Platforms &amp;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VS Code</a:t>
            </a:r>
            <a:r>
              <a:rPr lang="en-IN" dirty="0"/>
              <a:t> – For writing and testing the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GitHub</a:t>
            </a:r>
            <a:r>
              <a:rPr lang="en-IN" dirty="0"/>
              <a:t> – For version control and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EE241A-03FE-4D71-BD9F-8D7077C98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723656"/>
            <a:ext cx="11029614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Dual-Layer Security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Hides messages inside images, making them invisible for added security.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User-Friendly Web Interface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Built with HTML, CSS, and JavaScript, making it accessible and easy to use.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Customizable Image Selection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Users can choose any image for embedding hidden messages.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Minimal Image Distortion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The algorithm ensures that changes are undetectable to the human eye.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Encoding &amp; Decoding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Powered by Python, OpenCV, NumPy, and Pillow for quick processing.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Works on any device with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127A07-09B1-4718-9F2B-F7C42A968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73520"/>
            <a:ext cx="10822193" cy="333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secure communication and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secretly share sensitive information in restrictive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 &amp;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safeguard confidential documents and messages.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Forensic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analyze and detect hidden data in digital forensics.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&amp; Researchers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learning and experimenting with steganography techniques.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Privacy-Conscious 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keep personal information hidden 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C3DB3-CC2F-4AA7-A53F-15FC12515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65" y="1125102"/>
            <a:ext cx="4299107" cy="2699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6BF9E-D9A4-49E7-B890-2861A6A4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6" y="3965067"/>
            <a:ext cx="4205429" cy="2699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880C9-A6E9-4A99-9681-72FD637F5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33" y="3965067"/>
            <a:ext cx="4008274" cy="2714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3386B0-90DE-45D2-BCAA-F22ED0901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268" y="886914"/>
            <a:ext cx="3042967" cy="1785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AEE53-D4B4-4266-95DF-AD54F67AD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268" y="2672280"/>
            <a:ext cx="3042967" cy="178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This project provides a secure way to hide messages inside images using </a:t>
            </a:r>
            <a:r>
              <a:rPr lang="en-US" sz="2000" b="1" dirty="0"/>
              <a:t>image steganography</a:t>
            </a:r>
            <a:r>
              <a:rPr lang="en-US" sz="2000" dirty="0"/>
              <a:t>. The hidden text remains invisible to the human eye while allowing easy </a:t>
            </a:r>
            <a:r>
              <a:rPr lang="en-US" sz="2000" b="1" dirty="0"/>
              <a:t>encoding and decoding</a:t>
            </a:r>
            <a:r>
              <a:rPr lang="en-US" sz="2000" dirty="0"/>
              <a:t>. Built with </a:t>
            </a:r>
            <a:r>
              <a:rPr lang="en-US" sz="2000" b="1" dirty="0"/>
              <a:t>Python for backend processing</a:t>
            </a:r>
            <a:r>
              <a:rPr lang="en-US" sz="2000" dirty="0"/>
              <a:t> and </a:t>
            </a:r>
            <a:r>
              <a:rPr lang="en-US" sz="2000" b="1" dirty="0"/>
              <a:t>HTML, CSS, and JavaScript for the frontend</a:t>
            </a:r>
            <a:r>
              <a:rPr lang="en-US" sz="2000" dirty="0"/>
              <a:t>, the tool offers a simple and user-friendly experience. It can be further improved for real-world use, such as </a:t>
            </a:r>
            <a:r>
              <a:rPr lang="en-US" sz="2000" b="1" dirty="0"/>
              <a:t>secure communication, watermarking, and data protection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https://github.com/Harshit-Goel-07/steganography.git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259</TotalTime>
  <Words>533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Harshit Goel</cp:lastModifiedBy>
  <cp:revision>30</cp:revision>
  <dcterms:created xsi:type="dcterms:W3CDTF">2021-05-26T16:50:10Z</dcterms:created>
  <dcterms:modified xsi:type="dcterms:W3CDTF">2025-02-22T09:56:48Z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