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SuperStore Sales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Insights &amp; Dashboard</a:t>
            </a:r>
          </a:p>
          <a:p>
            <a:r>
              <a:t>Your Name &amp; Date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Summary of findings</a:t>
            </a:r>
          </a:p>
          <a:p>
            <a:r>
              <a:t>- Actionable insights for business improvements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Brief overview of the project</a:t>
            </a:r>
          </a:p>
          <a:p>
            <a:r>
              <a:t>- Purpose of analyzing the SuperStore dataset</a:t>
            </a:r>
          </a:p>
          <a:p>
            <a:r>
              <a:t>- Scope of analysis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Total records &amp; columns</a:t>
            </a:r>
          </a:p>
          <a:p>
            <a:r>
              <a:t>- Key variables: Order ID, Product, Category, Sales, Profit, Region, etc.</a:t>
            </a:r>
          </a:p>
          <a:p>
            <a:r>
              <a:t>- Data cleaning notes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Analyze sales trends</a:t>
            </a:r>
          </a:p>
          <a:p>
            <a:r>
              <a:t>- Identify top-selling products &amp; regions</a:t>
            </a:r>
          </a:p>
          <a:p>
            <a:r>
              <a:t>- Evaluate profit and return patterns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 source &amp; tools used (Excel, Power BI, Python)</a:t>
            </a:r>
          </a:p>
          <a:p>
            <a:r>
              <a:t>- Steps: Cleaning → Analysis → Visualization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 – Sales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Trend of total sales over time</a:t>
            </a:r>
          </a:p>
          <a:p>
            <a:r>
              <a:t>- Top 5 products/categories by sales</a:t>
            </a:r>
          </a:p>
          <a:p>
            <a:r>
              <a:t>- Suggested visual: Line chart / Bar chart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 – Profit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Profit distribution by category/region</a:t>
            </a:r>
          </a:p>
          <a:p>
            <a:r>
              <a:t>- Top &amp; bottom performing products</a:t>
            </a:r>
          </a:p>
          <a:p>
            <a:r>
              <a:t>- Suggested visual: Bar/Column chart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 – Returns &amp; Customer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Return rate by region/category</a:t>
            </a:r>
          </a:p>
          <a:p>
            <a:r>
              <a:t>- Customer segmentation (if available)</a:t>
            </a:r>
          </a:p>
          <a:p>
            <a:r>
              <a:t>- Suggested visual: Pie chart / Tree map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/ Interactive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Embed Power BI snapshot or interactive chart</a:t>
            </a:r>
          </a:p>
          <a:p>
            <a:r>
              <a:t>- Add buttons for navigating to Sales, Profit, Returns slides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