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879015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879015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8790156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8790156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790156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8790156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790156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790156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8790156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8790156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8790156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8790156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Comedy Sketch Creator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52250"/>
            <a:ext cx="8520600" cy="4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Research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36" y="445025"/>
            <a:ext cx="4919526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MVP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Mostly unfunny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punchlines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premise setting and characters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More research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punchlines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Better product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Incomplete Aspirations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Emulation of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thinking modules for punchlines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