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3F0-7652-F91A-5135-981AE4D20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74134-804C-17EB-CF40-498F50EE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A9E2-CA9B-BA0E-856A-68818C89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BCAE-1507-7744-43CE-13FD4C82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8443-55E0-C789-BAC9-F2F6711D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2330-E2BE-5C1C-A584-AED135D5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44601-80AB-E89C-FB6C-66FB0EA4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D8ED-BA21-2D0C-5101-A6D68F5D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D355-6F6E-7A5C-AFA9-B2F0D1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DFA4-AF57-02B2-4D00-5E1565CD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C4419-F411-AB7D-A753-ADBF1C044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7D164-0DA6-6E66-5CC1-1FB67AB2E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5751-7EC6-AF27-2F2B-50DF260C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AC9B-8A6D-68BB-9304-B03E51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E20A-98A9-0F26-72D2-CE5A2C8B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854C-924E-1C2A-F137-62A9A6E7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F9E1-C926-6DED-ED7C-7363234B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24C7-C9A7-2F3D-6E6C-B77BBAE5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AB21-535E-192B-5AC4-240B80E7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AC74-FAA7-1B6B-A65A-513EB4E3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EE04-1AF3-CAB7-2DA5-86446724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1299-7B2B-0325-E41F-710121C8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B1AE-D17B-00D4-15C7-0B93A000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5C10-11A7-75CF-27DC-5D055B9C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91C2-A3FC-6E80-6523-7269AE67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D25E-7053-93D7-DC73-5989D3BF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1EAB-DD84-9CD9-F665-547EA96A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CE8C-7F14-3645-2882-9D42978B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51E55-4FAB-C084-AF91-BB877E7A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9DB80-AE92-7225-E1F4-4026E209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B57E-DB31-25C9-F9AB-8FFD1F7F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810A-4A92-ADC2-8770-6D7B76F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A02F-13F4-9C12-3589-F03FFDEA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64B36-6009-FDAB-08EF-28367638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A4DD2-78EB-783F-A07E-EF96FD909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839E3-E936-4149-642E-6E29D04A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34275-8D7F-D5D4-AB45-ACA9E9BD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1E0F-7F42-25F9-DD63-A02C30D5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9BCD5-A0C8-3188-EFFA-1431ED0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862D-D7BA-CFC6-A11F-13435457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92465-EAF5-2657-ED1C-6FFC61E3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27738-7C59-46E6-C21B-6E4699B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F542-48E5-3B59-D3ED-F00E72B2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9E84E-3A7E-9A1E-56E4-9F9778D5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11731-8402-CE3E-8E57-B2BDA7E6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C551-43FC-24B6-421F-5AA92EA0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61B3-05E8-2B8E-2FB5-08071D35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5FDD-7DA5-325E-CEEA-8179ED3C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62CAD-4DE7-FC1F-6D15-EBF891B4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5C8C-1D88-D74F-7EC0-8C6A785B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A170B-1D35-6342-E86F-43E964F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18F41-E5DA-CFEC-849E-0C4B92D1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A55-6153-6570-17FE-3013042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F2B4-B0D1-9697-9066-21F82E6A3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26F31-8BBF-562E-51EF-36CF4872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1C28-BEE1-CEF1-63EA-EB22AAC5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EA92-AEB8-B7BD-DEBD-0BA8D194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5687-C311-928B-4948-C5D9D2E4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AE0D3-DCA7-6027-F6DB-F909BBF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F9A8-38C1-2EAD-0CFF-26C7950C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35CC-21D1-D83E-5BAB-7AD4DF2FD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7876-E03A-4CCA-84E1-1D7BC69527D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2AEA-ACA9-967F-356B-318054ADA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67EC-2417-BCEF-08F1-0F250498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557B-2789-49C7-B0E7-ED98B5B7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E2A1-7163-7383-1F80-3A2A026E2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8C2D-EFF2-65F3-EE8C-8FC672C64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1B550-3133-3273-175F-126824FE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76DB-5B82-5B19-C5CE-76E60BC0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E4D3-B568-2B81-937A-64F2FDD4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E04C5-07AC-5136-F7ED-7C500CF3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4A3B-6889-D53E-9511-CBA098E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2434-225B-11B0-8322-9B0CB443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13DD-E680-270F-AD28-A2076278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479C-97D8-4466-C3C2-A08E44F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C97D-5137-6966-B9DA-2DF599BE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76D20-5100-505B-48DE-1D847BAC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88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459F-9C06-11C0-2C63-195A563D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9CB3-C4CD-9031-5314-CD4A61F6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E9A17-056A-EB8D-4F9C-AFD46C62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6"/>
            <a:ext cx="12192000" cy="68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17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A6D9-96DE-31FB-96AE-A399ADA2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7BB8-497C-7D14-6878-222C7E01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95FB-01EC-384C-432B-24B58041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0035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1884-C3AE-F7F1-1A28-52E578C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6AD3-C406-F2CF-9E98-8ACC4A2F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E7C18-889D-1256-FF21-65D8D0B53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06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7BC4-B15F-76CA-392B-64A91336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7F8A-3FBB-8045-4F5A-1575BDD0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018AD-AE78-5F21-71FD-10D35C42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94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17A6-468F-82F2-3C7D-B1B17E34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C431-C1E4-F6F8-057D-96AAE2F8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91C5A-D030-2EA0-69F9-8A3E4EEE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8"/>
            <a:ext cx="12192000" cy="6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399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710F-5A2A-6AFE-81B1-FE2D9216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E9BC-78DC-5F55-8C82-FD032CC7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70A30-E011-755E-4CC7-C3CC60B2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545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76AD-CA9E-52FD-29F4-AC07039F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0148-00BF-6159-AF06-596C89D8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CBCDB-10DB-7D55-6B25-3E17705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025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7C82-C0B8-63C1-CF38-53564F8E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FFBC1-FF2E-05AD-B1E1-FD0D7E0A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3CF6-3CB5-F6EC-B27E-ED1BBAA7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226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Sharma</dc:creator>
  <cp:lastModifiedBy>Avinash Sharma</cp:lastModifiedBy>
  <cp:revision>1</cp:revision>
  <dcterms:created xsi:type="dcterms:W3CDTF">2025-05-27T06:32:21Z</dcterms:created>
  <dcterms:modified xsi:type="dcterms:W3CDTF">2025-05-27T06:33:46Z</dcterms:modified>
</cp:coreProperties>
</file>