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6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9745-E054-4DF3-AC31-CA444D23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8D6C-71CF-4D5E-8527-11E5DE3DD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7671-C88F-41D0-8292-C5EE8F11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D808-92DE-4756-957D-3436E7CF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EA07-4244-4D2F-90A0-D610BB2F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5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5D40-B84B-455E-A3FB-3CD9F694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646D3-4732-458E-81F4-2EBB7F3E1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12FF-6ED8-43EC-851F-EA58B26E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8AB4-4085-41BF-AC16-37D76BFD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33A0-25B9-46EE-9E6F-E50B0AD8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BA34B-7C82-4E72-9091-D8152E04C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D8F1-E114-4045-84D4-9C2DF152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04F6-150F-45AD-A555-CBA4BFA7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2D8A-B765-48F9-BBD2-7711010E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080D-76D2-4F53-B761-FED63CA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9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F6C-764B-43A0-8AA3-6B4E3E1F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65B4-E3EA-4AC3-8888-45B0648E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4A6C-2265-49C1-ADC1-22EE42FF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E65D-7B77-436C-9080-E950C5EB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43B8-5B53-46F0-9FC7-03E8A2BE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8CDC-05BB-4305-AB07-04B855D6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0363-3790-4451-8A4C-5ACE070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E2DD-1A14-4BA6-89C7-D44440E5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5878-0500-49DB-95CE-2A1D35A4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AD4F-A933-49CE-9FD7-292AE119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CEA7-FE04-41CB-99E7-FD91B17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5B9D-EBF2-4406-96D0-E68D30ED2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965DF-E4BF-4A67-BC45-BA08F9DF5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E29C5-E2C4-478C-A7C1-FC183B0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5F9EC-38E3-4091-B065-8551A8B8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77B3-467D-464F-9735-D0EC5962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2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735B-C50E-4CAC-B72D-FADCB499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6B625-7D8D-42C7-BA0B-523E0D77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8AFEF-0E49-4F90-9B07-2EDD6D815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0703-2136-417C-B6D3-C41236A70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DAE31-8230-4468-902C-29070DA3D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3B335-74CD-44A1-B6C6-31A95A80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52292-27E4-4193-9581-2C20E720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4415-7913-4833-BF3F-618FFA8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3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1FB5-A5EB-450C-BDAF-9E4BA7C8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A9D7B-903E-4B15-AD08-380CF512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FE3C8-D4C0-4EFD-9A1C-D90A6F6D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A4767-69BA-4BE7-BAE0-7B2C4C69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6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73100-7002-4EDA-B8EA-0AF776E9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DDD1-B8E7-4AC2-AE89-686D5A56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79C7C-6E1E-46C9-B47D-1B5FE735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89B3-9682-44F5-AD91-4AE5C6C3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806C-0527-42EB-8520-C665F8714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2D30E-DEDB-4D03-9A14-3C31FC0B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BFE49-738D-4C13-B696-BF2B478B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F498A-5A4C-4605-B5CF-3BE6A0D8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4D7F6-564F-4E5E-88A1-7E9CB59D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2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0BD9-ED06-4F27-89C7-2A00F262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5C4FC-36A7-43A8-B4FF-3A2F765B4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E5107-C654-4673-B460-710BABB1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B52C1-E312-4DA2-8289-68700620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7E08-F474-44C4-9E9D-86F8C9CB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CA365-490E-4FFA-AB6C-EEF34991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4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BD937-CD89-45EB-A66E-39EFF072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0FDCF-11E2-4880-8AB7-0202FFE0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8EC5-B6A6-4766-96B7-93EA5B4CC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895D-4621-43C8-A8FA-7D1B552B68F3}" type="datetimeFigureOut">
              <a:rPr lang="en-IN" smtClean="0"/>
              <a:t>2019-07-02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1AC8-07D2-47FE-8A21-D6DCC6E29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D86B-E9AF-48E7-AF04-B20D0D8D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7D30-413D-4A2D-A3CF-2E105839A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hukla.harshit1996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AFC3-5AE2-45D5-B4EB-52E1104F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0660"/>
            <a:ext cx="9144000" cy="233238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Tidyquant</a:t>
            </a:r>
            <a:r>
              <a:rPr lang="en-IN" dirty="0"/>
              <a:t>  Assignment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C7ADA-BFEC-446B-8782-B9644D5A1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2862471"/>
            <a:ext cx="9144000" cy="3261520"/>
          </a:xfrm>
        </p:spPr>
        <p:txBody>
          <a:bodyPr/>
          <a:lstStyle/>
          <a:p>
            <a:r>
              <a:rPr lang="en-IN" dirty="0"/>
              <a:t>Point On Sale System</a:t>
            </a:r>
            <a:br>
              <a:rPr lang="en-IN" dirty="0"/>
            </a:br>
            <a:endParaRPr lang="en-IN" dirty="0"/>
          </a:p>
          <a:p>
            <a:r>
              <a:rPr lang="en-IN" dirty="0"/>
              <a:t>Retail-Selling Watches across multiple store and Location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Harshit Shukla</a:t>
            </a:r>
          </a:p>
        </p:txBody>
      </p:sp>
    </p:spTree>
    <p:extLst>
      <p:ext uri="{BB962C8B-B14F-4D97-AF65-F5344CB8AC3E}">
        <p14:creationId xmlns:p14="http://schemas.microsoft.com/office/powerpoint/2010/main" val="144521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B72A-2FB8-4290-91FF-39ED6922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normal curves from 0.0 to 0.5. 0.7 is outlier. 0.3 does not peak enough to be normal curve.	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57BFD8-11D2-4259-BC6C-EE8BD8EA2F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031" y="3080544"/>
            <a:ext cx="3543300" cy="25336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C37D8-8BBF-4542-96A4-BEE709448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681163"/>
            <a:ext cx="5183188" cy="823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Resembles normal curve. Peaks around 2500. Elongates to Right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550192-D6F7-4014-AFED-E199024592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81" y="3080544"/>
            <a:ext cx="3781425" cy="2533650"/>
          </a:xfrm>
        </p:spPr>
      </p:pic>
    </p:spTree>
    <p:extLst>
      <p:ext uri="{BB962C8B-B14F-4D97-AF65-F5344CB8AC3E}">
        <p14:creationId xmlns:p14="http://schemas.microsoft.com/office/powerpoint/2010/main" val="325011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D6980C7-23C0-4278-986F-B7C0E689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Barplot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757993B-53F3-4C49-ABEA-79BEE2948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Plot shows Sales Activity code at various Unit Price. Highest Unit Price 10000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C87EC2-346B-46FB-8F57-2A9141B51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971006"/>
            <a:ext cx="4114800" cy="2752725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CB7F1B-BAB0-4457-A2E9-23442AF97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Plot shows Sales Activity code at various original Price. Highest and Lowest </a:t>
            </a:r>
            <a:r>
              <a:rPr lang="en-US" dirty="0" err="1"/>
              <a:t>Orignal</a:t>
            </a:r>
            <a:r>
              <a:rPr lang="en-US" dirty="0"/>
              <a:t> Price are 10000 and 2000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2D5F2B0-5CDB-4AA9-B9BE-74DA13B95A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971006"/>
            <a:ext cx="4114800" cy="2752725"/>
          </a:xfrm>
        </p:spPr>
      </p:pic>
    </p:spTree>
    <p:extLst>
      <p:ext uri="{BB962C8B-B14F-4D97-AF65-F5344CB8AC3E}">
        <p14:creationId xmlns:p14="http://schemas.microsoft.com/office/powerpoint/2010/main" val="302747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8DA4-D79D-4E3F-A2D7-F57E495F6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Plot shows Sales Activity code at various TRANS POSTED YEAR all having same values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22E407-8108-4B6D-9B82-B1657B8EB3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56" y="2971006"/>
            <a:ext cx="4057650" cy="27527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DFF8D-6355-4BB8-8491-239299929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Plot shows Sales Activity code at various TRANS POSTED MONTH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25C273-6473-4DA5-B244-D3066A667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19" y="2971006"/>
            <a:ext cx="3943350" cy="2752725"/>
          </a:xfrm>
        </p:spPr>
      </p:pic>
    </p:spTree>
    <p:extLst>
      <p:ext uri="{BB962C8B-B14F-4D97-AF65-F5344CB8AC3E}">
        <p14:creationId xmlns:p14="http://schemas.microsoft.com/office/powerpoint/2010/main" val="419843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61C0-10CB-43AC-8541-272191DE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shows Sales Activity code at various TRANS ACTUAL WK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27EC77-E97E-4B81-9EEA-6A2E66A7F7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06" y="2971006"/>
            <a:ext cx="3943350" cy="27527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118AC-C6A2-4286-87A8-8CC799A9F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Plot shows Sales Activity code at various TRANS ACTUAL DAY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3AD050-C93D-4763-9876-6004D4950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94" y="2971006"/>
            <a:ext cx="4114800" cy="2752725"/>
          </a:xfrm>
        </p:spPr>
      </p:pic>
    </p:spTree>
    <p:extLst>
      <p:ext uri="{BB962C8B-B14F-4D97-AF65-F5344CB8AC3E}">
        <p14:creationId xmlns:p14="http://schemas.microsoft.com/office/powerpoint/2010/main" val="242175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C1F8-D406-430F-ADA5-CA27AA90A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shows Sales Activity code at various INVOICED UNITS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4EE7AE-A3E3-4B35-B6E0-71F023BC4E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44" y="2971006"/>
            <a:ext cx="4029075" cy="27527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235A0-5122-492F-89CF-821E3923A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Plot shows Sales Activity code at various CREDIT MEMO UNITS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B2A264-BE8F-4279-8583-20F85B4CD3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44" y="2966244"/>
            <a:ext cx="4229100" cy="2762250"/>
          </a:xfrm>
        </p:spPr>
      </p:pic>
    </p:spTree>
    <p:extLst>
      <p:ext uri="{BB962C8B-B14F-4D97-AF65-F5344CB8AC3E}">
        <p14:creationId xmlns:p14="http://schemas.microsoft.com/office/powerpoint/2010/main" val="403596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1D2C6-F003-44CD-9A5F-822CB468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680" y="1469129"/>
            <a:ext cx="5157787" cy="823912"/>
          </a:xfrm>
        </p:spPr>
        <p:txBody>
          <a:bodyPr/>
          <a:lstStyle/>
          <a:p>
            <a:r>
              <a:rPr lang="en-US" dirty="0"/>
              <a:t>Plot shows Sales Activity code at various NET SALES UNITS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D3002F-3834-4054-8DA7-6A4674250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7" y="2976563"/>
            <a:ext cx="4029075" cy="2752725"/>
          </a:xfrm>
        </p:spPr>
      </p:pic>
    </p:spTree>
    <p:extLst>
      <p:ext uri="{BB962C8B-B14F-4D97-AF65-F5344CB8AC3E}">
        <p14:creationId xmlns:p14="http://schemas.microsoft.com/office/powerpoint/2010/main" val="276305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6835-DAC5-4206-9CD1-B3BB7BA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 Means Clustering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FE58-EA2D-4EFF-9E50-F5644ADC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Step 1:- </a:t>
            </a:r>
            <a:r>
              <a:rPr lang="en-US" i="1" dirty="0"/>
              <a:t>Initialize cluster centers</a:t>
            </a:r>
          </a:p>
          <a:p>
            <a:r>
              <a:rPr lang="en-US" i="1" dirty="0"/>
              <a:t>Step 2:- Assign observations to the closest cluster center(through Euclidean Distance)</a:t>
            </a:r>
          </a:p>
          <a:p>
            <a:r>
              <a:rPr lang="en-US" i="1" dirty="0"/>
              <a:t>Step 3:- Revise cluster centers as mean of assigned observations</a:t>
            </a:r>
          </a:p>
          <a:p>
            <a:r>
              <a:rPr lang="en-US" i="1" dirty="0"/>
              <a:t>Step 4: Repeat step 2 and step 3 until convergence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have also find:- </a:t>
            </a:r>
          </a:p>
          <a:p>
            <a:r>
              <a:rPr lang="en-IN" dirty="0" err="1"/>
              <a:t>Preprocessing</a:t>
            </a:r>
            <a:r>
              <a:rPr lang="en-IN" dirty="0"/>
              <a:t> using min max scaler</a:t>
            </a:r>
          </a:p>
          <a:p>
            <a:r>
              <a:rPr lang="en-IN" dirty="0"/>
              <a:t>Elbow Plot (for value of K)</a:t>
            </a:r>
          </a:p>
        </p:txBody>
      </p:sp>
    </p:spTree>
    <p:extLst>
      <p:ext uri="{BB962C8B-B14F-4D97-AF65-F5344CB8AC3E}">
        <p14:creationId xmlns:p14="http://schemas.microsoft.com/office/powerpoint/2010/main" val="286675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23F4E1-8391-42C0-85F1-7BF673C1A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8EDBE1-6B65-48C8-9241-961A4AFE3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Email Id:- </a:t>
            </a:r>
            <a:r>
              <a:rPr lang="en-IN" dirty="0">
                <a:hlinkClick r:id="rId2"/>
              </a:rPr>
              <a:t>Shukla.harshit1996@gmail.com</a:t>
            </a:r>
            <a:endParaRPr lang="en-IN" dirty="0"/>
          </a:p>
          <a:p>
            <a:r>
              <a:rPr lang="en-IN" dirty="0"/>
              <a:t>Contact  no.:-8076282437</a:t>
            </a:r>
          </a:p>
        </p:txBody>
      </p:sp>
    </p:spTree>
    <p:extLst>
      <p:ext uri="{BB962C8B-B14F-4D97-AF65-F5344CB8AC3E}">
        <p14:creationId xmlns:p14="http://schemas.microsoft.com/office/powerpoint/2010/main" val="82328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D7D8-FAFC-4C48-AE9F-450D61D8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8689-FF6E-40C0-AC98-BCFB446B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1:- Importing Libraries and Loading Data</a:t>
            </a:r>
          </a:p>
          <a:p>
            <a:pPr marL="0" indent="0">
              <a:buNone/>
            </a:pPr>
            <a:r>
              <a:rPr lang="en-IN" dirty="0"/>
              <a:t>2:- Data Cleaning and Prepossessing</a:t>
            </a:r>
          </a:p>
          <a:p>
            <a:pPr marL="0" indent="0">
              <a:buNone/>
            </a:pPr>
            <a:r>
              <a:rPr lang="en-IN" dirty="0"/>
              <a:t>3:- Merging data </a:t>
            </a:r>
          </a:p>
          <a:p>
            <a:pPr marL="0" indent="0">
              <a:buNone/>
            </a:pPr>
            <a:r>
              <a:rPr lang="en-IN" dirty="0"/>
              <a:t>5:- Exploratory Data Analysis</a:t>
            </a:r>
          </a:p>
          <a:p>
            <a:pPr marL="0" indent="0">
              <a:buNone/>
            </a:pPr>
            <a:r>
              <a:rPr lang="en-IN" dirty="0"/>
              <a:t>6:- Using K- Means clustering on each Brand </a:t>
            </a:r>
          </a:p>
        </p:txBody>
      </p:sp>
    </p:spTree>
    <p:extLst>
      <p:ext uri="{BB962C8B-B14F-4D97-AF65-F5344CB8AC3E}">
        <p14:creationId xmlns:p14="http://schemas.microsoft.com/office/powerpoint/2010/main" val="8469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9818-F4AC-4BCE-8B05-2B209DC2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7ECD-318D-4F98-9BD6-4F248EC8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sklearn.cluster</a:t>
            </a:r>
            <a:r>
              <a:rPr lang="en-IN" dirty="0"/>
              <a:t> import </a:t>
            </a:r>
            <a:r>
              <a:rPr lang="en-IN" dirty="0" err="1"/>
              <a:t>KMeans</a:t>
            </a:r>
            <a:endParaRPr lang="en-IN" dirty="0"/>
          </a:p>
          <a:p>
            <a:r>
              <a:rPr lang="en-IN" dirty="0"/>
              <a:t>import pandas as pd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MinMaxScaler</a:t>
            </a:r>
            <a:endParaRPr lang="en-IN" dirty="0"/>
          </a:p>
          <a:p>
            <a:r>
              <a:rPr lang="en-IN" dirty="0"/>
              <a:t>from matplotlib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%matplotlib inline</a:t>
            </a:r>
          </a:p>
        </p:txBody>
      </p:sp>
    </p:spTree>
    <p:extLst>
      <p:ext uri="{BB962C8B-B14F-4D97-AF65-F5344CB8AC3E}">
        <p14:creationId xmlns:p14="http://schemas.microsoft.com/office/powerpoint/2010/main" val="28988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2D37-30E6-458A-ABFA-20397085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E1AB-DE15-4846-9405-CBDC532E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pairs plot builds on two basic figures, the histogram and the scatter plot. The histogram on the diagonal allows us to see the distribution of a single variable while the scatter plots on the upper and lower triangles show the relationship (or lack thereof) between two variables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22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2FEECA-FF80-43CD-AE41-283029D87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366474"/>
            <a:ext cx="11383617" cy="6378883"/>
          </a:xfrm>
        </p:spPr>
      </p:pic>
    </p:spTree>
    <p:extLst>
      <p:ext uri="{BB962C8B-B14F-4D97-AF65-F5344CB8AC3E}">
        <p14:creationId xmlns:p14="http://schemas.microsoft.com/office/powerpoint/2010/main" val="14354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2AB2-8C6D-4388-ACC6-00C2ADD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Subplot</a:t>
            </a:r>
            <a:r>
              <a:rPr lang="en-IN" sz="2400" dirty="0">
                <a:latin typeface="+mn-lt"/>
              </a:rPr>
              <a:t>:-</a:t>
            </a:r>
            <a:r>
              <a:rPr lang="en-US" sz="2400" dirty="0">
                <a:latin typeface="+mn-lt"/>
              </a:rPr>
              <a:t>The Matplotlib subplot() function can be called to plot two or more plots in one figure. Matplotlib supports all kind of subplots including 2x1 vertical, 2x1 horizontal or a 2x2 grid. Related courses</a:t>
            </a:r>
            <a:endParaRPr lang="en-IN" sz="2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0DD58-1357-4D15-AE79-9D6170C93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10" y="1550504"/>
            <a:ext cx="10257182" cy="5155095"/>
          </a:xfrm>
        </p:spPr>
      </p:pic>
    </p:spTree>
    <p:extLst>
      <p:ext uri="{BB962C8B-B14F-4D97-AF65-F5344CB8AC3E}">
        <p14:creationId xmlns:p14="http://schemas.microsoft.com/office/powerpoint/2010/main" val="24671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5A71-0E6A-46D0-8D54-356E9B8A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Heatmap</a:t>
            </a:r>
            <a:r>
              <a:rPr lang="en-IN" dirty="0"/>
              <a:t>:-</a:t>
            </a:r>
            <a:r>
              <a:rPr lang="en-US" sz="2700" dirty="0">
                <a:latin typeface="+mn-lt"/>
              </a:rPr>
              <a:t>Most of the </a:t>
            </a:r>
            <a:r>
              <a:rPr lang="en-US" sz="2700" dirty="0" err="1">
                <a:latin typeface="+mn-lt"/>
              </a:rPr>
              <a:t>coloumns</a:t>
            </a:r>
            <a:r>
              <a:rPr lang="en-US" sz="2700" dirty="0">
                <a:latin typeface="+mn-lt"/>
              </a:rPr>
              <a:t> here do not share any correlation as shown in earlier plots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88F94-6D02-4C48-B161-5751C71E0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69" y="1690687"/>
            <a:ext cx="8030818" cy="4802188"/>
          </a:xfrm>
        </p:spPr>
      </p:pic>
    </p:spTree>
    <p:extLst>
      <p:ext uri="{BB962C8B-B14F-4D97-AF65-F5344CB8AC3E}">
        <p14:creationId xmlns:p14="http://schemas.microsoft.com/office/powerpoint/2010/main" val="409922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27D4-CD13-4731-B3D9-3A03D509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+mn-lt"/>
              </a:rPr>
              <a:t>Density Plot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B5B02D1-8E52-4E13-BF57-B3B08B0D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68" y="1711602"/>
            <a:ext cx="5157787" cy="823912"/>
          </a:xfrm>
        </p:spPr>
        <p:txBody>
          <a:bodyPr/>
          <a:lstStyle/>
          <a:p>
            <a:r>
              <a:rPr lang="en-US" dirty="0"/>
              <a:t>Has sharper peak at 0. Elongates to right.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DE7D57-4F7B-47C7-9F1E-E06350C0A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749239"/>
            <a:ext cx="4991169" cy="2533650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976107-0724-4DEF-BED3-4B7EAA03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1046" y="1575111"/>
            <a:ext cx="5183188" cy="823912"/>
          </a:xfrm>
        </p:spPr>
        <p:txBody>
          <a:bodyPr/>
          <a:lstStyle/>
          <a:p>
            <a:r>
              <a:rPr lang="en-US" dirty="0"/>
              <a:t>Similar to Net Sales Units </a:t>
            </a:r>
            <a:r>
              <a:rPr lang="en-US" dirty="0" err="1"/>
              <a:t>Graph.Has</a:t>
            </a:r>
            <a:r>
              <a:rPr lang="en-US" dirty="0"/>
              <a:t> sharper peak at 0. Elongates to right.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8C4A094-BB5B-4458-8556-E23BEB8634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6" y="2749239"/>
            <a:ext cx="5183188" cy="2533650"/>
          </a:xfrm>
        </p:spPr>
      </p:pic>
    </p:spTree>
    <p:extLst>
      <p:ext uri="{BB962C8B-B14F-4D97-AF65-F5344CB8AC3E}">
        <p14:creationId xmlns:p14="http://schemas.microsoft.com/office/powerpoint/2010/main" val="45640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9B57-BBCA-4394-8507-CB2F2A36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 sharper peak at 5000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252B5A-45AB-41F3-A9AF-0A1B292FFD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31" y="2822713"/>
            <a:ext cx="3848100" cy="279148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53D4-5626-43CB-9EDA-56F3437A0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Does not Peak at all . Highest value between 0-2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4E9A8F-4236-479E-AADE-DA4EC23DDE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56" y="2822713"/>
            <a:ext cx="3571875" cy="2791481"/>
          </a:xfrm>
        </p:spPr>
      </p:pic>
    </p:spTree>
    <p:extLst>
      <p:ext uri="{BB962C8B-B14F-4D97-AF65-F5344CB8AC3E}">
        <p14:creationId xmlns:p14="http://schemas.microsoft.com/office/powerpoint/2010/main" val="21367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425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Tidyquant  Assignment  </vt:lpstr>
      <vt:lpstr>Various Steps </vt:lpstr>
      <vt:lpstr>Various Libraries Used</vt:lpstr>
      <vt:lpstr>Exploratory Data Analysis</vt:lpstr>
      <vt:lpstr>PowerPoint Presentation</vt:lpstr>
      <vt:lpstr>Subplot:-The Matplotlib subplot() function can be called to plot two or more plots in one figure. Matplotlib supports all kind of subplots including 2x1 vertical, 2x1 horizontal or a 2x2 grid. Related courses</vt:lpstr>
      <vt:lpstr>Heatmap:-Most of the coloumns here do not share any correlation as shown in earlier plots.</vt:lpstr>
      <vt:lpstr>Density Plot</vt:lpstr>
      <vt:lpstr>PowerPoint Presentation</vt:lpstr>
      <vt:lpstr>PowerPoint Presentation</vt:lpstr>
      <vt:lpstr>Barplot</vt:lpstr>
      <vt:lpstr>PowerPoint Presentation</vt:lpstr>
      <vt:lpstr>PowerPoint Presentation</vt:lpstr>
      <vt:lpstr>PowerPoint Presentation</vt:lpstr>
      <vt:lpstr>PowerPoint Presentation</vt:lpstr>
      <vt:lpstr>K Means Clustering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Tidyquant  Assignment</dc:title>
  <dc:creator>Harshit</dc:creator>
  <cp:lastModifiedBy>Harshit</cp:lastModifiedBy>
  <cp:revision>9</cp:revision>
  <dcterms:created xsi:type="dcterms:W3CDTF">2019-07-02T06:32:33Z</dcterms:created>
  <dcterms:modified xsi:type="dcterms:W3CDTF">2019-07-02T08:04:25Z</dcterms:modified>
</cp:coreProperties>
</file>