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37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71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87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98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71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39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38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54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980F-E4D7-099F-7783-D56402EE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50438-12A0-F8D0-E17A-97C7EB1E9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D7E5-984A-BD7E-420B-CDBBC5D8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44AA-0938-0DBE-2442-53F3D197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91D4-D248-4589-4888-D3710ABB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4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9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8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8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9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8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469C82-E8D6-456D-965A-95F64BCFE8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4EF5-1AF5-42B9-8E05-EFC46D07B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3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A0DE-1F24-1EB6-AAF1-34985432E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b="1" dirty="0"/>
              <a:t>Python Chatbot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31CC3-42E4-9025-7B4D-CE57DB4E4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11013"/>
            <a:ext cx="8825658" cy="86142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A Python-based Chatbot using </a:t>
            </a:r>
            <a:r>
              <a:rPr lang="en-IN" sz="2400" dirty="0" err="1"/>
              <a:t>Tkinter</a:t>
            </a:r>
            <a:r>
              <a:rPr lang="en-IN" sz="2400" dirty="0"/>
              <a:t> and NLP</a:t>
            </a:r>
          </a:p>
          <a:p>
            <a:r>
              <a:rPr lang="en-IN" sz="2400" dirty="0"/>
              <a:t>By: ANKIT KUMAR</a:t>
            </a:r>
          </a:p>
        </p:txBody>
      </p:sp>
    </p:spTree>
    <p:extLst>
      <p:ext uri="{BB962C8B-B14F-4D97-AF65-F5344CB8AC3E}">
        <p14:creationId xmlns:p14="http://schemas.microsoft.com/office/powerpoint/2010/main" val="24013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5898-D012-6A6F-9A03-6AA80635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4395-82A2-431F-0245-CF3034FDE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This project is a Python-based chatbot using </a:t>
            </a:r>
            <a:r>
              <a:rPr lang="en-IN" sz="2800" dirty="0" err="1"/>
              <a:t>Tkinter</a:t>
            </a:r>
            <a:r>
              <a:rPr lang="en-IN" sz="2800" dirty="0"/>
              <a:t> for GUI and NLP for answering questions.</a:t>
            </a:r>
          </a:p>
          <a:p>
            <a:endParaRPr lang="en-IN" sz="2800" dirty="0"/>
          </a:p>
          <a:p>
            <a:r>
              <a:rPr lang="en-IN" sz="2800" dirty="0"/>
              <a:t>It has two modes:</a:t>
            </a:r>
          </a:p>
          <a:p>
            <a:r>
              <a:rPr lang="en-IN" sz="2800" dirty="0"/>
              <a:t>1. Answer Mode (answers Python-related questions)</a:t>
            </a:r>
          </a:p>
          <a:p>
            <a:r>
              <a:rPr lang="en-IN" sz="2800" dirty="0"/>
              <a:t>2. Quiz Mode (asks Python quizzes and tracks score).</a:t>
            </a:r>
          </a:p>
        </p:txBody>
      </p:sp>
    </p:spTree>
    <p:extLst>
      <p:ext uri="{BB962C8B-B14F-4D97-AF65-F5344CB8AC3E}">
        <p14:creationId xmlns:p14="http://schemas.microsoft.com/office/powerpoint/2010/main" val="9963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10EA-CE8D-30CF-23C9-635195AA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Project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0F591-AD15-8580-D8D6-DC74FE846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GUI-based chatbot using </a:t>
            </a:r>
            <a:r>
              <a:rPr lang="en-IN" sz="2800" dirty="0" err="1"/>
              <a:t>Tkinter</a:t>
            </a: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NLP-powered question-answering using Sentence Transformers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Switch between Answer and Quiz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Score tracking in Quiz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Chat history saving feature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Uses Cosine Similarity for question matching</a:t>
            </a:r>
          </a:p>
        </p:txBody>
      </p:sp>
    </p:spTree>
    <p:extLst>
      <p:ext uri="{BB962C8B-B14F-4D97-AF65-F5344CB8AC3E}">
        <p14:creationId xmlns:p14="http://schemas.microsoft.com/office/powerpoint/2010/main" val="355303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7480-F501-74D0-2792-1197AAC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F12F2-6D18-A75C-5607-4DC67726F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</a:t>
            </a:r>
            <a:r>
              <a:rPr lang="en-IN" sz="2800" dirty="0" err="1"/>
              <a:t>Tkinter</a:t>
            </a:r>
            <a:r>
              <a:rPr lang="en-IN" sz="2800" dirty="0"/>
              <a:t> (for GUI)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Sentence Transformers (NLP)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JSON (for storing questions)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</a:t>
            </a:r>
            <a:r>
              <a:rPr lang="en-IN" sz="2800" dirty="0" err="1"/>
              <a:t>PyTorch</a:t>
            </a:r>
            <a:r>
              <a:rPr lang="en-IN" sz="2800" dirty="0"/>
              <a:t> (for embeddings)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Random module (for quizzes)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datetime &amp; time (for timestamps)</a:t>
            </a:r>
          </a:p>
        </p:txBody>
      </p:sp>
    </p:spTree>
    <p:extLst>
      <p:ext uri="{BB962C8B-B14F-4D97-AF65-F5344CB8AC3E}">
        <p14:creationId xmlns:p14="http://schemas.microsoft.com/office/powerpoint/2010/main" val="1884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9349-5E3C-5D30-D5E2-FA368C58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D8F6-66A0-6B26-687E-E80BCF794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800" dirty="0"/>
              <a:t>User enters a question in Answer Mode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 The chatbot uses NLP (Sentence Transformer) to find the best matching answer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 In Quiz Mode, the chatbot asks a random question and validates the user’s response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 The user can switch modes, save chat, or check scores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800" dirty="0"/>
              <a:t>GUI updates in real-time with chat messages and scores</a:t>
            </a:r>
          </a:p>
        </p:txBody>
      </p:sp>
    </p:spTree>
    <p:extLst>
      <p:ext uri="{BB962C8B-B14F-4D97-AF65-F5344CB8AC3E}">
        <p14:creationId xmlns:p14="http://schemas.microsoft.com/office/powerpoint/2010/main" val="221670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292A-96E6-BC58-3344-0044B38A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Project Screenshots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10E875-F787-5936-0C5E-80627F58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27" y="1560366"/>
            <a:ext cx="5719634" cy="5101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53E63-8D37-6950-C292-2AD52EF0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3" y="1560366"/>
            <a:ext cx="4861939" cy="512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AC25-6D45-472E-EDCB-856EA9BF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/>
              <a:t>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A6C7B-4D8C-CD9E-74BE-46BA31E79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Improve NLP model accuracy with fine-tuning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Deploy the chatbot as a web app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Add more Python-related topics in Quiz Mode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Introduce leaderboard for quiz performance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- Add voice input &amp; response using Speech Recognition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413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60C-BD00-A20B-D717-8A7E86B7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51E2B-9322-14C5-D2F5-61BE030C3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This chatbot project demonstrates how Python, NLP, and </a:t>
            </a:r>
            <a:r>
              <a:rPr lang="en-IN" sz="2800" dirty="0" err="1"/>
              <a:t>Tkinter</a:t>
            </a:r>
            <a:r>
              <a:rPr lang="en-IN" sz="2800" dirty="0"/>
              <a:t> can be used to build an interactive chatbot.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It can answer Python-related questions and test user knowledge through quizzes.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87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EB76FF-B253-99AC-64F6-C63EC62E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377303"/>
            <a:ext cx="11965757" cy="1885129"/>
          </a:xfrm>
        </p:spPr>
        <p:txBody>
          <a:bodyPr/>
          <a:lstStyle/>
          <a:p>
            <a:r>
              <a:rPr lang="en-US" sz="9600" b="1" dirty="0"/>
              <a:t>Let’s go through code walkthrough and practical demo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671417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Ion</vt:lpstr>
      <vt:lpstr>Python Chatbot Project</vt:lpstr>
      <vt:lpstr>Introduction</vt:lpstr>
      <vt:lpstr>Project Features</vt:lpstr>
      <vt:lpstr>Technologies Used</vt:lpstr>
      <vt:lpstr>How It Works</vt:lpstr>
      <vt:lpstr>Project Screenshots</vt:lpstr>
      <vt:lpstr>Future Enhancements</vt:lpstr>
      <vt:lpstr>Conclusion</vt:lpstr>
      <vt:lpstr>Let’s go through code walkthrough and practical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Kumar</dc:creator>
  <cp:lastModifiedBy>Ankit Kumar</cp:lastModifiedBy>
  <cp:revision>1</cp:revision>
  <dcterms:created xsi:type="dcterms:W3CDTF">2025-02-26T10:05:38Z</dcterms:created>
  <dcterms:modified xsi:type="dcterms:W3CDTF">2025-02-26T10:23:03Z</dcterms:modified>
</cp:coreProperties>
</file>