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0" r:id="rId3"/>
    <p:sldId id="263" r:id="rId4"/>
    <p:sldId id="259" r:id="rId5"/>
    <p:sldId id="258" r:id="rId6"/>
    <p:sldId id="261" r:id="rId7"/>
    <p:sldId id="264" r:id="rId8"/>
    <p:sldId id="265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4F0E216-BA48-4F04-AC4F-645AA0DD6AC6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06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85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4F0E216-BA48-4F04-AC4F-645AA0DD6AC6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93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4F0E216-BA48-4F04-AC4F-645AA0DD6AC6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6811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4F0E216-BA48-4F04-AC4F-645AA0DD6AC6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97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21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314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5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4F0E216-BA48-4F04-AC4F-645AA0DD6AC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4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5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4F0E216-BA48-4F04-AC4F-645AA0DD6AC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1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9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4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2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4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6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39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rshit-TheCoder/GPS-TOLL-SYSTEM-WEBAPP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lose-up of a metal flute">
            <a:extLst>
              <a:ext uri="{FF2B5EF4-FFF2-40B4-BE49-F238E27FC236}">
                <a16:creationId xmlns:a16="http://schemas.microsoft.com/office/drawing/2014/main" id="{066A97C0-97E4-C1A9-4C09-27C34F65FD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2208" r="9091" b="6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FF3D86-2916-4F9F-9752-304810CF5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B048875-14D1-4CC7-8AC3-7ABC73AAA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8C426A0-445B-63B4-E5DC-325A29D98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3014139"/>
            <a:ext cx="9448800" cy="1825096"/>
          </a:xfrm>
        </p:spPr>
        <p:txBody>
          <a:bodyPr>
            <a:normAutofit/>
          </a:bodyPr>
          <a:lstStyle/>
          <a:p>
            <a:r>
              <a:rPr lang="en-US"/>
              <a:t>TOLL MATE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361CA-9392-39A5-FF31-CF19E45B2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/>
          </a:bodyPr>
          <a:lstStyle/>
          <a:p>
            <a:r>
              <a:rPr lang="en-US" dirty="0"/>
              <a:t>GPS BASED TOLL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228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24B2-100B-32F1-A89B-CD6141BBA0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11500" dirty="0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026C5-BDC2-BE1A-A0F9-6325B5EE9E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95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8CE4-CF17-B487-7683-15266DE4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2C76E-553E-5C83-BEC4-56549AD7E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haroni" panose="020F0502020204030204" pitchFamily="2" charset="-79"/>
                <a:cs typeface="Aharoni" panose="020F0502020204030204" pitchFamily="2" charset="-79"/>
              </a:rPr>
              <a:t>Components of the Simulation: </a:t>
            </a:r>
          </a:p>
          <a:p>
            <a:pPr marL="457200" lvl="1" indent="0">
              <a:buNone/>
            </a:pPr>
            <a:r>
              <a:rPr lang="en-US" sz="1400" dirty="0">
                <a:latin typeface="Aharoni" panose="020F0502020204030204" pitchFamily="2" charset="-79"/>
                <a:cs typeface="Aharoni" panose="020F0502020204030204" pitchFamily="2" charset="-79"/>
              </a:rPr>
              <a:t>1. Vehicle Movement Simulation: Simulate vehicles moving along predefined routes with GPS coordinates. </a:t>
            </a:r>
          </a:p>
          <a:p>
            <a:pPr marL="457200" lvl="1" indent="0">
              <a:buNone/>
            </a:pPr>
            <a:r>
              <a:rPr lang="en-US" sz="1400" dirty="0">
                <a:latin typeface="Aharoni" panose="020F0502020204030204" pitchFamily="2" charset="-79"/>
                <a:cs typeface="Aharoni" panose="020F0502020204030204" pitchFamily="2" charset="-79"/>
              </a:rPr>
              <a:t>2. Toll Zone Definition: Define toll zones or points with GPS coordinates. </a:t>
            </a:r>
          </a:p>
          <a:p>
            <a:pPr marL="457200" lvl="1" indent="0">
              <a:buNone/>
            </a:pPr>
            <a:r>
              <a:rPr lang="en-US" sz="1400" dirty="0">
                <a:latin typeface="Aharoni" panose="020F0502020204030204" pitchFamily="2" charset="-79"/>
                <a:cs typeface="Aharoni" panose="020F0502020204030204" pitchFamily="2" charset="-79"/>
              </a:rPr>
              <a:t>3. Distance Calculation: Calculate the distance traveled by each vehicle within toll zones. </a:t>
            </a:r>
          </a:p>
          <a:p>
            <a:pPr marL="457200" lvl="1" indent="0">
              <a:buNone/>
            </a:pPr>
            <a:r>
              <a:rPr lang="en-US" sz="1400" dirty="0">
                <a:latin typeface="Aharoni" panose="020F0502020204030204" pitchFamily="2" charset="-79"/>
                <a:cs typeface="Aharoni" panose="020F0502020204030204" pitchFamily="2" charset="-79"/>
              </a:rPr>
              <a:t>4. Toll Calculation: Compute toll charges based on distance traveled or zones passed.</a:t>
            </a:r>
          </a:p>
          <a:p>
            <a:pPr marL="457200" lvl="1" indent="0">
              <a:buNone/>
            </a:pPr>
            <a:r>
              <a:rPr lang="en-US" sz="1400" dirty="0">
                <a:latin typeface="Aharoni" panose="020F0502020204030204" pitchFamily="2" charset="-79"/>
                <a:cs typeface="Aharoni" panose="020F0502020204030204" pitchFamily="2" charset="-79"/>
              </a:rPr>
              <a:t> 5. Payment Simulation: Simulate the process of deducting toll charges from user accounts. </a:t>
            </a:r>
          </a:p>
          <a:p>
            <a:pPr marL="0" indent="0">
              <a:buNone/>
            </a:pPr>
            <a:r>
              <a:rPr lang="en-US" sz="1600" dirty="0">
                <a:latin typeface="Aharoni" panose="020F0502020204030204" pitchFamily="2" charset="-79"/>
                <a:cs typeface="Aharoni" panose="020F0502020204030204" pitchFamily="2" charset="-79"/>
              </a:rPr>
              <a:t>Python Libraries and Frameworks: </a:t>
            </a:r>
          </a:p>
          <a:p>
            <a:pPr marL="457200" lvl="1" indent="0">
              <a:buNone/>
            </a:pPr>
            <a:r>
              <a:rPr lang="en-US" sz="1400" dirty="0">
                <a:latin typeface="Aharoni" panose="020F0502020204030204" pitchFamily="2" charset="-79"/>
                <a:cs typeface="Aharoni" panose="020F0502020204030204" pitchFamily="2" charset="-79"/>
              </a:rPr>
              <a:t>▪ Simulation Frameworks: Use </a:t>
            </a:r>
            <a:r>
              <a:rPr lang="en-US" sz="1400" dirty="0" err="1">
                <a:latin typeface="Aharoni" panose="020F0502020204030204" pitchFamily="2" charset="-79"/>
                <a:cs typeface="Aharoni" panose="020F0502020204030204" pitchFamily="2" charset="-79"/>
              </a:rPr>
              <a:t>SimPy</a:t>
            </a:r>
            <a:r>
              <a:rPr lang="en-US" sz="1400" dirty="0">
                <a:latin typeface="Aharoni" panose="020F0502020204030204" pitchFamily="2" charset="-79"/>
                <a:cs typeface="Aharoni" panose="020F0502020204030204" pitchFamily="2" charset="-79"/>
              </a:rPr>
              <a:t> for event-driven simulation to model the vehicle movements and interactions within the system. </a:t>
            </a:r>
          </a:p>
          <a:p>
            <a:pPr marL="457200" lvl="1" indent="0">
              <a:buNone/>
            </a:pPr>
            <a:r>
              <a:rPr lang="en-US" sz="1400" dirty="0">
                <a:latin typeface="Aharoni" panose="020F0502020204030204" pitchFamily="2" charset="-79"/>
                <a:cs typeface="Aharoni" panose="020F0502020204030204" pitchFamily="2" charset="-79"/>
              </a:rPr>
              <a:t>▪ Geospatial Analysis: Utilize </a:t>
            </a:r>
            <a:r>
              <a:rPr lang="en-US" sz="1400" dirty="0" err="1">
                <a:latin typeface="Aharoni" panose="020F0502020204030204" pitchFamily="2" charset="-79"/>
                <a:cs typeface="Aharoni" panose="020F0502020204030204" pitchFamily="2" charset="-79"/>
              </a:rPr>
              <a:t>GeoPandas</a:t>
            </a:r>
            <a:r>
              <a:rPr lang="en-US" sz="1400" dirty="0">
                <a:latin typeface="Aharoni" panose="020F0502020204030204" pitchFamily="2" charset="-79"/>
                <a:cs typeface="Aharoni" panose="020F0502020204030204" pitchFamily="2" charset="-79"/>
              </a:rPr>
              <a:t> and shapely for defining toll zones and calculating intersections between vehicle paths and these zones.</a:t>
            </a:r>
          </a:p>
          <a:p>
            <a:pPr marL="457200" lvl="1" indent="0">
              <a:buNone/>
            </a:pPr>
            <a:r>
              <a:rPr lang="en-US" sz="1400" dirty="0">
                <a:latin typeface="Aharoni" panose="020F0502020204030204" pitchFamily="2" charset="-79"/>
                <a:cs typeface="Aharoni" panose="020F0502020204030204" pitchFamily="2" charset="-79"/>
              </a:rPr>
              <a:t> ▪ Distance Calculation: Employ </a:t>
            </a:r>
            <a:r>
              <a:rPr lang="en-US" sz="1400" dirty="0" err="1">
                <a:latin typeface="Aharoni" panose="020F0502020204030204" pitchFamily="2" charset="-79"/>
                <a:cs typeface="Aharoni" panose="020F0502020204030204" pitchFamily="2" charset="-79"/>
              </a:rPr>
              <a:t>GeoPy</a:t>
            </a:r>
            <a:r>
              <a:rPr lang="en-US" sz="1400" dirty="0">
                <a:latin typeface="Aharoni" panose="020F0502020204030204" pitchFamily="2" charset="-79"/>
                <a:cs typeface="Aharoni" panose="020F0502020204030204" pitchFamily="2" charset="-79"/>
              </a:rPr>
              <a:t> for distance calculations between GPS coordinates.</a:t>
            </a:r>
          </a:p>
          <a:p>
            <a:pPr marL="457200" lvl="1" indent="0">
              <a:buNone/>
            </a:pPr>
            <a:r>
              <a:rPr lang="en-US" sz="1400" dirty="0">
                <a:latin typeface="Aharoni" panose="020F0502020204030204" pitchFamily="2" charset="-79"/>
                <a:cs typeface="Aharoni" panose="020F0502020204030204" pitchFamily="2" charset="-79"/>
              </a:rPr>
              <a:t> ▪ Data Handling: Use pandas for managing and analyzing data related to vehicles, toll transactions, and user accounts. </a:t>
            </a:r>
          </a:p>
          <a:p>
            <a:pPr marL="457200" lvl="1" indent="0">
              <a:buNone/>
            </a:pPr>
            <a:r>
              <a:rPr lang="en-US" sz="1400" dirty="0">
                <a:latin typeface="Aharoni" panose="020F0502020204030204" pitchFamily="2" charset="-79"/>
                <a:cs typeface="Aharoni" panose="020F0502020204030204" pitchFamily="2" charset="-79"/>
              </a:rPr>
              <a:t>▪ Visualization: Leverage Matplotlib and Folium for visualizing the simulation, including vehicle movements and toll zone locations on maps.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036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8CE4-CF17-B487-7683-15266DE4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2C76E-553E-5C83-BEC4-56549AD7E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Example Simulation Workflow: </a:t>
            </a:r>
          </a:p>
          <a:p>
            <a:pPr marL="0" indent="0">
              <a:buNone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1. Setup Environment:</a:t>
            </a:r>
          </a:p>
          <a:p>
            <a:pPr marL="0" indent="0">
              <a:buNone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	▪ Define road network and toll zones using geospatial coordinates. </a:t>
            </a:r>
          </a:p>
          <a:p>
            <a:pPr marL="0" indent="0">
              <a:buNone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	▪ Initialize vehicles with starting locations and destinations. </a:t>
            </a:r>
          </a:p>
          <a:p>
            <a:pPr marL="0" indent="0">
              <a:buNone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2. Simulate Vehicle Movement:  </a:t>
            </a:r>
          </a:p>
          <a:p>
            <a:pPr marL="0" indent="0">
              <a:buNone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	▪ Use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SimPy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to simulate vehicle movement along the network, updating GPS coordinates over time. </a:t>
            </a:r>
          </a:p>
          <a:p>
            <a:pPr marL="0" indent="0">
              <a:buNone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3. Detect Toll Zone Crossings: </a:t>
            </a:r>
          </a:p>
          <a:p>
            <a:pPr marL="0" indent="0">
              <a:buNone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	▪ Check if a vehicle's path intersects with a toll zone using shapely and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GeoPandas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4. Calculate Toll Charges: </a:t>
            </a:r>
          </a:p>
          <a:p>
            <a:pPr marL="0" indent="0">
              <a:buNone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	▪ Calculate tolls based on the type of crossing (distance within zone or fixed fee for zone crossing) using 	predefined rates. </a:t>
            </a:r>
          </a:p>
          <a:p>
            <a:pPr marL="0" indent="0">
              <a:buNone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5. Simulate Payments: </a:t>
            </a:r>
          </a:p>
          <a:p>
            <a:pPr marL="0" indent="0">
              <a:buNone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	▪ Deduct toll charges from the simulated user account balances. </a:t>
            </a:r>
          </a:p>
          <a:p>
            <a:pPr marL="0" indent="0">
              <a:buNone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6. Analytics and Reporting: </a:t>
            </a:r>
          </a:p>
          <a:p>
            <a:pPr marL="0" indent="0">
              <a:buNone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	▪ Generate reports on vehicle movements, toll collections, and system performance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5292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7F15D-DB21-0FAE-A37C-C3DAD407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THE WEBSITE: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E616ECB-BE95-1D17-DC54-215A16B099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580" y="2483077"/>
            <a:ext cx="11736475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The website aims to simulate the forthcoming technology of a GPS-based Toll System in India,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set to replace the current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Fastag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Technology. In a real-world scenario, when a vehicle enters the toll zone,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a scanner at the entry point scans the GPS chip and information chip in the vehicle's number plate,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retrieving data</a:t>
            </a:r>
            <a:r>
              <a:rPr lang="en-US" alt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about the GPS coordinates, car details, and owner account information. As soon as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vehicle</a:t>
            </a:r>
            <a:r>
              <a:rPr lang="en-US" alt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exits the toll zone, the toll amount is deducted from the user's account, and a receipt is generated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and sent to</a:t>
            </a:r>
            <a:r>
              <a:rPr lang="en-US" alt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the app along with an update to the user's transaction history.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In my web app, after entering your credentials, you will see your dashboard. Upon clicking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"Start Simulation“ button, the simulation begins, where a car is made to travel from a random entry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point to an exit point, mimicking</a:t>
            </a:r>
            <a:r>
              <a:rPr lang="en-US" alt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the movement of a car in an actual toll zone. Once your car exits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toll zone, the toll amount is deducted based on distance calculation, and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/transactions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route 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updated. This website provides a comprehensive visualization of how GPS-based toll systems would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function in real life.</a:t>
            </a:r>
          </a:p>
        </p:txBody>
      </p:sp>
    </p:spTree>
    <p:extLst>
      <p:ext uri="{BB962C8B-B14F-4D97-AF65-F5344CB8AC3E}">
        <p14:creationId xmlns:p14="http://schemas.microsoft.com/office/powerpoint/2010/main" val="262675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F9F00D-4703-DF25-A086-ABD85643F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0" y="764373"/>
            <a:ext cx="6832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FLOWCHART</a:t>
            </a:r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2A289DD-F4E5-9DC3-1257-294978A86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4" y="78659"/>
            <a:ext cx="4365523" cy="659744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115C6-FB19-FC70-1E5F-3B4166087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73600" y="2194560"/>
            <a:ext cx="683260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The flowchart on the right shows the working of the TOLL MATE (GPS based Toll System WebApp) . This flowchart completely demonstrates how the website functions to make it for the users to perform the tasks .</a:t>
            </a:r>
          </a:p>
        </p:txBody>
      </p:sp>
    </p:spTree>
    <p:extLst>
      <p:ext uri="{BB962C8B-B14F-4D97-AF65-F5344CB8AC3E}">
        <p14:creationId xmlns:p14="http://schemas.microsoft.com/office/powerpoint/2010/main" val="241151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3F72-5AB1-6A28-DBA3-E91BE3198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1089025"/>
            <a:ext cx="10026650" cy="655637"/>
          </a:xfrm>
        </p:spPr>
        <p:txBody>
          <a:bodyPr/>
          <a:lstStyle/>
          <a:p>
            <a:pPr algn="ctr"/>
            <a:r>
              <a:rPr lang="en-US" dirty="0"/>
              <a:t>TECHNOLOGIES USED: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7F3DE-692A-C244-A2EF-D180B46E7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1581027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Technologies used to make the project are primarily Python and Flask for </a:t>
            </a:r>
            <a:r>
              <a:rPr 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BackEnd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Development and HTML,CSS,JAVASCRIPT for FRONTEND Development. For generating Google Maps and retrieving the URL of the </a:t>
            </a:r>
            <a:r>
              <a:rPr 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tollzone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selected for the Project , Google Cloud Console Platform and its API’s are  used . Below are the Python modules used for the project:</a:t>
            </a:r>
          </a:p>
          <a:p>
            <a:pPr>
              <a:lnSpc>
                <a:spcPct val="150000"/>
              </a:lnSpc>
            </a:pPr>
            <a:endParaRPr lang="en-IN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8275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3F72-5AB1-6A28-DBA3-E91BE3198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1089025"/>
            <a:ext cx="10026650" cy="65563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TECHNOLOGIES USED: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7F3DE-692A-C244-A2EF-D180B46E7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2194559"/>
            <a:ext cx="11034252" cy="1964485"/>
          </a:xfrm>
        </p:spPr>
        <p:txBody>
          <a:bodyPr numCol="3">
            <a:normAutofit lnSpcReduction="10000"/>
          </a:bodyPr>
          <a:lstStyle/>
          <a:p>
            <a:pPr algn="just">
              <a:buFont typeface="+mj-lt"/>
              <a:buAutoNum type="arabicPeriod"/>
            </a:pPr>
            <a:r>
              <a:rPr lang="en-IN" sz="1600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numpy</a:t>
            </a:r>
            <a:r>
              <a:rPr lang="en-IN" sz="16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 and pandas</a:t>
            </a:r>
          </a:p>
          <a:p>
            <a:pPr algn="just">
              <a:buFont typeface="+mj-lt"/>
              <a:buAutoNum type="arabicPeriod"/>
            </a:pPr>
            <a:r>
              <a:rPr lang="en-IN" sz="16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flask</a:t>
            </a:r>
          </a:p>
          <a:p>
            <a:pPr algn="just">
              <a:buFont typeface="+mj-lt"/>
              <a:buAutoNum type="arabicPeriod"/>
            </a:pPr>
            <a:r>
              <a:rPr lang="en-IN" sz="1600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flask_bootstrap</a:t>
            </a:r>
            <a:endParaRPr lang="en-IN" sz="1600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just">
              <a:buFont typeface="+mj-lt"/>
              <a:buAutoNum type="arabicPeriod"/>
            </a:pPr>
            <a:r>
              <a:rPr lang="en-IN" sz="1600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flask_login</a:t>
            </a:r>
            <a:endParaRPr lang="en-IN" sz="1600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just">
              <a:buFont typeface="+mj-lt"/>
              <a:buAutoNum type="arabicPeriod"/>
            </a:pPr>
            <a:r>
              <a:rPr lang="en-IN" sz="1600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ast</a:t>
            </a:r>
            <a:endParaRPr lang="en-IN" sz="1600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just">
              <a:buFont typeface="+mj-lt"/>
              <a:buAutoNum type="arabicPeriod"/>
            </a:pPr>
            <a:r>
              <a:rPr lang="en-IN" sz="1600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googlemaps</a:t>
            </a:r>
            <a:endParaRPr lang="en-IN" sz="1600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just">
              <a:buFont typeface="+mj-lt"/>
              <a:buAutoNum type="arabicPeriod"/>
            </a:pPr>
            <a:r>
              <a:rPr lang="en-IN" sz="1600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simpy</a:t>
            </a:r>
            <a:endParaRPr lang="en-IN" sz="1600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just">
              <a:buFont typeface="+mj-lt"/>
              <a:buAutoNum type="arabicPeriod"/>
            </a:pPr>
            <a:r>
              <a:rPr lang="en-IN" sz="1600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geopy</a:t>
            </a:r>
            <a:endParaRPr lang="en-IN" sz="1600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just">
              <a:buFont typeface="+mj-lt"/>
              <a:buAutoNum type="arabicPeriod"/>
            </a:pPr>
            <a:r>
              <a:rPr lang="en-IN" sz="16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folium</a:t>
            </a:r>
          </a:p>
          <a:p>
            <a:pPr algn="just">
              <a:buFont typeface="+mj-lt"/>
              <a:buAutoNum type="arabicPeriod"/>
            </a:pPr>
            <a:r>
              <a:rPr lang="en-IN" sz="1600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IPython</a:t>
            </a:r>
            <a:endParaRPr lang="en-IN" sz="1600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just">
              <a:buFont typeface="+mj-lt"/>
              <a:buAutoNum type="arabicPeriod"/>
            </a:pPr>
            <a:r>
              <a:rPr lang="en-IN" sz="16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datetime</a:t>
            </a:r>
          </a:p>
          <a:p>
            <a:pPr algn="just">
              <a:buFont typeface="+mj-lt"/>
              <a:buAutoNum type="arabicPeriod"/>
            </a:pPr>
            <a:r>
              <a:rPr lang="en-IN" sz="16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matplotlib</a:t>
            </a:r>
          </a:p>
          <a:p>
            <a:pPr algn="just">
              <a:buFont typeface="+mj-lt"/>
              <a:buAutoNum type="arabicPeriod"/>
            </a:pPr>
            <a:r>
              <a:rPr lang="en-IN" sz="16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io</a:t>
            </a:r>
          </a:p>
          <a:p>
            <a:pPr algn="just">
              <a:buFont typeface="+mj-lt"/>
              <a:buAutoNum type="arabicPeriod"/>
            </a:pPr>
            <a:r>
              <a:rPr lang="en-IN" sz="16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PIL</a:t>
            </a:r>
          </a:p>
          <a:p>
            <a:pPr algn="just">
              <a:buFont typeface="+mj-lt"/>
              <a:buAutoNum type="arabicPeriod"/>
            </a:pPr>
            <a:r>
              <a:rPr lang="en-IN" sz="16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requests</a:t>
            </a:r>
          </a:p>
          <a:p>
            <a:pPr algn="just">
              <a:buFont typeface="+mj-lt"/>
              <a:buAutoNum type="arabicPeriod"/>
            </a:pPr>
            <a:r>
              <a:rPr lang="en-IN" sz="16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time</a:t>
            </a:r>
          </a:p>
          <a:p>
            <a:pPr algn="just">
              <a:buFont typeface="+mj-lt"/>
              <a:buAutoNum type="arabicPeriod"/>
            </a:pPr>
            <a:r>
              <a:rPr lang="en-IN" sz="16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random</a:t>
            </a:r>
          </a:p>
          <a:p>
            <a:pPr algn="just">
              <a:buFont typeface="+mj-lt"/>
              <a:buAutoNum type="arabicPeriod"/>
            </a:pPr>
            <a:r>
              <a:rPr lang="en-IN" sz="1600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dot_env</a:t>
            </a:r>
            <a:endParaRPr lang="en-IN" sz="1600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0413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978C-94B4-283E-05DF-B264ECC3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LINKS: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17E7C-D3A7-E35E-FCBA-C9FEACC3A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link to the GITHUB repository:</a:t>
            </a:r>
          </a:p>
          <a:p>
            <a:pPr marL="0" indent="0">
              <a:buNone/>
            </a:pPr>
            <a:r>
              <a:rPr lang="en-IN" u="sng" dirty="0">
                <a:solidFill>
                  <a:srgbClr val="00B0F0"/>
                </a:solidFill>
                <a:hlinkClick r:id="rId2"/>
              </a:rPr>
              <a:t>https://github.com/Harshit-TheCoder/GPS-TOLL-SYSTEM-WEBAPP.git</a:t>
            </a:r>
            <a:endParaRPr lang="en-IN" u="sng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dirty="0"/>
              <a:t>You can refer README.md in the Repository and follow the steps to clone the repository and test the website.</a:t>
            </a:r>
          </a:p>
        </p:txBody>
      </p:sp>
    </p:spTree>
    <p:extLst>
      <p:ext uri="{BB962C8B-B14F-4D97-AF65-F5344CB8AC3E}">
        <p14:creationId xmlns:p14="http://schemas.microsoft.com/office/powerpoint/2010/main" val="4833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FD3A0-B4D8-734E-FE0D-062789DD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EEC05-AE69-9734-3CC6-AB19D0FEC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conclusion, this website offers an insightful and practical simulation of the future GPS-based Toll System in India. By mimicking real-world scenarios, users can understand how vehicles will interact with toll zones, including the seamless deduction of toll charges and real-time updates to transaction histories. This simulation not only showcases the technological advancements over the current </a:t>
            </a:r>
            <a:r>
              <a:rPr lang="en-US" dirty="0" err="1"/>
              <a:t>Fastag</a:t>
            </a:r>
            <a:r>
              <a:rPr lang="en-US" dirty="0"/>
              <a:t> system but also demonstrates the efficiency and convenience of GPS-based toll collection. As such, it provides a comprehensive preview of how this innovative system will enhance the tolling process, ensuring a smoother and more efficient experience for users.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19637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55</TotalTime>
  <Words>855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Aharoni</vt:lpstr>
      <vt:lpstr>Arial</vt:lpstr>
      <vt:lpstr>Century Gothic</vt:lpstr>
      <vt:lpstr>Vapor Trail</vt:lpstr>
      <vt:lpstr>TOLL MATE</vt:lpstr>
      <vt:lpstr>PROBLEM STATEMENT</vt:lpstr>
      <vt:lpstr>PROBLEM STATEMENT</vt:lpstr>
      <vt:lpstr>ABOUT THE WEBSITE:</vt:lpstr>
      <vt:lpstr>FLOWCHART</vt:lpstr>
      <vt:lpstr>TECHNOLOGIES USED:</vt:lpstr>
      <vt:lpstr>TECHNOLOGIES USED:</vt:lpstr>
      <vt:lpstr>LINKS: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HARSHIT HARLALKA (RA2311026011055)</dc:creator>
  <cp:lastModifiedBy>HARSHIT HARLALKA (RA2311026011055)</cp:lastModifiedBy>
  <cp:revision>1</cp:revision>
  <dcterms:created xsi:type="dcterms:W3CDTF">2024-07-11T09:43:24Z</dcterms:created>
  <dcterms:modified xsi:type="dcterms:W3CDTF">2024-07-11T10:38:34Z</dcterms:modified>
</cp:coreProperties>
</file>