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3" r:id="rId5"/>
    <p:sldMasterId id="2147483666" r:id="rId6"/>
    <p:sldMasterId id="2147483668" r:id="rId7"/>
    <p:sldMasterId id="2147483672" r:id="rId8"/>
    <p:sldMasterId id="2147483675"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264">
          <p15:clr>
            <a:srgbClr val="A4A3A4"/>
          </p15:clr>
        </p15:guide>
        <p15:guide id="2" orient="horz" pos="2256">
          <p15:clr>
            <a:srgbClr val="A4A3A4"/>
          </p15:clr>
        </p15:guide>
        <p15:guide id="3" pos="5640">
          <p15:clr>
            <a:srgbClr val="A4A3A4"/>
          </p15:clr>
        </p15:guide>
      </p15:sldGuideLst>
    </p:ext>
    <p:ext uri="GoogleSlidesCustomDataVersion2">
      <go:slidesCustomData xmlns:go="http://customooxmlschemas.google.com/" r:id="rId133" roundtripDataSignature="AMtx7mjzIb6Fy1ZrU8Xep2F1Vyr9mbhI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64"/>
        <p:guide pos="2256" orient="horz"/>
        <p:guide pos="56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07" Type="http://schemas.openxmlformats.org/officeDocument/2006/relationships/slide" Target="slides/slide97.xml"/><Relationship Id="rId106" Type="http://schemas.openxmlformats.org/officeDocument/2006/relationships/slide" Target="slides/slide96.xml"/><Relationship Id="rId105" Type="http://schemas.openxmlformats.org/officeDocument/2006/relationships/slide" Target="slides/slide95.xml"/><Relationship Id="rId104" Type="http://schemas.openxmlformats.org/officeDocument/2006/relationships/slide" Target="slides/slide94.xml"/><Relationship Id="rId109" Type="http://schemas.openxmlformats.org/officeDocument/2006/relationships/slide" Target="slides/slide99.xml"/><Relationship Id="rId108" Type="http://schemas.openxmlformats.org/officeDocument/2006/relationships/slide" Target="slides/slide98.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103" Type="http://schemas.openxmlformats.org/officeDocument/2006/relationships/slide" Target="slides/slide93.xml"/><Relationship Id="rId102" Type="http://schemas.openxmlformats.org/officeDocument/2006/relationships/slide" Target="slides/slide92.xml"/><Relationship Id="rId101" Type="http://schemas.openxmlformats.org/officeDocument/2006/relationships/slide" Target="slides/slide91.xml"/><Relationship Id="rId100" Type="http://schemas.openxmlformats.org/officeDocument/2006/relationships/slide" Target="slides/slide90.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29" Type="http://schemas.openxmlformats.org/officeDocument/2006/relationships/slide" Target="slides/slide119.xml"/><Relationship Id="rId128" Type="http://schemas.openxmlformats.org/officeDocument/2006/relationships/slide" Target="slides/slide118.xml"/><Relationship Id="rId127" Type="http://schemas.openxmlformats.org/officeDocument/2006/relationships/slide" Target="slides/slide117.xml"/><Relationship Id="rId126" Type="http://schemas.openxmlformats.org/officeDocument/2006/relationships/slide" Target="slides/slide116.xml"/><Relationship Id="rId26" Type="http://schemas.openxmlformats.org/officeDocument/2006/relationships/slide" Target="slides/slide16.xml"/><Relationship Id="rId121" Type="http://schemas.openxmlformats.org/officeDocument/2006/relationships/slide" Target="slides/slide111.xml"/><Relationship Id="rId25" Type="http://schemas.openxmlformats.org/officeDocument/2006/relationships/slide" Target="slides/slide15.xml"/><Relationship Id="rId120" Type="http://schemas.openxmlformats.org/officeDocument/2006/relationships/slide" Target="slides/slide110.xml"/><Relationship Id="rId28" Type="http://schemas.openxmlformats.org/officeDocument/2006/relationships/slide" Target="slides/slide18.xml"/><Relationship Id="rId27" Type="http://schemas.openxmlformats.org/officeDocument/2006/relationships/slide" Target="slides/slide17.xml"/><Relationship Id="rId125" Type="http://schemas.openxmlformats.org/officeDocument/2006/relationships/slide" Target="slides/slide115.xml"/><Relationship Id="rId29" Type="http://schemas.openxmlformats.org/officeDocument/2006/relationships/slide" Target="slides/slide19.xml"/><Relationship Id="rId124" Type="http://schemas.openxmlformats.org/officeDocument/2006/relationships/slide" Target="slides/slide114.xml"/><Relationship Id="rId123" Type="http://schemas.openxmlformats.org/officeDocument/2006/relationships/slide" Target="slides/slide113.xml"/><Relationship Id="rId122" Type="http://schemas.openxmlformats.org/officeDocument/2006/relationships/slide" Target="slides/slide112.xml"/><Relationship Id="rId95" Type="http://schemas.openxmlformats.org/officeDocument/2006/relationships/slide" Target="slides/slide85.xml"/><Relationship Id="rId94" Type="http://schemas.openxmlformats.org/officeDocument/2006/relationships/slide" Target="slides/slide84.xml"/><Relationship Id="rId97" Type="http://schemas.openxmlformats.org/officeDocument/2006/relationships/slide" Target="slides/slide87.xml"/><Relationship Id="rId96" Type="http://schemas.openxmlformats.org/officeDocument/2006/relationships/slide" Target="slides/slide86.xml"/><Relationship Id="rId11" Type="http://schemas.openxmlformats.org/officeDocument/2006/relationships/slide" Target="slides/slide1.xml"/><Relationship Id="rId99" Type="http://schemas.openxmlformats.org/officeDocument/2006/relationships/slide" Target="slides/slide89.xml"/><Relationship Id="rId10" Type="http://schemas.openxmlformats.org/officeDocument/2006/relationships/notesMaster" Target="notesMasters/notesMaster1.xml"/><Relationship Id="rId98" Type="http://schemas.openxmlformats.org/officeDocument/2006/relationships/slide" Target="slides/slide88.xml"/><Relationship Id="rId13" Type="http://schemas.openxmlformats.org/officeDocument/2006/relationships/slide" Target="slides/slide3.xml"/><Relationship Id="rId12" Type="http://schemas.openxmlformats.org/officeDocument/2006/relationships/slide" Target="slides/slide2.xml"/><Relationship Id="rId91" Type="http://schemas.openxmlformats.org/officeDocument/2006/relationships/slide" Target="slides/slide81.xml"/><Relationship Id="rId90" Type="http://schemas.openxmlformats.org/officeDocument/2006/relationships/slide" Target="slides/slide80.xml"/><Relationship Id="rId93" Type="http://schemas.openxmlformats.org/officeDocument/2006/relationships/slide" Target="slides/slide83.xml"/><Relationship Id="rId92" Type="http://schemas.openxmlformats.org/officeDocument/2006/relationships/slide" Target="slides/slide82.xml"/><Relationship Id="rId118" Type="http://schemas.openxmlformats.org/officeDocument/2006/relationships/slide" Target="slides/slide108.xml"/><Relationship Id="rId117" Type="http://schemas.openxmlformats.org/officeDocument/2006/relationships/slide" Target="slides/slide107.xml"/><Relationship Id="rId116" Type="http://schemas.openxmlformats.org/officeDocument/2006/relationships/slide" Target="slides/slide106.xml"/><Relationship Id="rId115" Type="http://schemas.openxmlformats.org/officeDocument/2006/relationships/slide" Target="slides/slide105.xml"/><Relationship Id="rId119" Type="http://schemas.openxmlformats.org/officeDocument/2006/relationships/slide" Target="slides/slide109.xml"/><Relationship Id="rId15" Type="http://schemas.openxmlformats.org/officeDocument/2006/relationships/slide" Target="slides/slide5.xml"/><Relationship Id="rId110" Type="http://schemas.openxmlformats.org/officeDocument/2006/relationships/slide" Target="slides/slide100.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14" Type="http://schemas.openxmlformats.org/officeDocument/2006/relationships/slide" Target="slides/slide104.xml"/><Relationship Id="rId18" Type="http://schemas.openxmlformats.org/officeDocument/2006/relationships/slide" Target="slides/slide8.xml"/><Relationship Id="rId113" Type="http://schemas.openxmlformats.org/officeDocument/2006/relationships/slide" Target="slides/slide103.xml"/><Relationship Id="rId112" Type="http://schemas.openxmlformats.org/officeDocument/2006/relationships/slide" Target="slides/slide102.xml"/><Relationship Id="rId111" Type="http://schemas.openxmlformats.org/officeDocument/2006/relationships/slide" Target="slides/slide101.xml"/><Relationship Id="rId84" Type="http://schemas.openxmlformats.org/officeDocument/2006/relationships/slide" Target="slides/slide74.xml"/><Relationship Id="rId83" Type="http://schemas.openxmlformats.org/officeDocument/2006/relationships/slide" Target="slides/slide73.xml"/><Relationship Id="rId86" Type="http://schemas.openxmlformats.org/officeDocument/2006/relationships/slide" Target="slides/slide76.xml"/><Relationship Id="rId85" Type="http://schemas.openxmlformats.org/officeDocument/2006/relationships/slide" Target="slides/slide75.xml"/><Relationship Id="rId88" Type="http://schemas.openxmlformats.org/officeDocument/2006/relationships/slide" Target="slides/slide78.xml"/><Relationship Id="rId87" Type="http://schemas.openxmlformats.org/officeDocument/2006/relationships/slide" Target="slides/slide77.xml"/><Relationship Id="rId89" Type="http://schemas.openxmlformats.org/officeDocument/2006/relationships/slide" Target="slides/slide79.xml"/><Relationship Id="rId80" Type="http://schemas.openxmlformats.org/officeDocument/2006/relationships/slide" Target="slides/slide70.xml"/><Relationship Id="rId82" Type="http://schemas.openxmlformats.org/officeDocument/2006/relationships/slide" Target="slides/slide72.xml"/><Relationship Id="rId81" Type="http://schemas.openxmlformats.org/officeDocument/2006/relationships/slide" Target="slides/slide71.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3.xml"/><Relationship Id="rId72" Type="http://schemas.openxmlformats.org/officeDocument/2006/relationships/slide" Target="slides/slide62.xml"/><Relationship Id="rId75" Type="http://schemas.openxmlformats.org/officeDocument/2006/relationships/slide" Target="slides/slide65.xml"/><Relationship Id="rId74" Type="http://schemas.openxmlformats.org/officeDocument/2006/relationships/slide" Target="slides/slide64.xml"/><Relationship Id="rId77" Type="http://schemas.openxmlformats.org/officeDocument/2006/relationships/slide" Target="slides/slide67.xml"/><Relationship Id="rId76" Type="http://schemas.openxmlformats.org/officeDocument/2006/relationships/slide" Target="slides/slide66.xml"/><Relationship Id="rId79" Type="http://schemas.openxmlformats.org/officeDocument/2006/relationships/slide" Target="slides/slide69.xml"/><Relationship Id="rId78" Type="http://schemas.openxmlformats.org/officeDocument/2006/relationships/slide" Target="slides/slide68.xml"/><Relationship Id="rId71" Type="http://schemas.openxmlformats.org/officeDocument/2006/relationships/slide" Target="slides/slide61.xml"/><Relationship Id="rId70" Type="http://schemas.openxmlformats.org/officeDocument/2006/relationships/slide" Target="slides/slide60.xml"/><Relationship Id="rId132" Type="http://schemas.openxmlformats.org/officeDocument/2006/relationships/slide" Target="slides/slide122.xml"/><Relationship Id="rId131" Type="http://schemas.openxmlformats.org/officeDocument/2006/relationships/slide" Target="slides/slide121.xml"/><Relationship Id="rId130" Type="http://schemas.openxmlformats.org/officeDocument/2006/relationships/slide" Target="slides/slide120.xml"/><Relationship Id="rId133" Type="http://customschemas.google.com/relationships/presentationmetadata" Target="metadata"/><Relationship Id="rId62" Type="http://schemas.openxmlformats.org/officeDocument/2006/relationships/slide" Target="slides/slide52.xml"/><Relationship Id="rId61" Type="http://schemas.openxmlformats.org/officeDocument/2006/relationships/slide" Target="slides/slide51.xml"/><Relationship Id="rId64" Type="http://schemas.openxmlformats.org/officeDocument/2006/relationships/slide" Target="slides/slide54.xml"/><Relationship Id="rId63" Type="http://schemas.openxmlformats.org/officeDocument/2006/relationships/slide" Target="slides/slide53.xml"/><Relationship Id="rId66" Type="http://schemas.openxmlformats.org/officeDocument/2006/relationships/slide" Target="slides/slide56.xml"/><Relationship Id="rId65" Type="http://schemas.openxmlformats.org/officeDocument/2006/relationships/slide" Target="slides/slide55.xml"/><Relationship Id="rId68" Type="http://schemas.openxmlformats.org/officeDocument/2006/relationships/slide" Target="slides/slide58.xml"/><Relationship Id="rId67" Type="http://schemas.openxmlformats.org/officeDocument/2006/relationships/slide" Target="slides/slide57.xml"/><Relationship Id="rId60" Type="http://schemas.openxmlformats.org/officeDocument/2006/relationships/slide" Target="slides/slide50.xml"/><Relationship Id="rId69" Type="http://schemas.openxmlformats.org/officeDocument/2006/relationships/slide" Target="slides/slide5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55" Type="http://schemas.openxmlformats.org/officeDocument/2006/relationships/slide" Target="slides/slide45.xml"/><Relationship Id="rId54" Type="http://schemas.openxmlformats.org/officeDocument/2006/relationships/slide" Target="slides/slide44.xml"/><Relationship Id="rId57" Type="http://schemas.openxmlformats.org/officeDocument/2006/relationships/slide" Target="slides/slide47.xml"/><Relationship Id="rId56" Type="http://schemas.openxmlformats.org/officeDocument/2006/relationships/slide" Target="slides/slide46.xml"/><Relationship Id="rId59" Type="http://schemas.openxmlformats.org/officeDocument/2006/relationships/slide" Target="slides/slide49.xml"/><Relationship Id="rId58"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0" name="Google Shape;1030;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6" name="Google Shape;1066;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0" name="Google Shape;1120;p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9" name="Google Shape;1129;p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6" name="Google Shape;1156;p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5" name="Google Shape;1165;p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4" name="Google Shape;1174;p1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3" name="Google Shape;1183;p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2" name="Google Shape;1192;p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1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Cover">
  <p:cSld name="2_Title Slide W/Cover">
    <p:spTree>
      <p:nvGrpSpPr>
        <p:cNvPr id="14" name="Shape 14"/>
        <p:cNvGrpSpPr/>
        <p:nvPr/>
      </p:nvGrpSpPr>
      <p:grpSpPr>
        <a:xfrm>
          <a:off x="0" y="0"/>
          <a:ext cx="0" cy="0"/>
          <a:chOff x="0" y="0"/>
          <a:chExt cx="0" cy="0"/>
        </a:xfrm>
      </p:grpSpPr>
      <p:grpSp>
        <p:nvGrpSpPr>
          <p:cNvPr id="15" name="Google Shape;15;p124"/>
          <p:cNvGrpSpPr/>
          <p:nvPr/>
        </p:nvGrpSpPr>
        <p:grpSpPr>
          <a:xfrm>
            <a:off x="342900" y="2095500"/>
            <a:ext cx="3886199" cy="3886199"/>
            <a:chOff x="342900" y="2095500"/>
            <a:chExt cx="3886199" cy="3886199"/>
          </a:xfrm>
        </p:grpSpPr>
        <p:sp>
          <p:nvSpPr>
            <p:cNvPr id="16" name="Google Shape;16;p124"/>
            <p:cNvSpPr/>
            <p:nvPr/>
          </p:nvSpPr>
          <p:spPr>
            <a:xfrm>
              <a:off x="342900" y="2095500"/>
              <a:ext cx="3886199" cy="3886199"/>
            </a:xfrm>
            <a:prstGeom prst="rect">
              <a:avLst/>
            </a:prstGeom>
            <a:solidFill>
              <a:srgbClr val="9F2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24"/>
            <p:cNvSpPr/>
            <p:nvPr/>
          </p:nvSpPr>
          <p:spPr>
            <a:xfrm>
              <a:off x="495300" y="2362200"/>
              <a:ext cx="3429000" cy="3467100"/>
            </a:xfrm>
            <a:prstGeom prst="rect">
              <a:avLst/>
            </a:prstGeom>
            <a:solidFill>
              <a:srgbClr val="E21A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8" name="Google Shape;18;p124"/>
          <p:cNvSpPr txBox="1"/>
          <p:nvPr>
            <p:ph type="ctrTitle"/>
          </p:nvPr>
        </p:nvSpPr>
        <p:spPr>
          <a:xfrm>
            <a:off x="621792" y="2608290"/>
            <a:ext cx="3035808" cy="51328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24"/>
          <p:cNvSpPr txBox="1"/>
          <p:nvPr>
            <p:ph idx="1" type="subTitle"/>
          </p:nvPr>
        </p:nvSpPr>
        <p:spPr>
          <a:xfrm>
            <a:off x="621792" y="3281532"/>
            <a:ext cx="3035808" cy="95709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12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marR="0" rtl="0" algn="ctr">
              <a:lnSpc>
                <a:spcPct val="100000"/>
              </a:lnSpc>
              <a:spcBef>
                <a:spcPts val="8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100000"/>
              </a:lnSpc>
              <a:spcBef>
                <a:spcPts val="8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cxnSp>
        <p:nvCxnSpPr>
          <p:cNvPr id="20" name="Google Shape;20;p124"/>
          <p:cNvCxnSpPr/>
          <p:nvPr/>
        </p:nvCxnSpPr>
        <p:spPr>
          <a:xfrm>
            <a:off x="713232" y="4304619"/>
            <a:ext cx="2532888" cy="0"/>
          </a:xfrm>
          <a:prstGeom prst="straightConnector1">
            <a:avLst/>
          </a:prstGeom>
          <a:noFill/>
          <a:ln cap="flat" cmpd="sng" w="12700">
            <a:solidFill>
              <a:schemeClr val="accent2"/>
            </a:solidFill>
            <a:prstDash val="solid"/>
            <a:miter lim="800000"/>
            <a:headEnd len="sm" w="sm" type="none"/>
            <a:tailEnd len="sm" w="sm" type="none"/>
          </a:ln>
        </p:spPr>
      </p:cxnSp>
      <p:sp>
        <p:nvSpPr>
          <p:cNvPr id="21" name="Google Shape;21;p124"/>
          <p:cNvSpPr txBox="1"/>
          <p:nvPr>
            <p:ph idx="2" type="body"/>
          </p:nvPr>
        </p:nvSpPr>
        <p:spPr>
          <a:xfrm>
            <a:off x="621791" y="4376387"/>
            <a:ext cx="3043303" cy="134813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317500" lvl="1" marL="9144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228600" lvl="3" marL="18288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124"/>
          <p:cNvSpPr/>
          <p:nvPr>
            <p:ph idx="3" type="pic"/>
          </p:nvPr>
        </p:nvSpPr>
        <p:spPr>
          <a:xfrm>
            <a:off x="4572000" y="1450229"/>
            <a:ext cx="4229100" cy="4976453"/>
          </a:xfrm>
          <a:prstGeom prst="rect">
            <a:avLst/>
          </a:prstGeom>
          <a:noFill/>
          <a:ln>
            <a:noFill/>
          </a:ln>
        </p:spPr>
      </p:sp>
      <p:sp>
        <p:nvSpPr>
          <p:cNvPr id="23" name="Google Shape;23;p124"/>
          <p:cNvSpPr txBox="1"/>
          <p:nvPr>
            <p:ph idx="4"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92"/>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55600" lvl="1" marL="9144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228600" lvl="3" marL="18288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Four Main Placeholders">
  <p:cSld name="6_Four Main Placeholders">
    <p:spTree>
      <p:nvGrpSpPr>
        <p:cNvPr id="95" name="Shape 95"/>
        <p:cNvGrpSpPr/>
        <p:nvPr/>
      </p:nvGrpSpPr>
      <p:grpSpPr>
        <a:xfrm>
          <a:off x="0" y="0"/>
          <a:ext cx="0" cy="0"/>
          <a:chOff x="0" y="0"/>
          <a:chExt cx="0" cy="0"/>
        </a:xfrm>
      </p:grpSpPr>
      <p:sp>
        <p:nvSpPr>
          <p:cNvPr id="96" name="Google Shape;96;p14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40"/>
          <p:cNvSpPr txBox="1"/>
          <p:nvPr>
            <p:ph idx="1" type="body"/>
          </p:nvPr>
        </p:nvSpPr>
        <p:spPr>
          <a:xfrm>
            <a:off x="342900" y="1276710"/>
            <a:ext cx="8458200" cy="10972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40"/>
          <p:cNvSpPr txBox="1"/>
          <p:nvPr>
            <p:ph idx="2" type="body"/>
          </p:nvPr>
        </p:nvSpPr>
        <p:spPr>
          <a:xfrm>
            <a:off x="342900" y="2569062"/>
            <a:ext cx="8458200" cy="10972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40"/>
          <p:cNvSpPr txBox="1"/>
          <p:nvPr>
            <p:ph idx="3" type="body"/>
          </p:nvPr>
        </p:nvSpPr>
        <p:spPr>
          <a:xfrm>
            <a:off x="342900" y="3861414"/>
            <a:ext cx="8458200" cy="10972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40"/>
          <p:cNvSpPr txBox="1"/>
          <p:nvPr>
            <p:ph idx="4" type="body"/>
          </p:nvPr>
        </p:nvSpPr>
        <p:spPr>
          <a:xfrm>
            <a:off x="342900" y="5153766"/>
            <a:ext cx="8458200" cy="10972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40"/>
          <p:cNvSpPr txBox="1"/>
          <p:nvPr>
            <p:ph idx="5"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40"/>
          <p:cNvSpPr txBox="1"/>
          <p:nvPr>
            <p:ph idx="6"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4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ix Main Placeholders">
  <p:cSld name="7_Six Main Placeholders">
    <p:spTree>
      <p:nvGrpSpPr>
        <p:cNvPr id="104" name="Shape 104"/>
        <p:cNvGrpSpPr/>
        <p:nvPr/>
      </p:nvGrpSpPr>
      <p:grpSpPr>
        <a:xfrm>
          <a:off x="0" y="0"/>
          <a:ext cx="0" cy="0"/>
          <a:chOff x="0" y="0"/>
          <a:chExt cx="0" cy="0"/>
        </a:xfrm>
      </p:grpSpPr>
      <p:sp>
        <p:nvSpPr>
          <p:cNvPr id="105" name="Google Shape;105;p14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1"/>
          <p:cNvSpPr txBox="1"/>
          <p:nvPr>
            <p:ph idx="1" type="body"/>
          </p:nvPr>
        </p:nvSpPr>
        <p:spPr>
          <a:xfrm>
            <a:off x="342900" y="1276710"/>
            <a:ext cx="84582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41"/>
          <p:cNvSpPr txBox="1"/>
          <p:nvPr>
            <p:ph idx="2" type="body"/>
          </p:nvPr>
        </p:nvSpPr>
        <p:spPr>
          <a:xfrm>
            <a:off x="342900" y="2125273"/>
            <a:ext cx="84582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41"/>
          <p:cNvSpPr txBox="1"/>
          <p:nvPr>
            <p:ph idx="3" type="body"/>
          </p:nvPr>
        </p:nvSpPr>
        <p:spPr>
          <a:xfrm>
            <a:off x="342900" y="2973836"/>
            <a:ext cx="84582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41"/>
          <p:cNvSpPr txBox="1"/>
          <p:nvPr>
            <p:ph idx="4" type="body"/>
          </p:nvPr>
        </p:nvSpPr>
        <p:spPr>
          <a:xfrm>
            <a:off x="342900" y="3822399"/>
            <a:ext cx="84582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41"/>
          <p:cNvSpPr txBox="1"/>
          <p:nvPr>
            <p:ph idx="5" type="body"/>
          </p:nvPr>
        </p:nvSpPr>
        <p:spPr>
          <a:xfrm>
            <a:off x="342900" y="4670962"/>
            <a:ext cx="84582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41"/>
          <p:cNvSpPr txBox="1"/>
          <p:nvPr>
            <p:ph idx="6" type="body"/>
          </p:nvPr>
        </p:nvSpPr>
        <p:spPr>
          <a:xfrm>
            <a:off x="342900" y="5519526"/>
            <a:ext cx="84582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41"/>
          <p:cNvSpPr txBox="1"/>
          <p:nvPr>
            <p:ph idx="7"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41"/>
          <p:cNvSpPr txBox="1"/>
          <p:nvPr>
            <p:ph idx="8"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4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ven Main Placeholders">
  <p:cSld name="8_Seven Main Placeholders">
    <p:spTree>
      <p:nvGrpSpPr>
        <p:cNvPr id="115" name="Shape 115"/>
        <p:cNvGrpSpPr/>
        <p:nvPr/>
      </p:nvGrpSpPr>
      <p:grpSpPr>
        <a:xfrm>
          <a:off x="0" y="0"/>
          <a:ext cx="0" cy="0"/>
          <a:chOff x="0" y="0"/>
          <a:chExt cx="0" cy="0"/>
        </a:xfrm>
      </p:grpSpPr>
      <p:sp>
        <p:nvSpPr>
          <p:cNvPr id="116" name="Google Shape;116;p14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42"/>
          <p:cNvSpPr txBox="1"/>
          <p:nvPr>
            <p:ph idx="1" type="body"/>
          </p:nvPr>
        </p:nvSpPr>
        <p:spPr>
          <a:xfrm>
            <a:off x="342900" y="1276710"/>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42"/>
          <p:cNvSpPr txBox="1"/>
          <p:nvPr>
            <p:ph idx="2" type="body"/>
          </p:nvPr>
        </p:nvSpPr>
        <p:spPr>
          <a:xfrm>
            <a:off x="342900" y="1999086"/>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42"/>
          <p:cNvSpPr txBox="1"/>
          <p:nvPr>
            <p:ph idx="3" type="body"/>
          </p:nvPr>
        </p:nvSpPr>
        <p:spPr>
          <a:xfrm>
            <a:off x="342900" y="2721462"/>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42"/>
          <p:cNvSpPr txBox="1"/>
          <p:nvPr>
            <p:ph idx="4" type="body"/>
          </p:nvPr>
        </p:nvSpPr>
        <p:spPr>
          <a:xfrm>
            <a:off x="342900" y="3443838"/>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42"/>
          <p:cNvSpPr txBox="1"/>
          <p:nvPr>
            <p:ph idx="5" type="body"/>
          </p:nvPr>
        </p:nvSpPr>
        <p:spPr>
          <a:xfrm>
            <a:off x="342900" y="4166214"/>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42"/>
          <p:cNvSpPr txBox="1"/>
          <p:nvPr>
            <p:ph idx="6" type="body"/>
          </p:nvPr>
        </p:nvSpPr>
        <p:spPr>
          <a:xfrm>
            <a:off x="342900" y="4888590"/>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42"/>
          <p:cNvSpPr txBox="1"/>
          <p:nvPr>
            <p:ph idx="7" type="body"/>
          </p:nvPr>
        </p:nvSpPr>
        <p:spPr>
          <a:xfrm>
            <a:off x="342900" y="5610966"/>
            <a:ext cx="84582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42"/>
          <p:cNvSpPr txBox="1"/>
          <p:nvPr>
            <p:ph idx="8"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42"/>
          <p:cNvSpPr txBox="1"/>
          <p:nvPr>
            <p:ph idx="9"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4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Eight Main Placeholders">
  <p:cSld name="9_Eight Main Placeholders">
    <p:spTree>
      <p:nvGrpSpPr>
        <p:cNvPr id="127" name="Shape 127"/>
        <p:cNvGrpSpPr/>
        <p:nvPr/>
      </p:nvGrpSpPr>
      <p:grpSpPr>
        <a:xfrm>
          <a:off x="0" y="0"/>
          <a:ext cx="0" cy="0"/>
          <a:chOff x="0" y="0"/>
          <a:chExt cx="0" cy="0"/>
        </a:xfrm>
      </p:grpSpPr>
      <p:sp>
        <p:nvSpPr>
          <p:cNvPr id="128" name="Google Shape;128;p14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43"/>
          <p:cNvSpPr txBox="1"/>
          <p:nvPr>
            <p:ph idx="1" type="body"/>
          </p:nvPr>
        </p:nvSpPr>
        <p:spPr>
          <a:xfrm>
            <a:off x="342900" y="1276710"/>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43"/>
          <p:cNvSpPr txBox="1"/>
          <p:nvPr>
            <p:ph idx="2" type="body"/>
          </p:nvPr>
        </p:nvSpPr>
        <p:spPr>
          <a:xfrm>
            <a:off x="342900" y="1908952"/>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43"/>
          <p:cNvSpPr txBox="1"/>
          <p:nvPr>
            <p:ph idx="3" type="body"/>
          </p:nvPr>
        </p:nvSpPr>
        <p:spPr>
          <a:xfrm>
            <a:off x="342900" y="2541194"/>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43"/>
          <p:cNvSpPr txBox="1"/>
          <p:nvPr>
            <p:ph idx="4" type="body"/>
          </p:nvPr>
        </p:nvSpPr>
        <p:spPr>
          <a:xfrm>
            <a:off x="342900" y="3173436"/>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43"/>
          <p:cNvSpPr txBox="1"/>
          <p:nvPr>
            <p:ph idx="5" type="body"/>
          </p:nvPr>
        </p:nvSpPr>
        <p:spPr>
          <a:xfrm>
            <a:off x="342900" y="3805678"/>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43"/>
          <p:cNvSpPr txBox="1"/>
          <p:nvPr>
            <p:ph idx="6" type="body"/>
          </p:nvPr>
        </p:nvSpPr>
        <p:spPr>
          <a:xfrm>
            <a:off x="342900" y="4437920"/>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43"/>
          <p:cNvSpPr txBox="1"/>
          <p:nvPr>
            <p:ph idx="7" type="body"/>
          </p:nvPr>
        </p:nvSpPr>
        <p:spPr>
          <a:xfrm>
            <a:off x="342900" y="5070162"/>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43"/>
          <p:cNvSpPr txBox="1"/>
          <p:nvPr>
            <p:ph idx="8" type="body"/>
          </p:nvPr>
        </p:nvSpPr>
        <p:spPr>
          <a:xfrm>
            <a:off x="342900" y="5702406"/>
            <a:ext cx="84582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43"/>
          <p:cNvSpPr txBox="1"/>
          <p:nvPr>
            <p:ph idx="9"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43"/>
          <p:cNvSpPr txBox="1"/>
          <p:nvPr>
            <p:ph idx="1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4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welve Main Placeholders">
  <p:cSld name="10_Twelve Main Placeholders">
    <p:spTree>
      <p:nvGrpSpPr>
        <p:cNvPr id="140" name="Shape 140"/>
        <p:cNvGrpSpPr/>
        <p:nvPr/>
      </p:nvGrpSpPr>
      <p:grpSpPr>
        <a:xfrm>
          <a:off x="0" y="0"/>
          <a:ext cx="0" cy="0"/>
          <a:chOff x="0" y="0"/>
          <a:chExt cx="0" cy="0"/>
        </a:xfrm>
      </p:grpSpPr>
      <p:sp>
        <p:nvSpPr>
          <p:cNvPr id="141" name="Google Shape;141;p14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4"/>
          <p:cNvSpPr txBox="1"/>
          <p:nvPr>
            <p:ph idx="1" type="body"/>
          </p:nvPr>
        </p:nvSpPr>
        <p:spPr>
          <a:xfrm>
            <a:off x="342900" y="1276710"/>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44"/>
          <p:cNvSpPr txBox="1"/>
          <p:nvPr>
            <p:ph idx="2" type="body"/>
          </p:nvPr>
        </p:nvSpPr>
        <p:spPr>
          <a:xfrm>
            <a:off x="4686300" y="1276710"/>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44"/>
          <p:cNvSpPr txBox="1"/>
          <p:nvPr>
            <p:ph idx="3" type="body"/>
          </p:nvPr>
        </p:nvSpPr>
        <p:spPr>
          <a:xfrm>
            <a:off x="342900" y="2125273"/>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44"/>
          <p:cNvSpPr txBox="1"/>
          <p:nvPr>
            <p:ph idx="4" type="body"/>
          </p:nvPr>
        </p:nvSpPr>
        <p:spPr>
          <a:xfrm>
            <a:off x="4686300" y="2125273"/>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44"/>
          <p:cNvSpPr txBox="1"/>
          <p:nvPr>
            <p:ph idx="5" type="body"/>
          </p:nvPr>
        </p:nvSpPr>
        <p:spPr>
          <a:xfrm>
            <a:off x="342900" y="2973836"/>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44"/>
          <p:cNvSpPr txBox="1"/>
          <p:nvPr>
            <p:ph idx="6" type="body"/>
          </p:nvPr>
        </p:nvSpPr>
        <p:spPr>
          <a:xfrm>
            <a:off x="4686300" y="2973836"/>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44"/>
          <p:cNvSpPr txBox="1"/>
          <p:nvPr>
            <p:ph idx="7" type="body"/>
          </p:nvPr>
        </p:nvSpPr>
        <p:spPr>
          <a:xfrm>
            <a:off x="342900" y="3822399"/>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44"/>
          <p:cNvSpPr txBox="1"/>
          <p:nvPr>
            <p:ph idx="8" type="body"/>
          </p:nvPr>
        </p:nvSpPr>
        <p:spPr>
          <a:xfrm>
            <a:off x="4686300" y="3822399"/>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44"/>
          <p:cNvSpPr txBox="1"/>
          <p:nvPr>
            <p:ph idx="9" type="body"/>
          </p:nvPr>
        </p:nvSpPr>
        <p:spPr>
          <a:xfrm>
            <a:off x="342900" y="4670962"/>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44"/>
          <p:cNvSpPr txBox="1"/>
          <p:nvPr>
            <p:ph idx="13" type="body"/>
          </p:nvPr>
        </p:nvSpPr>
        <p:spPr>
          <a:xfrm>
            <a:off x="4686300" y="4670962"/>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44"/>
          <p:cNvSpPr txBox="1"/>
          <p:nvPr>
            <p:ph idx="14" type="body"/>
          </p:nvPr>
        </p:nvSpPr>
        <p:spPr>
          <a:xfrm>
            <a:off x="342900" y="5519526"/>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44"/>
          <p:cNvSpPr txBox="1"/>
          <p:nvPr>
            <p:ph idx="15" type="body"/>
          </p:nvPr>
        </p:nvSpPr>
        <p:spPr>
          <a:xfrm>
            <a:off x="4686300" y="5519526"/>
            <a:ext cx="4114800" cy="731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44"/>
          <p:cNvSpPr txBox="1"/>
          <p:nvPr>
            <p:ph idx="16"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44"/>
          <p:cNvSpPr txBox="1"/>
          <p:nvPr>
            <p:ph idx="17"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4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Fourteen Main Placeholders">
  <p:cSld name="11_Fourteen Main Placeholders">
    <p:spTree>
      <p:nvGrpSpPr>
        <p:cNvPr id="157" name="Shape 157"/>
        <p:cNvGrpSpPr/>
        <p:nvPr/>
      </p:nvGrpSpPr>
      <p:grpSpPr>
        <a:xfrm>
          <a:off x="0" y="0"/>
          <a:ext cx="0" cy="0"/>
          <a:chOff x="0" y="0"/>
          <a:chExt cx="0" cy="0"/>
        </a:xfrm>
      </p:grpSpPr>
      <p:sp>
        <p:nvSpPr>
          <p:cNvPr id="158" name="Google Shape;158;p14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45"/>
          <p:cNvSpPr txBox="1"/>
          <p:nvPr>
            <p:ph idx="1" type="body"/>
          </p:nvPr>
        </p:nvSpPr>
        <p:spPr>
          <a:xfrm>
            <a:off x="342900" y="1276710"/>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45"/>
          <p:cNvSpPr txBox="1"/>
          <p:nvPr>
            <p:ph idx="2" type="body"/>
          </p:nvPr>
        </p:nvSpPr>
        <p:spPr>
          <a:xfrm>
            <a:off x="4686300" y="1276710"/>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45"/>
          <p:cNvSpPr txBox="1"/>
          <p:nvPr>
            <p:ph idx="3" type="body"/>
          </p:nvPr>
        </p:nvSpPr>
        <p:spPr>
          <a:xfrm>
            <a:off x="342900" y="1999086"/>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45"/>
          <p:cNvSpPr txBox="1"/>
          <p:nvPr>
            <p:ph idx="4" type="body"/>
          </p:nvPr>
        </p:nvSpPr>
        <p:spPr>
          <a:xfrm>
            <a:off x="4686300" y="1999086"/>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45"/>
          <p:cNvSpPr txBox="1"/>
          <p:nvPr>
            <p:ph idx="5" type="body"/>
          </p:nvPr>
        </p:nvSpPr>
        <p:spPr>
          <a:xfrm>
            <a:off x="342900" y="2721462"/>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45"/>
          <p:cNvSpPr txBox="1"/>
          <p:nvPr>
            <p:ph idx="6" type="body"/>
          </p:nvPr>
        </p:nvSpPr>
        <p:spPr>
          <a:xfrm>
            <a:off x="4686300" y="2721462"/>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45"/>
          <p:cNvSpPr txBox="1"/>
          <p:nvPr>
            <p:ph idx="7" type="body"/>
          </p:nvPr>
        </p:nvSpPr>
        <p:spPr>
          <a:xfrm>
            <a:off x="342900" y="3443838"/>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45"/>
          <p:cNvSpPr txBox="1"/>
          <p:nvPr>
            <p:ph idx="8" type="body"/>
          </p:nvPr>
        </p:nvSpPr>
        <p:spPr>
          <a:xfrm>
            <a:off x="4686300" y="3443838"/>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45"/>
          <p:cNvSpPr txBox="1"/>
          <p:nvPr>
            <p:ph idx="9" type="body"/>
          </p:nvPr>
        </p:nvSpPr>
        <p:spPr>
          <a:xfrm>
            <a:off x="342900" y="4166214"/>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45"/>
          <p:cNvSpPr txBox="1"/>
          <p:nvPr>
            <p:ph idx="13" type="body"/>
          </p:nvPr>
        </p:nvSpPr>
        <p:spPr>
          <a:xfrm>
            <a:off x="4686300" y="4166214"/>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45"/>
          <p:cNvSpPr txBox="1"/>
          <p:nvPr>
            <p:ph idx="14" type="body"/>
          </p:nvPr>
        </p:nvSpPr>
        <p:spPr>
          <a:xfrm>
            <a:off x="342900" y="4888590"/>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45"/>
          <p:cNvSpPr txBox="1"/>
          <p:nvPr>
            <p:ph idx="15" type="body"/>
          </p:nvPr>
        </p:nvSpPr>
        <p:spPr>
          <a:xfrm>
            <a:off x="4686300" y="4888590"/>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45"/>
          <p:cNvSpPr txBox="1"/>
          <p:nvPr>
            <p:ph idx="16" type="body"/>
          </p:nvPr>
        </p:nvSpPr>
        <p:spPr>
          <a:xfrm>
            <a:off x="342900" y="5610966"/>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5"/>
          <p:cNvSpPr txBox="1"/>
          <p:nvPr>
            <p:ph idx="17" type="body"/>
          </p:nvPr>
        </p:nvSpPr>
        <p:spPr>
          <a:xfrm>
            <a:off x="4686300" y="5610966"/>
            <a:ext cx="4114800" cy="640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45"/>
          <p:cNvSpPr txBox="1"/>
          <p:nvPr>
            <p:ph idx="18"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45"/>
          <p:cNvSpPr txBox="1"/>
          <p:nvPr>
            <p:ph idx="19"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4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ixteen Main Placeholders">
  <p:cSld name="12_Sixteen Main Placeholders">
    <p:spTree>
      <p:nvGrpSpPr>
        <p:cNvPr id="176" name="Shape 176"/>
        <p:cNvGrpSpPr/>
        <p:nvPr/>
      </p:nvGrpSpPr>
      <p:grpSpPr>
        <a:xfrm>
          <a:off x="0" y="0"/>
          <a:ext cx="0" cy="0"/>
          <a:chOff x="0" y="0"/>
          <a:chExt cx="0" cy="0"/>
        </a:xfrm>
      </p:grpSpPr>
      <p:sp>
        <p:nvSpPr>
          <p:cNvPr id="177" name="Google Shape;177;p14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46"/>
          <p:cNvSpPr txBox="1"/>
          <p:nvPr>
            <p:ph idx="1" type="body"/>
          </p:nvPr>
        </p:nvSpPr>
        <p:spPr>
          <a:xfrm>
            <a:off x="342900" y="1276710"/>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46"/>
          <p:cNvSpPr txBox="1"/>
          <p:nvPr>
            <p:ph idx="2" type="body"/>
          </p:nvPr>
        </p:nvSpPr>
        <p:spPr>
          <a:xfrm>
            <a:off x="4686300" y="1276710"/>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46"/>
          <p:cNvSpPr txBox="1"/>
          <p:nvPr>
            <p:ph idx="3" type="body"/>
          </p:nvPr>
        </p:nvSpPr>
        <p:spPr>
          <a:xfrm>
            <a:off x="342900" y="1908952"/>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46"/>
          <p:cNvSpPr txBox="1"/>
          <p:nvPr>
            <p:ph idx="4" type="body"/>
          </p:nvPr>
        </p:nvSpPr>
        <p:spPr>
          <a:xfrm>
            <a:off x="4686300" y="1908952"/>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6"/>
          <p:cNvSpPr txBox="1"/>
          <p:nvPr>
            <p:ph idx="5" type="body"/>
          </p:nvPr>
        </p:nvSpPr>
        <p:spPr>
          <a:xfrm>
            <a:off x="342900" y="2541194"/>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46"/>
          <p:cNvSpPr txBox="1"/>
          <p:nvPr>
            <p:ph idx="6" type="body"/>
          </p:nvPr>
        </p:nvSpPr>
        <p:spPr>
          <a:xfrm>
            <a:off x="4686300" y="2541194"/>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46"/>
          <p:cNvSpPr txBox="1"/>
          <p:nvPr>
            <p:ph idx="7" type="body"/>
          </p:nvPr>
        </p:nvSpPr>
        <p:spPr>
          <a:xfrm>
            <a:off x="342900" y="3173436"/>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46"/>
          <p:cNvSpPr txBox="1"/>
          <p:nvPr>
            <p:ph idx="8" type="body"/>
          </p:nvPr>
        </p:nvSpPr>
        <p:spPr>
          <a:xfrm>
            <a:off x="4686300" y="3173436"/>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46"/>
          <p:cNvSpPr txBox="1"/>
          <p:nvPr>
            <p:ph idx="9" type="body"/>
          </p:nvPr>
        </p:nvSpPr>
        <p:spPr>
          <a:xfrm>
            <a:off x="342900" y="3805678"/>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46"/>
          <p:cNvSpPr txBox="1"/>
          <p:nvPr>
            <p:ph idx="13" type="body"/>
          </p:nvPr>
        </p:nvSpPr>
        <p:spPr>
          <a:xfrm>
            <a:off x="4686300" y="3805678"/>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146"/>
          <p:cNvSpPr txBox="1"/>
          <p:nvPr>
            <p:ph idx="14" type="body"/>
          </p:nvPr>
        </p:nvSpPr>
        <p:spPr>
          <a:xfrm>
            <a:off x="342900" y="4437920"/>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146"/>
          <p:cNvSpPr txBox="1"/>
          <p:nvPr>
            <p:ph idx="15" type="body"/>
          </p:nvPr>
        </p:nvSpPr>
        <p:spPr>
          <a:xfrm>
            <a:off x="4686300" y="4437920"/>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146"/>
          <p:cNvSpPr txBox="1"/>
          <p:nvPr>
            <p:ph idx="16" type="body"/>
          </p:nvPr>
        </p:nvSpPr>
        <p:spPr>
          <a:xfrm>
            <a:off x="342900" y="5070162"/>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46"/>
          <p:cNvSpPr txBox="1"/>
          <p:nvPr>
            <p:ph idx="17" type="body"/>
          </p:nvPr>
        </p:nvSpPr>
        <p:spPr>
          <a:xfrm>
            <a:off x="4686300" y="5070162"/>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46"/>
          <p:cNvSpPr txBox="1"/>
          <p:nvPr>
            <p:ph idx="18" type="body"/>
          </p:nvPr>
        </p:nvSpPr>
        <p:spPr>
          <a:xfrm>
            <a:off x="342900" y="5702406"/>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146"/>
          <p:cNvSpPr txBox="1"/>
          <p:nvPr>
            <p:ph idx="19" type="body"/>
          </p:nvPr>
        </p:nvSpPr>
        <p:spPr>
          <a:xfrm>
            <a:off x="4686300" y="5702406"/>
            <a:ext cx="4114800" cy="5486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46"/>
          <p:cNvSpPr txBox="1"/>
          <p:nvPr>
            <p:ph idx="20"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146"/>
          <p:cNvSpPr txBox="1"/>
          <p:nvPr>
            <p:ph idx="21"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14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Slide">
  <p:cSld name="ClosingSlide">
    <p:spTree>
      <p:nvGrpSpPr>
        <p:cNvPr id="200" name="Shape 200"/>
        <p:cNvGrpSpPr/>
        <p:nvPr/>
      </p:nvGrpSpPr>
      <p:grpSpPr>
        <a:xfrm>
          <a:off x="0" y="0"/>
          <a:ext cx="0" cy="0"/>
          <a:chOff x="0" y="0"/>
          <a:chExt cx="0" cy="0"/>
        </a:xfrm>
      </p:grpSpPr>
      <p:sp>
        <p:nvSpPr>
          <p:cNvPr id="201" name="Google Shape;201;p130"/>
          <p:cNvSpPr txBox="1"/>
          <p:nvPr>
            <p:ph type="title"/>
          </p:nvPr>
        </p:nvSpPr>
        <p:spPr>
          <a:xfrm>
            <a:off x="3425949" y="418391"/>
            <a:ext cx="2292103" cy="291823"/>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02" name="Google Shape;202;p130"/>
          <p:cNvPicPr preferRelativeResize="0"/>
          <p:nvPr/>
        </p:nvPicPr>
        <p:blipFill rotWithShape="1">
          <a:blip r:embed="rId2">
            <a:alphaModFix/>
          </a:blip>
          <a:srcRect b="0" l="0" r="0" t="0"/>
          <a:stretch/>
        </p:blipFill>
        <p:spPr>
          <a:xfrm>
            <a:off x="3350211" y="1005697"/>
            <a:ext cx="2443579" cy="2443579"/>
          </a:xfrm>
          <a:prstGeom prst="rect">
            <a:avLst/>
          </a:prstGeom>
          <a:noFill/>
          <a:ln>
            <a:noFill/>
          </a:ln>
        </p:spPr>
      </p:pic>
      <p:sp>
        <p:nvSpPr>
          <p:cNvPr id="203" name="Google Shape;203;p130"/>
          <p:cNvSpPr txBox="1"/>
          <p:nvPr/>
        </p:nvSpPr>
        <p:spPr>
          <a:xfrm>
            <a:off x="1730746" y="3796682"/>
            <a:ext cx="5682508" cy="4690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Because learning changes everything.</a:t>
            </a:r>
            <a:r>
              <a:rPr b="0" baseline="30000" i="0" lang="en-US" sz="1400" u="none" cap="none" strike="noStrike">
                <a:solidFill>
                  <a:srgbClr val="000000"/>
                </a:solidFill>
                <a:latin typeface="Arial"/>
                <a:ea typeface="Arial"/>
                <a:cs typeface="Arial"/>
                <a:sym typeface="Arial"/>
              </a:rPr>
              <a:t>®</a:t>
            </a:r>
            <a:endParaRPr b="0" baseline="30000" i="0" sz="2400" u="none" cap="none" strike="noStrike">
              <a:solidFill>
                <a:srgbClr val="000000"/>
              </a:solidFill>
              <a:latin typeface="Arial"/>
              <a:ea typeface="Arial"/>
              <a:cs typeface="Arial"/>
              <a:sym typeface="Arial"/>
            </a:endParaRPr>
          </a:p>
        </p:txBody>
      </p:sp>
      <p:sp>
        <p:nvSpPr>
          <p:cNvPr id="204" name="Google Shape;204;p130"/>
          <p:cNvSpPr txBox="1"/>
          <p:nvPr/>
        </p:nvSpPr>
        <p:spPr>
          <a:xfrm>
            <a:off x="3269085" y="5329121"/>
            <a:ext cx="2605831"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www.mheducation.com</a:t>
            </a:r>
            <a:endParaRPr b="0" i="0" sz="2000" u="none" cap="none" strike="noStrike">
              <a:solidFill>
                <a:srgbClr val="000000"/>
              </a:solidFill>
              <a:latin typeface="Arial"/>
              <a:ea typeface="Arial"/>
              <a:cs typeface="Arial"/>
              <a:sym typeface="Arial"/>
            </a:endParaRPr>
          </a:p>
        </p:txBody>
      </p:sp>
      <p:sp>
        <p:nvSpPr>
          <p:cNvPr id="205" name="Google Shape;205;p130"/>
          <p:cNvSpPr txBox="1"/>
          <p:nvPr>
            <p:ph idx="1"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92"/>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55600" lvl="1" marL="9144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228600" lvl="3" marL="18288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Divider">
  <p:cSld name="AppendixDivider">
    <p:spTree>
      <p:nvGrpSpPr>
        <p:cNvPr id="216" name="Shape 216"/>
        <p:cNvGrpSpPr/>
        <p:nvPr/>
      </p:nvGrpSpPr>
      <p:grpSpPr>
        <a:xfrm>
          <a:off x="0" y="0"/>
          <a:ext cx="0" cy="0"/>
          <a:chOff x="0" y="0"/>
          <a:chExt cx="0" cy="0"/>
        </a:xfrm>
      </p:grpSpPr>
      <p:sp>
        <p:nvSpPr>
          <p:cNvPr id="217" name="Google Shape;217;p132"/>
          <p:cNvSpPr txBox="1"/>
          <p:nvPr>
            <p:ph type="title"/>
          </p:nvPr>
        </p:nvSpPr>
        <p:spPr>
          <a:xfrm>
            <a:off x="342899" y="2366309"/>
            <a:ext cx="7696919" cy="5269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13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sz="800">
                <a:solidFill>
                  <a:srgbClr val="595959"/>
                </a:solidFill>
                <a:latin typeface="Arial"/>
                <a:ea typeface="Arial"/>
                <a:cs typeface="Arial"/>
                <a:sym typeface="Arial"/>
              </a:defRPr>
            </a:lvl1pPr>
            <a:lvl2pPr indent="0" lvl="1" marL="0" algn="r">
              <a:spcBef>
                <a:spcPts val="0"/>
              </a:spcBef>
              <a:buNone/>
              <a:defRPr sz="800">
                <a:solidFill>
                  <a:srgbClr val="595959"/>
                </a:solidFill>
                <a:latin typeface="Arial"/>
                <a:ea typeface="Arial"/>
                <a:cs typeface="Arial"/>
                <a:sym typeface="Arial"/>
              </a:defRPr>
            </a:lvl2pPr>
            <a:lvl3pPr indent="0" lvl="2" marL="0" algn="r">
              <a:spcBef>
                <a:spcPts val="0"/>
              </a:spcBef>
              <a:buNone/>
              <a:defRPr sz="800">
                <a:solidFill>
                  <a:srgbClr val="595959"/>
                </a:solidFill>
                <a:latin typeface="Arial"/>
                <a:ea typeface="Arial"/>
                <a:cs typeface="Arial"/>
                <a:sym typeface="Arial"/>
              </a:defRPr>
            </a:lvl3pPr>
            <a:lvl4pPr indent="0" lvl="3" marL="0" algn="r">
              <a:spcBef>
                <a:spcPts val="0"/>
              </a:spcBef>
              <a:buNone/>
              <a:defRPr sz="800">
                <a:solidFill>
                  <a:srgbClr val="595959"/>
                </a:solidFill>
                <a:latin typeface="Arial"/>
                <a:ea typeface="Arial"/>
                <a:cs typeface="Arial"/>
                <a:sym typeface="Arial"/>
              </a:defRPr>
            </a:lvl4pPr>
            <a:lvl5pPr indent="0" lvl="4" marL="0" algn="r">
              <a:spcBef>
                <a:spcPts val="0"/>
              </a:spcBef>
              <a:buNone/>
              <a:defRPr sz="800">
                <a:solidFill>
                  <a:srgbClr val="595959"/>
                </a:solidFill>
                <a:latin typeface="Arial"/>
                <a:ea typeface="Arial"/>
                <a:cs typeface="Arial"/>
                <a:sym typeface="Arial"/>
              </a:defRPr>
            </a:lvl5pPr>
            <a:lvl6pPr indent="0" lvl="5" marL="0" algn="r">
              <a:spcBef>
                <a:spcPts val="0"/>
              </a:spcBef>
              <a:buNone/>
              <a:defRPr sz="800">
                <a:solidFill>
                  <a:srgbClr val="595959"/>
                </a:solidFill>
                <a:latin typeface="Arial"/>
                <a:ea typeface="Arial"/>
                <a:cs typeface="Arial"/>
                <a:sym typeface="Arial"/>
              </a:defRPr>
            </a:lvl6pPr>
            <a:lvl7pPr indent="0" lvl="6" marL="0" algn="r">
              <a:spcBef>
                <a:spcPts val="0"/>
              </a:spcBef>
              <a:buNone/>
              <a:defRPr sz="800">
                <a:solidFill>
                  <a:srgbClr val="595959"/>
                </a:solidFill>
                <a:latin typeface="Arial"/>
                <a:ea typeface="Arial"/>
                <a:cs typeface="Arial"/>
                <a:sym typeface="Arial"/>
              </a:defRPr>
            </a:lvl7pPr>
            <a:lvl8pPr indent="0" lvl="7" marL="0" algn="r">
              <a:spcBef>
                <a:spcPts val="0"/>
              </a:spcBef>
              <a:buNone/>
              <a:defRPr sz="800">
                <a:solidFill>
                  <a:srgbClr val="595959"/>
                </a:solidFill>
                <a:latin typeface="Arial"/>
                <a:ea typeface="Arial"/>
                <a:cs typeface="Arial"/>
                <a:sym typeface="Arial"/>
              </a:defRPr>
            </a:lvl8pPr>
            <a:lvl9pPr indent="0" lvl="8" marL="0" algn="r">
              <a:spcBef>
                <a:spcPts val="0"/>
              </a:spcBef>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c. Divider">
  <p:cSld name="Misc. Divider">
    <p:spTree>
      <p:nvGrpSpPr>
        <p:cNvPr id="219" name="Shape 219"/>
        <p:cNvGrpSpPr/>
        <p:nvPr/>
      </p:nvGrpSpPr>
      <p:grpSpPr>
        <a:xfrm>
          <a:off x="0" y="0"/>
          <a:ext cx="0" cy="0"/>
          <a:chOff x="0" y="0"/>
          <a:chExt cx="0" cy="0"/>
        </a:xfrm>
      </p:grpSpPr>
      <p:sp>
        <p:nvSpPr>
          <p:cNvPr id="220" name="Google Shape;220;p147"/>
          <p:cNvSpPr txBox="1"/>
          <p:nvPr>
            <p:ph type="title"/>
          </p:nvPr>
        </p:nvSpPr>
        <p:spPr>
          <a:xfrm>
            <a:off x="339450" y="117244"/>
            <a:ext cx="6065851" cy="73097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147"/>
          <p:cNvSpPr txBox="1"/>
          <p:nvPr>
            <p:ph idx="1" type="body"/>
          </p:nvPr>
        </p:nvSpPr>
        <p:spPr>
          <a:xfrm>
            <a:off x="342900" y="1973249"/>
            <a:ext cx="6477000" cy="4343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355600" lvl="1" marL="914400" algn="l">
              <a:lnSpc>
                <a:spcPct val="100000"/>
              </a:lnSpc>
              <a:spcBef>
                <a:spcPts val="800"/>
              </a:spcBef>
              <a:spcAft>
                <a:spcPts val="0"/>
              </a:spcAft>
              <a:buClr>
                <a:schemeClr val="dk2"/>
              </a:buClr>
              <a:buSzPts val="2000"/>
              <a:buFont typeface="Arial"/>
              <a:buChar char="•"/>
              <a:defRPr/>
            </a:lvl2pPr>
            <a:lvl3pPr indent="-355600" lvl="2" marL="1371600" algn="l">
              <a:lnSpc>
                <a:spcPct val="100000"/>
              </a:lnSpc>
              <a:spcBef>
                <a:spcPts val="800"/>
              </a:spcBef>
              <a:spcAft>
                <a:spcPts val="0"/>
              </a:spcAft>
              <a:buClr>
                <a:schemeClr val="dk2"/>
              </a:buClr>
              <a:buSzPts val="2000"/>
              <a:buChar char="•"/>
              <a:defRPr/>
            </a:lvl3pPr>
            <a:lvl4pPr indent="-342900" lvl="3" marL="1828800" algn="l">
              <a:lnSpc>
                <a:spcPct val="100000"/>
              </a:lnSpc>
              <a:spcBef>
                <a:spcPts val="800"/>
              </a:spcBef>
              <a:spcAft>
                <a:spcPts val="0"/>
              </a:spcAft>
              <a:buClr>
                <a:schemeClr val="dk1"/>
              </a:buClr>
              <a:buSzPts val="1800"/>
              <a:buChar char="•"/>
              <a:defRPr/>
            </a:lvl4pPr>
            <a:lvl5pPr indent="-228600" lvl="4" marL="2286000" algn="l">
              <a:lnSpc>
                <a:spcPct val="100000"/>
              </a:lnSpc>
              <a:spcBef>
                <a:spcPts val="8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14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sz="800">
                <a:solidFill>
                  <a:srgbClr val="595959"/>
                </a:solidFill>
                <a:latin typeface="Arial"/>
                <a:ea typeface="Arial"/>
                <a:cs typeface="Arial"/>
                <a:sym typeface="Arial"/>
              </a:defRPr>
            </a:lvl1pPr>
            <a:lvl2pPr indent="0" lvl="1" marL="0" algn="r">
              <a:spcBef>
                <a:spcPts val="0"/>
              </a:spcBef>
              <a:buNone/>
              <a:defRPr sz="800">
                <a:solidFill>
                  <a:srgbClr val="595959"/>
                </a:solidFill>
                <a:latin typeface="Arial"/>
                <a:ea typeface="Arial"/>
                <a:cs typeface="Arial"/>
                <a:sym typeface="Arial"/>
              </a:defRPr>
            </a:lvl2pPr>
            <a:lvl3pPr indent="0" lvl="2" marL="0" algn="r">
              <a:spcBef>
                <a:spcPts val="0"/>
              </a:spcBef>
              <a:buNone/>
              <a:defRPr sz="800">
                <a:solidFill>
                  <a:srgbClr val="595959"/>
                </a:solidFill>
                <a:latin typeface="Arial"/>
                <a:ea typeface="Arial"/>
                <a:cs typeface="Arial"/>
                <a:sym typeface="Arial"/>
              </a:defRPr>
            </a:lvl3pPr>
            <a:lvl4pPr indent="0" lvl="3" marL="0" algn="r">
              <a:spcBef>
                <a:spcPts val="0"/>
              </a:spcBef>
              <a:buNone/>
              <a:defRPr sz="800">
                <a:solidFill>
                  <a:srgbClr val="595959"/>
                </a:solidFill>
                <a:latin typeface="Arial"/>
                <a:ea typeface="Arial"/>
                <a:cs typeface="Arial"/>
                <a:sym typeface="Arial"/>
              </a:defRPr>
            </a:lvl4pPr>
            <a:lvl5pPr indent="0" lvl="4" marL="0" algn="r">
              <a:spcBef>
                <a:spcPts val="0"/>
              </a:spcBef>
              <a:buNone/>
              <a:defRPr sz="800">
                <a:solidFill>
                  <a:srgbClr val="595959"/>
                </a:solidFill>
                <a:latin typeface="Arial"/>
                <a:ea typeface="Arial"/>
                <a:cs typeface="Arial"/>
                <a:sym typeface="Arial"/>
              </a:defRPr>
            </a:lvl5pPr>
            <a:lvl6pPr indent="0" lvl="5" marL="0" algn="r">
              <a:spcBef>
                <a:spcPts val="0"/>
              </a:spcBef>
              <a:buNone/>
              <a:defRPr sz="800">
                <a:solidFill>
                  <a:srgbClr val="595959"/>
                </a:solidFill>
                <a:latin typeface="Arial"/>
                <a:ea typeface="Arial"/>
                <a:cs typeface="Arial"/>
                <a:sym typeface="Arial"/>
              </a:defRPr>
            </a:lvl6pPr>
            <a:lvl7pPr indent="0" lvl="6" marL="0" algn="r">
              <a:spcBef>
                <a:spcPts val="0"/>
              </a:spcBef>
              <a:buNone/>
              <a:defRPr sz="800">
                <a:solidFill>
                  <a:srgbClr val="595959"/>
                </a:solidFill>
                <a:latin typeface="Arial"/>
                <a:ea typeface="Arial"/>
                <a:cs typeface="Arial"/>
                <a:sym typeface="Arial"/>
              </a:defRPr>
            </a:lvl7pPr>
            <a:lvl8pPr indent="0" lvl="7" marL="0" algn="r">
              <a:spcBef>
                <a:spcPts val="0"/>
              </a:spcBef>
              <a:buNone/>
              <a:defRPr sz="800">
                <a:solidFill>
                  <a:srgbClr val="595959"/>
                </a:solidFill>
                <a:latin typeface="Arial"/>
                <a:ea typeface="Arial"/>
                <a:cs typeface="Arial"/>
                <a:sym typeface="Arial"/>
              </a:defRPr>
            </a:lvl8pPr>
            <a:lvl9pPr indent="0" lvl="8" marL="0" algn="r">
              <a:spcBef>
                <a:spcPts val="0"/>
              </a:spcBef>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Cover">
  <p:cSld name="1_Title Slide W/Cover">
    <p:spTree>
      <p:nvGrpSpPr>
        <p:cNvPr id="24" name="Shape 24"/>
        <p:cNvGrpSpPr/>
        <p:nvPr/>
      </p:nvGrpSpPr>
      <p:grpSpPr>
        <a:xfrm>
          <a:off x="0" y="0"/>
          <a:ext cx="0" cy="0"/>
          <a:chOff x="0" y="0"/>
          <a:chExt cx="0" cy="0"/>
        </a:xfrm>
      </p:grpSpPr>
      <p:grpSp>
        <p:nvGrpSpPr>
          <p:cNvPr id="25" name="Google Shape;25;p135"/>
          <p:cNvGrpSpPr/>
          <p:nvPr/>
        </p:nvGrpSpPr>
        <p:grpSpPr>
          <a:xfrm>
            <a:off x="346105" y="2099014"/>
            <a:ext cx="3863458" cy="3863458"/>
            <a:chOff x="331115" y="2099014"/>
            <a:chExt cx="3863458" cy="3863458"/>
          </a:xfrm>
        </p:grpSpPr>
        <p:sp>
          <p:nvSpPr>
            <p:cNvPr id="26" name="Google Shape;26;p135"/>
            <p:cNvSpPr/>
            <p:nvPr/>
          </p:nvSpPr>
          <p:spPr>
            <a:xfrm>
              <a:off x="331115" y="2099014"/>
              <a:ext cx="3863458" cy="3863458"/>
            </a:xfrm>
            <a:prstGeom prst="rect">
              <a:avLst/>
            </a:prstGeom>
            <a:solidFill>
              <a:srgbClr val="720F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 name="Google Shape;27;p135"/>
            <p:cNvSpPr/>
            <p:nvPr/>
          </p:nvSpPr>
          <p:spPr>
            <a:xfrm>
              <a:off x="467612" y="2368353"/>
              <a:ext cx="3457621" cy="3457621"/>
            </a:xfrm>
            <a:prstGeom prst="rect">
              <a:avLst/>
            </a:prstGeom>
            <a:solidFill>
              <a:srgbClr val="9F2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135"/>
            <p:cNvSpPr/>
            <p:nvPr/>
          </p:nvSpPr>
          <p:spPr>
            <a:xfrm>
              <a:off x="599258" y="2898475"/>
              <a:ext cx="2793799" cy="2792652"/>
            </a:xfrm>
            <a:prstGeom prst="rect">
              <a:avLst/>
            </a:prstGeom>
            <a:solidFill>
              <a:srgbClr val="E21A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 name="Google Shape;29;p135"/>
          <p:cNvSpPr txBox="1"/>
          <p:nvPr>
            <p:ph type="ctrTitle"/>
          </p:nvPr>
        </p:nvSpPr>
        <p:spPr>
          <a:xfrm>
            <a:off x="621792" y="3013891"/>
            <a:ext cx="2788920" cy="51758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35"/>
          <p:cNvSpPr txBox="1"/>
          <p:nvPr>
            <p:ph idx="1" type="subTitle"/>
          </p:nvPr>
        </p:nvSpPr>
        <p:spPr>
          <a:xfrm>
            <a:off x="621792" y="3789298"/>
            <a:ext cx="2788920" cy="89544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12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marR="0" rtl="0" algn="ctr">
              <a:lnSpc>
                <a:spcPct val="100000"/>
              </a:lnSpc>
              <a:spcBef>
                <a:spcPts val="8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100000"/>
              </a:lnSpc>
              <a:spcBef>
                <a:spcPts val="8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cxnSp>
        <p:nvCxnSpPr>
          <p:cNvPr id="31" name="Google Shape;31;p135"/>
          <p:cNvCxnSpPr/>
          <p:nvPr/>
        </p:nvCxnSpPr>
        <p:spPr>
          <a:xfrm>
            <a:off x="713232" y="4740800"/>
            <a:ext cx="2532888" cy="0"/>
          </a:xfrm>
          <a:prstGeom prst="straightConnector1">
            <a:avLst/>
          </a:prstGeom>
          <a:noFill/>
          <a:ln cap="flat" cmpd="sng" w="12700">
            <a:solidFill>
              <a:schemeClr val="accent2"/>
            </a:solidFill>
            <a:prstDash val="solid"/>
            <a:miter lim="800000"/>
            <a:headEnd len="sm" w="sm" type="none"/>
            <a:tailEnd len="sm" w="sm" type="none"/>
          </a:ln>
        </p:spPr>
      </p:cxnSp>
      <p:sp>
        <p:nvSpPr>
          <p:cNvPr id="32" name="Google Shape;32;p135"/>
          <p:cNvSpPr txBox="1"/>
          <p:nvPr>
            <p:ph idx="2" type="body"/>
          </p:nvPr>
        </p:nvSpPr>
        <p:spPr>
          <a:xfrm>
            <a:off x="621792" y="4796860"/>
            <a:ext cx="2788920" cy="83049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317500" lvl="1" marL="9144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228600" lvl="3" marL="18288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35"/>
          <p:cNvSpPr/>
          <p:nvPr>
            <p:ph idx="3" type="pic"/>
          </p:nvPr>
        </p:nvSpPr>
        <p:spPr>
          <a:xfrm>
            <a:off x="4572000" y="1450229"/>
            <a:ext cx="4229100" cy="4976453"/>
          </a:xfrm>
          <a:prstGeom prst="rect">
            <a:avLst/>
          </a:prstGeom>
          <a:noFill/>
          <a:ln>
            <a:noFill/>
          </a:ln>
        </p:spPr>
      </p:sp>
      <p:sp>
        <p:nvSpPr>
          <p:cNvPr id="34" name="Google Shape;34;p135"/>
          <p:cNvSpPr txBox="1"/>
          <p:nvPr>
            <p:ph idx="4"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92"/>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55600" lvl="1" marL="9144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228600" lvl="3" marL="18288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957">
          <p15:clr>
            <a:srgbClr val="FBAE40"/>
          </p15:clr>
        </p15:guide>
        <p15:guide id="2" orient="horz" pos="41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One Placeholder">
  <p:cSld name="Appendix-One Placeholder">
    <p:spTree>
      <p:nvGrpSpPr>
        <p:cNvPr id="223" name="Shape 223"/>
        <p:cNvGrpSpPr/>
        <p:nvPr/>
      </p:nvGrpSpPr>
      <p:grpSpPr>
        <a:xfrm>
          <a:off x="0" y="0"/>
          <a:ext cx="0" cy="0"/>
          <a:chOff x="0" y="0"/>
          <a:chExt cx="0" cy="0"/>
        </a:xfrm>
      </p:grpSpPr>
      <p:sp>
        <p:nvSpPr>
          <p:cNvPr id="224" name="Google Shape;224;p14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148"/>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1200"/>
              <a:buNone/>
              <a:defRPr sz="1200"/>
            </a:lvl1pPr>
            <a:lvl2pPr indent="-228600" lvl="1" marL="914400" algn="l">
              <a:lnSpc>
                <a:spcPct val="100000"/>
              </a:lnSpc>
              <a:spcBef>
                <a:spcPts val="800"/>
              </a:spcBef>
              <a:spcAft>
                <a:spcPts val="0"/>
              </a:spcAft>
              <a:buClr>
                <a:schemeClr val="dk2"/>
              </a:buClr>
              <a:buSzPts val="18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228600" lvl="4" marL="2286000" algn="l">
              <a:lnSpc>
                <a:spcPct val="100000"/>
              </a:lnSpc>
              <a:spcBef>
                <a:spcPts val="8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148"/>
          <p:cNvSpPr txBox="1"/>
          <p:nvPr>
            <p:ph idx="2" type="body"/>
          </p:nvPr>
        </p:nvSpPr>
        <p:spPr>
          <a:xfrm>
            <a:off x="342900" y="1371601"/>
            <a:ext cx="8458200" cy="487375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228600" lvl="1" marL="914400" algn="l">
              <a:lnSpc>
                <a:spcPct val="100000"/>
              </a:lnSpc>
              <a:spcBef>
                <a:spcPts val="800"/>
              </a:spcBef>
              <a:spcAft>
                <a:spcPts val="0"/>
              </a:spcAft>
              <a:buClr>
                <a:schemeClr val="dk2"/>
              </a:buClr>
              <a:buSzPts val="18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228600" lvl="4" marL="2286000" algn="l">
              <a:lnSpc>
                <a:spcPct val="100000"/>
              </a:lnSpc>
              <a:spcBef>
                <a:spcPts val="8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148"/>
          <p:cNvSpPr txBox="1"/>
          <p:nvPr>
            <p:ph idx="3" type="body"/>
          </p:nvPr>
        </p:nvSpPr>
        <p:spPr>
          <a:xfrm>
            <a:off x="3070946" y="6350211"/>
            <a:ext cx="2980944"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1200"/>
              <a:buNone/>
              <a:defRPr sz="1200"/>
            </a:lvl1pPr>
            <a:lvl2pPr indent="-228600" lvl="1" marL="914400" algn="l">
              <a:lnSpc>
                <a:spcPct val="100000"/>
              </a:lnSpc>
              <a:spcBef>
                <a:spcPts val="800"/>
              </a:spcBef>
              <a:spcAft>
                <a:spcPts val="0"/>
              </a:spcAft>
              <a:buClr>
                <a:schemeClr val="dk2"/>
              </a:buClr>
              <a:buSzPts val="18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228600" lvl="4" marL="2286000" algn="l">
              <a:lnSpc>
                <a:spcPct val="100000"/>
              </a:lnSpc>
              <a:spcBef>
                <a:spcPts val="8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14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One Placeholder">
  <p:cSld name="Appendix-One Placeholder">
    <p:spTree>
      <p:nvGrpSpPr>
        <p:cNvPr id="235" name="Shape 235"/>
        <p:cNvGrpSpPr/>
        <p:nvPr/>
      </p:nvGrpSpPr>
      <p:grpSpPr>
        <a:xfrm>
          <a:off x="0" y="0"/>
          <a:ext cx="0" cy="0"/>
          <a:chOff x="0" y="0"/>
          <a:chExt cx="0" cy="0"/>
        </a:xfrm>
      </p:grpSpPr>
      <p:sp>
        <p:nvSpPr>
          <p:cNvPr id="236" name="Google Shape;236;p13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134"/>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1200"/>
              <a:buNone/>
              <a:defRPr sz="12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134"/>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134"/>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1200"/>
              <a:buNone/>
              <a:defRPr sz="12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13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sz="800">
                <a:solidFill>
                  <a:srgbClr val="595959"/>
                </a:solidFill>
                <a:latin typeface="Arial"/>
                <a:ea typeface="Arial"/>
                <a:cs typeface="Arial"/>
                <a:sym typeface="Arial"/>
              </a:defRPr>
            </a:lvl1pPr>
            <a:lvl2pPr indent="0" lvl="1" marL="0" algn="r">
              <a:spcBef>
                <a:spcPts val="0"/>
              </a:spcBef>
              <a:buNone/>
              <a:defRPr sz="800">
                <a:solidFill>
                  <a:srgbClr val="595959"/>
                </a:solidFill>
                <a:latin typeface="Arial"/>
                <a:ea typeface="Arial"/>
                <a:cs typeface="Arial"/>
                <a:sym typeface="Arial"/>
              </a:defRPr>
            </a:lvl2pPr>
            <a:lvl3pPr indent="0" lvl="2" marL="0" algn="r">
              <a:spcBef>
                <a:spcPts val="0"/>
              </a:spcBef>
              <a:buNone/>
              <a:defRPr sz="800">
                <a:solidFill>
                  <a:srgbClr val="595959"/>
                </a:solidFill>
                <a:latin typeface="Arial"/>
                <a:ea typeface="Arial"/>
                <a:cs typeface="Arial"/>
                <a:sym typeface="Arial"/>
              </a:defRPr>
            </a:lvl3pPr>
            <a:lvl4pPr indent="0" lvl="3" marL="0" algn="r">
              <a:spcBef>
                <a:spcPts val="0"/>
              </a:spcBef>
              <a:buNone/>
              <a:defRPr sz="800">
                <a:solidFill>
                  <a:srgbClr val="595959"/>
                </a:solidFill>
                <a:latin typeface="Arial"/>
                <a:ea typeface="Arial"/>
                <a:cs typeface="Arial"/>
                <a:sym typeface="Arial"/>
              </a:defRPr>
            </a:lvl4pPr>
            <a:lvl5pPr indent="0" lvl="4" marL="0" algn="r">
              <a:spcBef>
                <a:spcPts val="0"/>
              </a:spcBef>
              <a:buNone/>
              <a:defRPr sz="800">
                <a:solidFill>
                  <a:srgbClr val="595959"/>
                </a:solidFill>
                <a:latin typeface="Arial"/>
                <a:ea typeface="Arial"/>
                <a:cs typeface="Arial"/>
                <a:sym typeface="Arial"/>
              </a:defRPr>
            </a:lvl5pPr>
            <a:lvl6pPr indent="0" lvl="5" marL="0" algn="r">
              <a:spcBef>
                <a:spcPts val="0"/>
              </a:spcBef>
              <a:buNone/>
              <a:defRPr sz="800">
                <a:solidFill>
                  <a:srgbClr val="595959"/>
                </a:solidFill>
                <a:latin typeface="Arial"/>
                <a:ea typeface="Arial"/>
                <a:cs typeface="Arial"/>
                <a:sym typeface="Arial"/>
              </a:defRPr>
            </a:lvl6pPr>
            <a:lvl7pPr indent="0" lvl="6" marL="0" algn="r">
              <a:spcBef>
                <a:spcPts val="0"/>
              </a:spcBef>
              <a:buNone/>
              <a:defRPr sz="800">
                <a:solidFill>
                  <a:srgbClr val="595959"/>
                </a:solidFill>
                <a:latin typeface="Arial"/>
                <a:ea typeface="Arial"/>
                <a:cs typeface="Arial"/>
                <a:sym typeface="Arial"/>
              </a:defRPr>
            </a:lvl7pPr>
            <a:lvl8pPr indent="0" lvl="7" marL="0" algn="r">
              <a:spcBef>
                <a:spcPts val="0"/>
              </a:spcBef>
              <a:buNone/>
              <a:defRPr sz="800">
                <a:solidFill>
                  <a:srgbClr val="595959"/>
                </a:solidFill>
                <a:latin typeface="Arial"/>
                <a:ea typeface="Arial"/>
                <a:cs typeface="Arial"/>
                <a:sym typeface="Arial"/>
              </a:defRPr>
            </a:lvl8pPr>
            <a:lvl9pPr indent="0" lvl="8" marL="0" algn="r">
              <a:spcBef>
                <a:spcPts val="0"/>
              </a:spcBef>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Two Comparison Placeholders With Identifiers">
  <p:cSld name="Appendix-Two Comparison Placeholders With Identifiers">
    <p:spTree>
      <p:nvGrpSpPr>
        <p:cNvPr id="241" name="Shape 241"/>
        <p:cNvGrpSpPr/>
        <p:nvPr/>
      </p:nvGrpSpPr>
      <p:grpSpPr>
        <a:xfrm>
          <a:off x="0" y="0"/>
          <a:ext cx="0" cy="0"/>
          <a:chOff x="0" y="0"/>
          <a:chExt cx="0" cy="0"/>
        </a:xfrm>
      </p:grpSpPr>
      <p:sp>
        <p:nvSpPr>
          <p:cNvPr id="242" name="Google Shape;242;p14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149"/>
          <p:cNvSpPr txBox="1"/>
          <p:nvPr>
            <p:ph idx="1" type="body"/>
          </p:nvPr>
        </p:nvSpPr>
        <p:spPr>
          <a:xfrm>
            <a:off x="3081528" y="1068234"/>
            <a:ext cx="2980944"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1200"/>
              <a:buNone/>
              <a:defRPr sz="12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149"/>
          <p:cNvSpPr txBox="1"/>
          <p:nvPr>
            <p:ph idx="2" type="body"/>
          </p:nvPr>
        </p:nvSpPr>
        <p:spPr>
          <a:xfrm>
            <a:off x="365125" y="1397001"/>
            <a:ext cx="4078224" cy="39319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149"/>
          <p:cNvSpPr txBox="1"/>
          <p:nvPr>
            <p:ph idx="3" type="body"/>
          </p:nvPr>
        </p:nvSpPr>
        <p:spPr>
          <a:xfrm>
            <a:off x="342900" y="1933303"/>
            <a:ext cx="4078224" cy="431596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149"/>
          <p:cNvSpPr txBox="1"/>
          <p:nvPr>
            <p:ph idx="4" type="body"/>
          </p:nvPr>
        </p:nvSpPr>
        <p:spPr>
          <a:xfrm>
            <a:off x="4715145" y="1397001"/>
            <a:ext cx="4078224" cy="39319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149"/>
          <p:cNvSpPr txBox="1"/>
          <p:nvPr>
            <p:ph idx="5" type="body"/>
          </p:nvPr>
        </p:nvSpPr>
        <p:spPr>
          <a:xfrm>
            <a:off x="4722876" y="1932432"/>
            <a:ext cx="4078224" cy="431596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000"/>
              <a:buNone/>
              <a:defRPr/>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149"/>
          <p:cNvSpPr txBox="1"/>
          <p:nvPr>
            <p:ph idx="6" type="body"/>
          </p:nvPr>
        </p:nvSpPr>
        <p:spPr>
          <a:xfrm>
            <a:off x="3081528" y="6337511"/>
            <a:ext cx="2980944"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1200"/>
              <a:buNone/>
              <a:defRPr sz="12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14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sz="800">
                <a:solidFill>
                  <a:srgbClr val="595959"/>
                </a:solidFill>
                <a:latin typeface="Arial"/>
                <a:ea typeface="Arial"/>
                <a:cs typeface="Arial"/>
                <a:sym typeface="Arial"/>
              </a:defRPr>
            </a:lvl1pPr>
            <a:lvl2pPr indent="0" lvl="1" marL="0" algn="r">
              <a:spcBef>
                <a:spcPts val="0"/>
              </a:spcBef>
              <a:buNone/>
              <a:defRPr sz="800">
                <a:solidFill>
                  <a:srgbClr val="595959"/>
                </a:solidFill>
                <a:latin typeface="Arial"/>
                <a:ea typeface="Arial"/>
                <a:cs typeface="Arial"/>
                <a:sym typeface="Arial"/>
              </a:defRPr>
            </a:lvl2pPr>
            <a:lvl3pPr indent="0" lvl="2" marL="0" algn="r">
              <a:spcBef>
                <a:spcPts val="0"/>
              </a:spcBef>
              <a:buNone/>
              <a:defRPr sz="800">
                <a:solidFill>
                  <a:srgbClr val="595959"/>
                </a:solidFill>
                <a:latin typeface="Arial"/>
                <a:ea typeface="Arial"/>
                <a:cs typeface="Arial"/>
                <a:sym typeface="Arial"/>
              </a:defRPr>
            </a:lvl3pPr>
            <a:lvl4pPr indent="0" lvl="3" marL="0" algn="r">
              <a:spcBef>
                <a:spcPts val="0"/>
              </a:spcBef>
              <a:buNone/>
              <a:defRPr sz="800">
                <a:solidFill>
                  <a:srgbClr val="595959"/>
                </a:solidFill>
                <a:latin typeface="Arial"/>
                <a:ea typeface="Arial"/>
                <a:cs typeface="Arial"/>
                <a:sym typeface="Arial"/>
              </a:defRPr>
            </a:lvl4pPr>
            <a:lvl5pPr indent="0" lvl="4" marL="0" algn="r">
              <a:spcBef>
                <a:spcPts val="0"/>
              </a:spcBef>
              <a:buNone/>
              <a:defRPr sz="800">
                <a:solidFill>
                  <a:srgbClr val="595959"/>
                </a:solidFill>
                <a:latin typeface="Arial"/>
                <a:ea typeface="Arial"/>
                <a:cs typeface="Arial"/>
                <a:sym typeface="Arial"/>
              </a:defRPr>
            </a:lvl5pPr>
            <a:lvl6pPr indent="0" lvl="5" marL="0" algn="r">
              <a:spcBef>
                <a:spcPts val="0"/>
              </a:spcBef>
              <a:buNone/>
              <a:defRPr sz="800">
                <a:solidFill>
                  <a:srgbClr val="595959"/>
                </a:solidFill>
                <a:latin typeface="Arial"/>
                <a:ea typeface="Arial"/>
                <a:cs typeface="Arial"/>
                <a:sym typeface="Arial"/>
              </a:defRPr>
            </a:lvl6pPr>
            <a:lvl7pPr indent="0" lvl="6" marL="0" algn="r">
              <a:spcBef>
                <a:spcPts val="0"/>
              </a:spcBef>
              <a:buNone/>
              <a:defRPr sz="800">
                <a:solidFill>
                  <a:srgbClr val="595959"/>
                </a:solidFill>
                <a:latin typeface="Arial"/>
                <a:ea typeface="Arial"/>
                <a:cs typeface="Arial"/>
                <a:sym typeface="Arial"/>
              </a:defRPr>
            </a:lvl7pPr>
            <a:lvl8pPr indent="0" lvl="7" marL="0" algn="r">
              <a:spcBef>
                <a:spcPts val="0"/>
              </a:spcBef>
              <a:buNone/>
              <a:defRPr sz="800">
                <a:solidFill>
                  <a:srgbClr val="595959"/>
                </a:solidFill>
                <a:latin typeface="Arial"/>
                <a:ea typeface="Arial"/>
                <a:cs typeface="Arial"/>
                <a:sym typeface="Arial"/>
              </a:defRPr>
            </a:lvl8pPr>
            <a:lvl9pPr indent="0" lvl="8" marL="0" algn="r">
              <a:spcBef>
                <a:spcPts val="0"/>
              </a:spcBef>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FFFF00"/>
        </a:solidFill>
      </p:bgPr>
    </p:bg>
    <p:spTree>
      <p:nvGrpSpPr>
        <p:cNvPr id="253" name="Shape 253"/>
        <p:cNvGrpSpPr/>
        <p:nvPr/>
      </p:nvGrpSpPr>
      <p:grpSpPr>
        <a:xfrm>
          <a:off x="0" y="0"/>
          <a:ext cx="0" cy="0"/>
          <a:chOff x="0" y="0"/>
          <a:chExt cx="0" cy="0"/>
        </a:xfrm>
      </p:grpSpPr>
      <p:sp>
        <p:nvSpPr>
          <p:cNvPr id="254" name="Google Shape;254;p151"/>
          <p:cNvSpPr txBox="1"/>
          <p:nvPr/>
        </p:nvSpPr>
        <p:spPr>
          <a:xfrm>
            <a:off x="1380928" y="20320"/>
            <a:ext cx="63821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070C0"/>
                </a:solidFill>
                <a:latin typeface="Arial"/>
                <a:ea typeface="Arial"/>
                <a:cs typeface="Arial"/>
                <a:sym typeface="Arial"/>
              </a:rPr>
              <a:t>INSTRUCTION NOTES</a:t>
            </a:r>
            <a:endParaRPr b="1" sz="2400">
              <a:solidFill>
                <a:srgbClr val="0070C0"/>
              </a:solidFill>
              <a:latin typeface="Arial"/>
              <a:ea typeface="Arial"/>
              <a:cs typeface="Arial"/>
              <a:sym typeface="Arial"/>
            </a:endParaRPr>
          </a:p>
        </p:txBody>
      </p:sp>
      <p:sp>
        <p:nvSpPr>
          <p:cNvPr id="255" name="Google Shape;255;p151"/>
          <p:cNvSpPr txBox="1"/>
          <p:nvPr/>
        </p:nvSpPr>
        <p:spPr>
          <a:xfrm>
            <a:off x="0" y="457200"/>
            <a:ext cx="9144000" cy="6400800"/>
          </a:xfrm>
          <a:prstGeom prst="rect">
            <a:avLst/>
          </a:prstGeom>
          <a:solidFill>
            <a:srgbClr val="FEE599"/>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Fix copyright year in Opener slide.</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Use Sans Serif font. (For engineering and chemistry titles Times New Roman font to be used.)</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all texts in Placeholders as per order.</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all images, tables, and equations without placeholder.</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credit text just after images.</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all tables and equations in editable format if possible.</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Break texts to separate placeholder, if equations uses between them.</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Check color contrast ratio, it should need to pass 4.5:1 (AA standard)</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alt-text as provided, if any images missing make a note. No need to set alt-text for editable table and equations.</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Check all images alt-text field. There should be alt-text or blank. Set decorative those images, which are listed in alt-text list.</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Appendix slide for Long descriptions and link properly with its parent image. Appendix should be in other section and hidden.</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Strictly avoid equation editor.</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Check outline view for proper order of texts.</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Fix all text language to US English. Fix other language, if instructed.</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Check Accessibility checker and if there is any known errors.</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Set Metadata of files as instructed.</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Recheck all, before pass to next step.</a:t>
            </a:r>
            <a:endParaRPr/>
          </a:p>
          <a:p>
            <a:pPr indent="-342900" lvl="0" marL="342900" marR="0" rtl="0" algn="l">
              <a:lnSpc>
                <a:spcPct val="100000"/>
              </a:lnSpc>
              <a:spcBef>
                <a:spcPts val="500"/>
              </a:spcBef>
              <a:spcAft>
                <a:spcPts val="0"/>
              </a:spcAft>
              <a:buClr>
                <a:schemeClr val="dk1"/>
              </a:buClr>
              <a:buSzPts val="1500"/>
              <a:buFont typeface="Calibri"/>
              <a:buAutoNum type="arabicPeriod"/>
            </a:pPr>
            <a:r>
              <a:rPr lang="en-US" sz="1500">
                <a:solidFill>
                  <a:schemeClr val="dk1"/>
                </a:solidFill>
                <a:latin typeface="Arial"/>
                <a:ea typeface="Arial"/>
                <a:cs typeface="Arial"/>
                <a:sym typeface="Arial"/>
              </a:rPr>
              <a:t>Be sure before pass to next step, all the instructions are followed.</a:t>
            </a:r>
            <a:endParaRPr/>
          </a:p>
          <a:p>
            <a:pPr indent="0" lvl="0" marL="0" marR="0" rtl="0" algn="ctr">
              <a:lnSpc>
                <a:spcPct val="100000"/>
              </a:lnSpc>
              <a:spcBef>
                <a:spcPts val="1200"/>
              </a:spcBef>
              <a:spcAft>
                <a:spcPts val="0"/>
              </a:spcAft>
              <a:buClr>
                <a:schemeClr val="dk1"/>
              </a:buClr>
              <a:buSzPts val="1500"/>
              <a:buFont typeface="Calibri"/>
              <a:buNone/>
            </a:pPr>
            <a:r>
              <a:rPr b="1" lang="en-US" sz="1500">
                <a:solidFill>
                  <a:schemeClr val="dk1"/>
                </a:solidFill>
                <a:latin typeface="Arial"/>
                <a:ea typeface="Arial"/>
                <a:cs typeface="Arial"/>
                <a:sym typeface="Arial"/>
              </a:rPr>
              <a:t>&lt;&lt; PLEASE REMOVE THIS SLIDE AFTER FINALIZE THE CHAPTER &gt;&gt;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NO Cover">
  <p:cSld name="1_Title Slide NO Cover">
    <p:spTree>
      <p:nvGrpSpPr>
        <p:cNvPr id="35" name="Shape 35"/>
        <p:cNvGrpSpPr/>
        <p:nvPr/>
      </p:nvGrpSpPr>
      <p:grpSpPr>
        <a:xfrm>
          <a:off x="0" y="0"/>
          <a:ext cx="0" cy="0"/>
          <a:chOff x="0" y="0"/>
          <a:chExt cx="0" cy="0"/>
        </a:xfrm>
      </p:grpSpPr>
      <p:grpSp>
        <p:nvGrpSpPr>
          <p:cNvPr id="36" name="Google Shape;36;p136"/>
          <p:cNvGrpSpPr/>
          <p:nvPr/>
        </p:nvGrpSpPr>
        <p:grpSpPr>
          <a:xfrm>
            <a:off x="0" y="1452559"/>
            <a:ext cx="9144000" cy="4982750"/>
            <a:chOff x="0" y="1521567"/>
            <a:chExt cx="9144000" cy="4846438"/>
          </a:xfrm>
        </p:grpSpPr>
        <p:sp>
          <p:nvSpPr>
            <p:cNvPr id="37" name="Google Shape;37;p136"/>
            <p:cNvSpPr/>
            <p:nvPr/>
          </p:nvSpPr>
          <p:spPr>
            <a:xfrm>
              <a:off x="0" y="1521567"/>
              <a:ext cx="9144000" cy="4846438"/>
            </a:xfrm>
            <a:prstGeom prst="rect">
              <a:avLst/>
            </a:prstGeom>
            <a:solidFill>
              <a:srgbClr val="720F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136"/>
            <p:cNvSpPr/>
            <p:nvPr/>
          </p:nvSpPr>
          <p:spPr>
            <a:xfrm>
              <a:off x="185629" y="2001422"/>
              <a:ext cx="8493233" cy="4166364"/>
            </a:xfrm>
            <a:prstGeom prst="rect">
              <a:avLst/>
            </a:prstGeom>
            <a:solidFill>
              <a:srgbClr val="9F2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136"/>
            <p:cNvSpPr/>
            <p:nvPr/>
          </p:nvSpPr>
          <p:spPr>
            <a:xfrm>
              <a:off x="364385" y="2475809"/>
              <a:ext cx="7858340" cy="3513221"/>
            </a:xfrm>
            <a:prstGeom prst="rect">
              <a:avLst/>
            </a:prstGeom>
            <a:solidFill>
              <a:srgbClr val="E21A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0" name="Google Shape;40;p136"/>
          <p:cNvSpPr txBox="1"/>
          <p:nvPr>
            <p:ph type="ctrTitle"/>
          </p:nvPr>
        </p:nvSpPr>
        <p:spPr>
          <a:xfrm>
            <a:off x="777240" y="2691271"/>
            <a:ext cx="4297680" cy="57618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136"/>
          <p:cNvSpPr txBox="1"/>
          <p:nvPr>
            <p:ph idx="1" type="subTitle"/>
          </p:nvPr>
        </p:nvSpPr>
        <p:spPr>
          <a:xfrm>
            <a:off x="782057" y="3525088"/>
            <a:ext cx="5513639" cy="97928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12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ctr">
              <a:lnSpc>
                <a:spcPct val="100000"/>
              </a:lnSpc>
              <a:spcBef>
                <a:spcPts val="8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100000"/>
              </a:lnSpc>
              <a:spcBef>
                <a:spcPts val="8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cxnSp>
        <p:nvCxnSpPr>
          <p:cNvPr id="42" name="Google Shape;42;p136"/>
          <p:cNvCxnSpPr/>
          <p:nvPr/>
        </p:nvCxnSpPr>
        <p:spPr>
          <a:xfrm>
            <a:off x="867202" y="4650037"/>
            <a:ext cx="3574789" cy="0"/>
          </a:xfrm>
          <a:prstGeom prst="straightConnector1">
            <a:avLst/>
          </a:prstGeom>
          <a:noFill/>
          <a:ln cap="flat" cmpd="sng" w="12700">
            <a:solidFill>
              <a:schemeClr val="accent2"/>
            </a:solidFill>
            <a:prstDash val="solid"/>
            <a:miter lim="800000"/>
            <a:headEnd len="sm" w="sm" type="none"/>
            <a:tailEnd len="sm" w="sm" type="none"/>
          </a:ln>
        </p:spPr>
      </p:cxnSp>
      <p:sp>
        <p:nvSpPr>
          <p:cNvPr id="43" name="Google Shape;43;p136"/>
          <p:cNvSpPr txBox="1"/>
          <p:nvPr>
            <p:ph idx="2" type="body"/>
          </p:nvPr>
        </p:nvSpPr>
        <p:spPr>
          <a:xfrm>
            <a:off x="777240" y="4718304"/>
            <a:ext cx="4443413" cy="128310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17500" lvl="1" marL="9144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228600" lvl="3" marL="18288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136"/>
          <p:cNvSpPr txBox="1"/>
          <p:nvPr>
            <p:ph idx="3"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92"/>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55600" lvl="1" marL="9144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228600" lvl="3" marL="18288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NO Cover">
  <p:cSld name="2_Title Slide NO Cover">
    <p:spTree>
      <p:nvGrpSpPr>
        <p:cNvPr id="45" name="Shape 45"/>
        <p:cNvGrpSpPr/>
        <p:nvPr/>
      </p:nvGrpSpPr>
      <p:grpSpPr>
        <a:xfrm>
          <a:off x="0" y="0"/>
          <a:ext cx="0" cy="0"/>
          <a:chOff x="0" y="0"/>
          <a:chExt cx="0" cy="0"/>
        </a:xfrm>
      </p:grpSpPr>
      <p:grpSp>
        <p:nvGrpSpPr>
          <p:cNvPr id="46" name="Google Shape;46;p137"/>
          <p:cNvGrpSpPr/>
          <p:nvPr/>
        </p:nvGrpSpPr>
        <p:grpSpPr>
          <a:xfrm>
            <a:off x="0" y="1446366"/>
            <a:ext cx="9143999" cy="4991100"/>
            <a:chOff x="0" y="1524000"/>
            <a:chExt cx="9143999" cy="4991100"/>
          </a:xfrm>
        </p:grpSpPr>
        <p:sp>
          <p:nvSpPr>
            <p:cNvPr id="47" name="Google Shape;47;p137"/>
            <p:cNvSpPr/>
            <p:nvPr/>
          </p:nvSpPr>
          <p:spPr>
            <a:xfrm>
              <a:off x="0" y="1524000"/>
              <a:ext cx="9143999" cy="4991100"/>
            </a:xfrm>
            <a:prstGeom prst="rect">
              <a:avLst/>
            </a:prstGeom>
            <a:solidFill>
              <a:srgbClr val="9F2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137"/>
            <p:cNvSpPr/>
            <p:nvPr/>
          </p:nvSpPr>
          <p:spPr>
            <a:xfrm>
              <a:off x="190500" y="2019300"/>
              <a:ext cx="8496300" cy="4267200"/>
            </a:xfrm>
            <a:prstGeom prst="rect">
              <a:avLst/>
            </a:prstGeom>
            <a:solidFill>
              <a:srgbClr val="E21A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9" name="Google Shape;49;p137"/>
          <p:cNvSpPr txBox="1"/>
          <p:nvPr>
            <p:ph type="ctrTitle"/>
          </p:nvPr>
        </p:nvSpPr>
        <p:spPr>
          <a:xfrm>
            <a:off x="567378" y="2320032"/>
            <a:ext cx="5223822" cy="54929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37"/>
          <p:cNvSpPr txBox="1"/>
          <p:nvPr>
            <p:ph idx="1" type="subTitle"/>
          </p:nvPr>
        </p:nvSpPr>
        <p:spPr>
          <a:xfrm>
            <a:off x="567378" y="3247693"/>
            <a:ext cx="5644236" cy="12791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12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ctr">
              <a:lnSpc>
                <a:spcPct val="100000"/>
              </a:lnSpc>
              <a:spcBef>
                <a:spcPts val="8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100000"/>
              </a:lnSpc>
              <a:spcBef>
                <a:spcPts val="8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8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cxnSp>
        <p:nvCxnSpPr>
          <p:cNvPr id="51" name="Google Shape;51;p137"/>
          <p:cNvCxnSpPr/>
          <p:nvPr/>
        </p:nvCxnSpPr>
        <p:spPr>
          <a:xfrm>
            <a:off x="702310" y="4665027"/>
            <a:ext cx="3574789" cy="0"/>
          </a:xfrm>
          <a:prstGeom prst="straightConnector1">
            <a:avLst/>
          </a:prstGeom>
          <a:noFill/>
          <a:ln cap="flat" cmpd="sng" w="12700">
            <a:solidFill>
              <a:schemeClr val="accent2"/>
            </a:solidFill>
            <a:prstDash val="solid"/>
            <a:miter lim="800000"/>
            <a:headEnd len="sm" w="sm" type="none"/>
            <a:tailEnd len="sm" w="sm" type="none"/>
          </a:ln>
        </p:spPr>
      </p:cxnSp>
      <p:sp>
        <p:nvSpPr>
          <p:cNvPr id="52" name="Google Shape;52;p137"/>
          <p:cNvSpPr txBox="1"/>
          <p:nvPr>
            <p:ph idx="2" type="body"/>
          </p:nvPr>
        </p:nvSpPr>
        <p:spPr>
          <a:xfrm>
            <a:off x="567378" y="4770769"/>
            <a:ext cx="4443413" cy="12791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17500" lvl="1" marL="9144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0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228600" lvl="3" marL="18288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37"/>
          <p:cNvSpPr txBox="1"/>
          <p:nvPr>
            <p:ph idx="3"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92"/>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55600" lvl="1" marL="9144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228600" lvl="3" marL="18288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 Main Placeholders">
  <p:cSld name="1_One Main Placeholders">
    <p:spTree>
      <p:nvGrpSpPr>
        <p:cNvPr id="59" name="Shape 59"/>
        <p:cNvGrpSpPr/>
        <p:nvPr/>
      </p:nvGrpSpPr>
      <p:grpSpPr>
        <a:xfrm>
          <a:off x="0" y="0"/>
          <a:ext cx="0" cy="0"/>
          <a:chOff x="0" y="0"/>
          <a:chExt cx="0" cy="0"/>
        </a:xfrm>
      </p:grpSpPr>
      <p:sp>
        <p:nvSpPr>
          <p:cNvPr id="60" name="Google Shape;60;p12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6"/>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6"/>
          <p:cNvSpPr txBox="1"/>
          <p:nvPr>
            <p:ph idx="2"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26"/>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2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Vertical Main Placeholders">
  <p:cSld name="2_Two Vertical Main Placeholders">
    <p:spTree>
      <p:nvGrpSpPr>
        <p:cNvPr id="65" name="Shape 65"/>
        <p:cNvGrpSpPr/>
        <p:nvPr/>
      </p:nvGrpSpPr>
      <p:grpSpPr>
        <a:xfrm>
          <a:off x="0" y="0"/>
          <a:ext cx="0" cy="0"/>
          <a:chOff x="0" y="0"/>
          <a:chExt cx="0" cy="0"/>
        </a:xfrm>
      </p:grpSpPr>
      <p:sp>
        <p:nvSpPr>
          <p:cNvPr id="66" name="Google Shape;66;p12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7"/>
          <p:cNvSpPr txBox="1"/>
          <p:nvPr>
            <p:ph idx="1" type="body"/>
          </p:nvPr>
        </p:nvSpPr>
        <p:spPr>
          <a:xfrm>
            <a:off x="342900" y="1276710"/>
            <a:ext cx="8458200" cy="23774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27"/>
          <p:cNvSpPr txBox="1"/>
          <p:nvPr>
            <p:ph idx="2" type="body"/>
          </p:nvPr>
        </p:nvSpPr>
        <p:spPr>
          <a:xfrm>
            <a:off x="342900" y="3873606"/>
            <a:ext cx="8458200" cy="23774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7"/>
          <p:cNvSpPr txBox="1"/>
          <p:nvPr>
            <p:ph idx="3"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27"/>
          <p:cNvSpPr txBox="1"/>
          <p:nvPr>
            <p:ph idx="4"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hree Main Placeholders">
  <p:cSld name="5_Three Main Placeholders">
    <p:spTree>
      <p:nvGrpSpPr>
        <p:cNvPr id="72" name="Shape 72"/>
        <p:cNvGrpSpPr/>
        <p:nvPr/>
      </p:nvGrpSpPr>
      <p:grpSpPr>
        <a:xfrm>
          <a:off x="0" y="0"/>
          <a:ext cx="0" cy="0"/>
          <a:chOff x="0" y="0"/>
          <a:chExt cx="0" cy="0"/>
        </a:xfrm>
      </p:grpSpPr>
      <p:sp>
        <p:nvSpPr>
          <p:cNvPr id="73" name="Google Shape;73;p12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8"/>
          <p:cNvSpPr txBox="1"/>
          <p:nvPr>
            <p:ph idx="1" type="body"/>
          </p:nvPr>
        </p:nvSpPr>
        <p:spPr>
          <a:xfrm>
            <a:off x="342900" y="1276710"/>
            <a:ext cx="8458200" cy="29260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8"/>
          <p:cNvSpPr txBox="1"/>
          <p:nvPr>
            <p:ph idx="2" type="body"/>
          </p:nvPr>
        </p:nvSpPr>
        <p:spPr>
          <a:xfrm>
            <a:off x="342900" y="4422246"/>
            <a:ext cx="5486400" cy="1828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8"/>
          <p:cNvSpPr txBox="1"/>
          <p:nvPr>
            <p:ph idx="3" type="body"/>
          </p:nvPr>
        </p:nvSpPr>
        <p:spPr>
          <a:xfrm>
            <a:off x="6057900" y="4422246"/>
            <a:ext cx="2743200" cy="1828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8"/>
          <p:cNvSpPr txBox="1"/>
          <p:nvPr>
            <p:ph idx="4"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8"/>
          <p:cNvSpPr txBox="1"/>
          <p:nvPr>
            <p:ph idx="5"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Horizontal Main Placeholders">
  <p:cSld name="3_Two Horizontal Main Placeholders">
    <p:spTree>
      <p:nvGrpSpPr>
        <p:cNvPr id="80" name="Shape 80"/>
        <p:cNvGrpSpPr/>
        <p:nvPr/>
      </p:nvGrpSpPr>
      <p:grpSpPr>
        <a:xfrm>
          <a:off x="0" y="0"/>
          <a:ext cx="0" cy="0"/>
          <a:chOff x="0" y="0"/>
          <a:chExt cx="0" cy="0"/>
        </a:xfrm>
      </p:grpSpPr>
      <p:sp>
        <p:nvSpPr>
          <p:cNvPr id="81" name="Google Shape;81;p13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8"/>
          <p:cNvSpPr txBox="1"/>
          <p:nvPr>
            <p:ph idx="1" type="body"/>
          </p:nvPr>
        </p:nvSpPr>
        <p:spPr>
          <a:xfrm>
            <a:off x="342900" y="1276710"/>
            <a:ext cx="4114800" cy="4974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8"/>
          <p:cNvSpPr txBox="1"/>
          <p:nvPr>
            <p:ph idx="2" type="body"/>
          </p:nvPr>
        </p:nvSpPr>
        <p:spPr>
          <a:xfrm>
            <a:off x="4686300" y="1276710"/>
            <a:ext cx="4114800" cy="4974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8"/>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8"/>
          <p:cNvSpPr txBox="1"/>
          <p:nvPr>
            <p:ph idx="4"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8"/>
          <p:cNvSpPr txBox="1"/>
          <p:nvPr>
            <p:ph idx="5"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Main Placeholders">
  <p:cSld name="4_Two Main Placeholders">
    <p:spTree>
      <p:nvGrpSpPr>
        <p:cNvPr id="88" name="Shape 88"/>
        <p:cNvGrpSpPr/>
        <p:nvPr/>
      </p:nvGrpSpPr>
      <p:grpSpPr>
        <a:xfrm>
          <a:off x="0" y="0"/>
          <a:ext cx="0" cy="0"/>
          <a:chOff x="0" y="0"/>
          <a:chExt cx="0" cy="0"/>
        </a:xfrm>
      </p:grpSpPr>
      <p:sp>
        <p:nvSpPr>
          <p:cNvPr id="89" name="Google Shape;89;p13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39"/>
          <p:cNvSpPr txBox="1"/>
          <p:nvPr>
            <p:ph idx="1" type="body"/>
          </p:nvPr>
        </p:nvSpPr>
        <p:spPr>
          <a:xfrm>
            <a:off x="342900" y="1276710"/>
            <a:ext cx="5486400" cy="4974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39"/>
          <p:cNvSpPr txBox="1"/>
          <p:nvPr>
            <p:ph idx="2" type="body"/>
          </p:nvPr>
        </p:nvSpPr>
        <p:spPr>
          <a:xfrm>
            <a:off x="6057900" y="1276710"/>
            <a:ext cx="2743200" cy="4974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2400"/>
              <a:buNone/>
              <a:defRPr sz="2400"/>
            </a:lvl1pPr>
            <a:lvl2pPr indent="-381000" lvl="1" marL="914400" algn="l">
              <a:lnSpc>
                <a:spcPct val="100000"/>
              </a:lnSpc>
              <a:spcBef>
                <a:spcPts val="800"/>
              </a:spcBef>
              <a:spcAft>
                <a:spcPts val="0"/>
              </a:spcAft>
              <a:buClr>
                <a:schemeClr val="dk2"/>
              </a:buClr>
              <a:buSzPts val="2400"/>
              <a:buChar char="•"/>
              <a:defRPr sz="2400"/>
            </a:lvl2pPr>
            <a:lvl3pPr indent="-355600" lvl="2" marL="1371600" algn="l">
              <a:lnSpc>
                <a:spcPct val="100000"/>
              </a:lnSpc>
              <a:spcBef>
                <a:spcPts val="800"/>
              </a:spcBef>
              <a:spcAft>
                <a:spcPts val="0"/>
              </a:spcAft>
              <a:buClr>
                <a:schemeClr val="dk2"/>
              </a:buClr>
              <a:buSzPts val="2000"/>
              <a:buChar char="•"/>
              <a:defRPr sz="2000"/>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9"/>
          <p:cNvSpPr txBox="1"/>
          <p:nvPr>
            <p:ph idx="3" type="body"/>
          </p:nvPr>
        </p:nvSpPr>
        <p:spPr>
          <a:xfrm>
            <a:off x="3725160" y="6676644"/>
            <a:ext cx="4846320" cy="181356"/>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rgbClr val="595959"/>
              </a:buClr>
              <a:buSzPts val="800"/>
              <a:buNone/>
              <a:defRPr sz="800">
                <a:solidFill>
                  <a:srgbClr val="595959"/>
                </a:solidFill>
              </a:defRPr>
            </a:lvl1pPr>
            <a:lvl2pPr indent="-228600" lvl="1" marL="914400" algn="l">
              <a:lnSpc>
                <a:spcPct val="100000"/>
              </a:lnSpc>
              <a:spcBef>
                <a:spcPts val="800"/>
              </a:spcBef>
              <a:spcAft>
                <a:spcPts val="0"/>
              </a:spcAft>
              <a:buClr>
                <a:schemeClr val="dk2"/>
              </a:buClr>
              <a:buSzPts val="2000"/>
              <a:buNone/>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39"/>
          <p:cNvSpPr txBox="1"/>
          <p:nvPr>
            <p:ph idx="4"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2"/>
              </a:buClr>
              <a:buSzPts val="900"/>
              <a:buNone/>
              <a:defRPr sz="900"/>
            </a:lvl1pPr>
            <a:lvl2pPr indent="-342900" lvl="1" marL="914400" algn="l">
              <a:lnSpc>
                <a:spcPct val="100000"/>
              </a:lnSpc>
              <a:spcBef>
                <a:spcPts val="800"/>
              </a:spcBef>
              <a:spcAft>
                <a:spcPts val="0"/>
              </a:spcAft>
              <a:buClr>
                <a:schemeClr val="dk2"/>
              </a:buClr>
              <a:buSzPts val="1800"/>
              <a:buChar char="•"/>
              <a:defRPr/>
            </a:lvl2pPr>
            <a:lvl3pPr indent="-342900" lvl="2" marL="1371600" algn="l">
              <a:lnSpc>
                <a:spcPct val="100000"/>
              </a:lnSpc>
              <a:spcBef>
                <a:spcPts val="800"/>
              </a:spcBef>
              <a:spcAft>
                <a:spcPts val="0"/>
              </a:spcAft>
              <a:buClr>
                <a:schemeClr val="dk2"/>
              </a:buClr>
              <a:buSzPts val="1800"/>
              <a:buChar char="•"/>
              <a:defRPr/>
            </a:lvl3pPr>
            <a:lvl4pPr indent="-342900" lvl="3" marL="1828800" algn="l">
              <a:lnSpc>
                <a:spcPct val="100000"/>
              </a:lnSpc>
              <a:spcBef>
                <a:spcPts val="800"/>
              </a:spcBef>
              <a:spcAft>
                <a:spcPts val="0"/>
              </a:spcAft>
              <a:buClr>
                <a:schemeClr val="dk1"/>
              </a:buClr>
              <a:buSzPts val="1800"/>
              <a:buChar char="•"/>
              <a:defRPr/>
            </a:lvl4pPr>
            <a:lvl5pPr indent="-342900" lvl="4" marL="2286000" algn="l">
              <a:lnSpc>
                <a:spcPct val="100000"/>
              </a:lnSpc>
              <a:spcBef>
                <a:spcPts val="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Times New Roman"/>
                <a:ea typeface="Times New Roman"/>
                <a:cs typeface="Times New Roman"/>
                <a:sym typeface="Times New Roman"/>
              </a:defRPr>
            </a:lvl1pPr>
            <a:lvl2pPr indent="0" lvl="1" marL="0" marR="0" rtl="0" algn="r">
              <a:spcBef>
                <a:spcPts val="0"/>
              </a:spcBef>
              <a:buNone/>
              <a:defRPr sz="800">
                <a:solidFill>
                  <a:srgbClr val="595959"/>
                </a:solidFill>
                <a:latin typeface="Times New Roman"/>
                <a:ea typeface="Times New Roman"/>
                <a:cs typeface="Times New Roman"/>
                <a:sym typeface="Times New Roman"/>
              </a:defRPr>
            </a:lvl2pPr>
            <a:lvl3pPr indent="0" lvl="2" marL="0" marR="0" rtl="0" algn="r">
              <a:spcBef>
                <a:spcPts val="0"/>
              </a:spcBef>
              <a:buNone/>
              <a:defRPr sz="800">
                <a:solidFill>
                  <a:srgbClr val="595959"/>
                </a:solidFill>
                <a:latin typeface="Times New Roman"/>
                <a:ea typeface="Times New Roman"/>
                <a:cs typeface="Times New Roman"/>
                <a:sym typeface="Times New Roman"/>
              </a:defRPr>
            </a:lvl3pPr>
            <a:lvl4pPr indent="0" lvl="3" marL="0" marR="0" rtl="0" algn="r">
              <a:spcBef>
                <a:spcPts val="0"/>
              </a:spcBef>
              <a:buNone/>
              <a:defRPr sz="800">
                <a:solidFill>
                  <a:srgbClr val="595959"/>
                </a:solidFill>
                <a:latin typeface="Times New Roman"/>
                <a:ea typeface="Times New Roman"/>
                <a:cs typeface="Times New Roman"/>
                <a:sym typeface="Times New Roman"/>
              </a:defRPr>
            </a:lvl4pPr>
            <a:lvl5pPr indent="0" lvl="4" marL="0" marR="0" rtl="0" algn="r">
              <a:spcBef>
                <a:spcPts val="0"/>
              </a:spcBef>
              <a:buNone/>
              <a:defRPr sz="800">
                <a:solidFill>
                  <a:srgbClr val="595959"/>
                </a:solidFill>
                <a:latin typeface="Times New Roman"/>
                <a:ea typeface="Times New Roman"/>
                <a:cs typeface="Times New Roman"/>
                <a:sym typeface="Times New Roman"/>
              </a:defRPr>
            </a:lvl5pPr>
            <a:lvl6pPr indent="0" lvl="5" marL="0" marR="0" rtl="0" algn="r">
              <a:spcBef>
                <a:spcPts val="0"/>
              </a:spcBef>
              <a:buNone/>
              <a:defRPr sz="800">
                <a:solidFill>
                  <a:srgbClr val="595959"/>
                </a:solidFill>
                <a:latin typeface="Times New Roman"/>
                <a:ea typeface="Times New Roman"/>
                <a:cs typeface="Times New Roman"/>
                <a:sym typeface="Times New Roman"/>
              </a:defRPr>
            </a:lvl6pPr>
            <a:lvl7pPr indent="0" lvl="6" marL="0" marR="0" rtl="0" algn="r">
              <a:spcBef>
                <a:spcPts val="0"/>
              </a:spcBef>
              <a:buNone/>
              <a:defRPr sz="800">
                <a:solidFill>
                  <a:srgbClr val="595959"/>
                </a:solidFill>
                <a:latin typeface="Times New Roman"/>
                <a:ea typeface="Times New Roman"/>
                <a:cs typeface="Times New Roman"/>
                <a:sym typeface="Times New Roman"/>
              </a:defRPr>
            </a:lvl7pPr>
            <a:lvl8pPr indent="0" lvl="7" marL="0" marR="0" rtl="0" algn="r">
              <a:spcBef>
                <a:spcPts val="0"/>
              </a:spcBef>
              <a:buNone/>
              <a:defRPr sz="800">
                <a:solidFill>
                  <a:srgbClr val="595959"/>
                </a:solidFill>
                <a:latin typeface="Times New Roman"/>
                <a:ea typeface="Times New Roman"/>
                <a:cs typeface="Times New Roman"/>
                <a:sym typeface="Times New Roman"/>
              </a:defRPr>
            </a:lvl8pPr>
            <a:lvl9pPr indent="0" lvl="8" marL="0" marR="0" rtl="0" algn="r">
              <a:spcBef>
                <a:spcPts val="0"/>
              </a:spcBef>
              <a:buNone/>
              <a:defRPr sz="800">
                <a:solidFill>
                  <a:srgbClr val="59595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16.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23"/>
          <p:cNvPicPr preferRelativeResize="0"/>
          <p:nvPr/>
        </p:nvPicPr>
        <p:blipFill rotWithShape="1">
          <a:blip r:embed="rId1">
            <a:alphaModFix/>
          </a:blip>
          <a:srcRect b="0" l="0" r="0" t="0"/>
          <a:stretch/>
        </p:blipFill>
        <p:spPr>
          <a:xfrm>
            <a:off x="294106" y="283845"/>
            <a:ext cx="999514" cy="999514"/>
          </a:xfrm>
          <a:prstGeom prst="rect">
            <a:avLst/>
          </a:prstGeom>
          <a:noFill/>
          <a:ln>
            <a:noFill/>
          </a:ln>
        </p:spPr>
      </p:pic>
      <p:sp>
        <p:nvSpPr>
          <p:cNvPr id="11" name="Google Shape;11;p123"/>
          <p:cNvSpPr txBox="1"/>
          <p:nvPr/>
        </p:nvSpPr>
        <p:spPr>
          <a:xfrm>
            <a:off x="5060273" y="337349"/>
            <a:ext cx="3873993" cy="33855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Because learning changes everything.</a:t>
            </a:r>
            <a:r>
              <a:rPr b="0" baseline="30000" i="0" lang="en-US" sz="1050" u="none" cap="none" strike="noStrike">
                <a:solidFill>
                  <a:schemeClr val="dk1"/>
                </a:solidFill>
                <a:latin typeface="Arial"/>
                <a:ea typeface="Arial"/>
                <a:cs typeface="Arial"/>
                <a:sym typeface="Arial"/>
              </a:rPr>
              <a:t>®</a:t>
            </a:r>
            <a:endParaRPr b="0" baseline="30000" i="0" sz="1600" u="none" cap="none" strike="noStrike">
              <a:solidFill>
                <a:schemeClr val="dk1"/>
              </a:solidFill>
              <a:latin typeface="Arial"/>
              <a:ea typeface="Arial"/>
              <a:cs typeface="Arial"/>
              <a:sym typeface="Arial"/>
            </a:endParaRPr>
          </a:p>
        </p:txBody>
      </p:sp>
      <p:sp>
        <p:nvSpPr>
          <p:cNvPr id="12" name="Google Shape;12;p123"/>
          <p:cNvSpPr txBox="1"/>
          <p:nvPr>
            <p:ph idx="11" type="ftr"/>
          </p:nvPr>
        </p:nvSpPr>
        <p:spPr>
          <a:xfrm>
            <a:off x="0" y="6478439"/>
            <a:ext cx="9144000" cy="3795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8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3"/>
          <p:cNvSpPr/>
          <p:nvPr/>
        </p:nvSpPr>
        <p:spPr>
          <a:xfrm>
            <a:off x="0" y="6432547"/>
            <a:ext cx="9144000" cy="545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60">
          <p15:clr>
            <a:srgbClr val="F26B43"/>
          </p15:clr>
        </p15:guide>
        <p15:guide id="2" orient="horz" pos="192">
          <p15:clr>
            <a:srgbClr val="F26B43"/>
          </p15:clr>
        </p15:guide>
        <p15:guide id="3" pos="2880">
          <p15:clr>
            <a:srgbClr val="F26B43"/>
          </p15:clr>
        </p15:guide>
        <p15:guide id="4" pos="216">
          <p15:clr>
            <a:srgbClr val="F26B43"/>
          </p15:clr>
        </p15:guide>
        <p15:guide id="5" pos="5544">
          <p15:clr>
            <a:srgbClr val="F26B43"/>
          </p15:clr>
        </p15:guide>
        <p15:guide id="6" orient="horz" pos="4211">
          <p15:clr>
            <a:srgbClr val="F26B43"/>
          </p15:clr>
        </p15:guide>
        <p15:guide id="7" orient="horz" pos="960">
          <p15:clr>
            <a:srgbClr val="F26B43"/>
          </p15:clr>
        </p15:guide>
        <p15:guide id="8"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125"/>
          <p:cNvSpPr txBox="1"/>
          <p:nvPr>
            <p:ph type="title"/>
          </p:nvPr>
        </p:nvSpPr>
        <p:spPr>
          <a:xfrm>
            <a:off x="342900" y="136257"/>
            <a:ext cx="8458200" cy="6858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2400"/>
              <a:buFont typeface="Times New Roman"/>
              <a:buNone/>
              <a:defRPr b="1" i="1" sz="2400" u="none" cap="none" strike="noStrik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25"/>
          <p:cNvSpPr txBox="1"/>
          <p:nvPr>
            <p:ph idx="1" type="body"/>
          </p:nvPr>
        </p:nvSpPr>
        <p:spPr>
          <a:xfrm>
            <a:off x="342900" y="1273877"/>
            <a:ext cx="8458200" cy="49443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chemeClr val="dk2"/>
              </a:buClr>
              <a:buSzPts val="2000"/>
              <a:buFont typeface="Arial"/>
              <a:buNone/>
              <a:defRPr b="0" i="1" sz="2000" u="none" cap="none" strike="noStrike">
                <a:solidFill>
                  <a:schemeClr val="dk2"/>
                </a:solidFill>
                <a:latin typeface="Times New Roman"/>
                <a:ea typeface="Times New Roman"/>
                <a:cs typeface="Times New Roman"/>
                <a:sym typeface="Times New Roman"/>
              </a:defRPr>
            </a:lvl1pPr>
            <a:lvl2pPr indent="-355600" lvl="1" marL="914400" marR="0" rtl="0" algn="l">
              <a:lnSpc>
                <a:spcPct val="100000"/>
              </a:lnSpc>
              <a:spcBef>
                <a:spcPts val="800"/>
              </a:spcBef>
              <a:spcAft>
                <a:spcPts val="0"/>
              </a:spcAft>
              <a:buClr>
                <a:schemeClr val="dk2"/>
              </a:buClr>
              <a:buSzPts val="2000"/>
              <a:buFont typeface="Arial"/>
              <a:buChar char="•"/>
              <a:defRPr b="0" i="1" sz="2000" u="none" cap="none" strike="noStrike">
                <a:solidFill>
                  <a:schemeClr val="dk2"/>
                </a:solidFill>
                <a:latin typeface="Times New Roman"/>
                <a:ea typeface="Times New Roman"/>
                <a:cs typeface="Times New Roman"/>
                <a:sym typeface="Times New Roman"/>
              </a:defRPr>
            </a:lvl2pPr>
            <a:lvl3pPr indent="-342900" lvl="2" marL="1371600" marR="0" rtl="0" algn="l">
              <a:lnSpc>
                <a:spcPct val="100000"/>
              </a:lnSpc>
              <a:spcBef>
                <a:spcPts val="800"/>
              </a:spcBef>
              <a:spcAft>
                <a:spcPts val="0"/>
              </a:spcAft>
              <a:buClr>
                <a:schemeClr val="dk2"/>
              </a:buClr>
              <a:buSzPts val="1800"/>
              <a:buFont typeface="Arial"/>
              <a:buChar char="•"/>
              <a:defRPr b="0" i="1" sz="1800" u="none" cap="none" strike="noStrike">
                <a:solidFill>
                  <a:schemeClr val="dk2"/>
                </a:solidFill>
                <a:latin typeface="Times New Roman"/>
                <a:ea typeface="Times New Roman"/>
                <a:cs typeface="Times New Roman"/>
                <a:sym typeface="Times New Roman"/>
              </a:defRPr>
            </a:lvl3pPr>
            <a:lvl4pPr indent="-304800" lvl="3" marL="18288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7" name="Google Shape;57;p125"/>
          <p:cNvSpPr/>
          <p:nvPr/>
        </p:nvSpPr>
        <p:spPr>
          <a:xfrm>
            <a:off x="0" y="6622319"/>
            <a:ext cx="9144000" cy="545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8" name="Google Shape;58;p125"/>
          <p:cNvSpPr txBox="1"/>
          <p:nvPr/>
        </p:nvSpPr>
        <p:spPr>
          <a:xfrm>
            <a:off x="215658" y="6664280"/>
            <a:ext cx="1233578" cy="215444"/>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b="0" i="0" lang="en-US" sz="800" u="none" cap="none" strike="noStrike">
                <a:solidFill>
                  <a:schemeClr val="dk1"/>
                </a:solidFill>
                <a:latin typeface="Times New Roman"/>
                <a:ea typeface="Times New Roman"/>
                <a:cs typeface="Times New Roman"/>
                <a:sym typeface="Times New Roman"/>
              </a:rPr>
              <a:t>© McGraw Hill, LLC</a:t>
            </a:r>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92">
          <p15:clr>
            <a:srgbClr val="F26B43"/>
          </p15:clr>
        </p15:guide>
        <p15:guide id="2" pos="216">
          <p15:clr>
            <a:srgbClr val="F26B43"/>
          </p15:clr>
        </p15:guide>
        <p15:guide id="3" pos="5544">
          <p15:clr>
            <a:srgbClr val="F26B43"/>
          </p15:clr>
        </p15:guide>
        <p15:guide id="4" orient="horz" pos="4211">
          <p15:clr>
            <a:srgbClr val="F26B43"/>
          </p15:clr>
        </p15:guide>
        <p15:guide id="5" orient="horz" pos="624">
          <p15:clr>
            <a:srgbClr val="F26B43"/>
          </p15:clr>
        </p15:guide>
        <p15:guide id="6" orient="horz" pos="4104">
          <p15:clr>
            <a:srgbClr val="F26B43"/>
          </p15:clr>
        </p15:guide>
        <p15:guide id="7" orient="horz" pos="864">
          <p15:clr>
            <a:srgbClr val="F26B43"/>
          </p15:clr>
        </p15:guide>
        <p15:guide id="8" orient="horz" pos="360">
          <p15:clr>
            <a:srgbClr val="F26B43"/>
          </p15:clr>
        </p15:guide>
        <p15:guide id="9" orient="horz" pos="3936">
          <p15:clr>
            <a:srgbClr val="F26B43"/>
          </p15:clr>
        </p15:guide>
        <p15:guide id="10" pos="984">
          <p15:clr>
            <a:srgbClr val="F26B43"/>
          </p15:clr>
        </p15:guide>
        <p15:guide id="11" pos="5376">
          <p15:clr>
            <a:srgbClr val="F26B43"/>
          </p15:clr>
        </p15:guide>
        <p15:guide id="12" pos="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29"/>
          <p:cNvSpPr txBox="1"/>
          <p:nvPr>
            <p:ph idx="11" type="ftr"/>
          </p:nvPr>
        </p:nvSpPr>
        <p:spPr>
          <a:xfrm>
            <a:off x="0" y="6495691"/>
            <a:ext cx="9144000" cy="36230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8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9" name="Google Shape;199;p129"/>
          <p:cNvSpPr/>
          <p:nvPr/>
        </p:nvSpPr>
        <p:spPr>
          <a:xfrm>
            <a:off x="0" y="6432547"/>
            <a:ext cx="9144000" cy="545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60">
          <p15:clr>
            <a:srgbClr val="F26B43"/>
          </p15:clr>
        </p15:guide>
        <p15:guide id="2" orient="horz" pos="192">
          <p15:clr>
            <a:srgbClr val="F26B43"/>
          </p15:clr>
        </p15:guide>
        <p15:guide id="3" pos="2112">
          <p15:clr>
            <a:srgbClr val="F26B43"/>
          </p15:clr>
        </p15:guide>
        <p15:guide id="4" pos="216">
          <p15:clr>
            <a:srgbClr val="F26B43"/>
          </p15:clr>
        </p15:guide>
        <p15:guide id="5" pos="5544">
          <p15:clr>
            <a:srgbClr val="F26B43"/>
          </p15:clr>
        </p15:guide>
        <p15:guide id="6" orient="horz" pos="4211">
          <p15:clr>
            <a:srgbClr val="F26B43"/>
          </p15:clr>
        </p15:guide>
        <p15:guide id="7" orient="horz" pos="624">
          <p15:clr>
            <a:srgbClr val="F26B43"/>
          </p15:clr>
        </p15:guide>
        <p15:guide id="8" orient="horz" pos="4104">
          <p15:clr>
            <a:srgbClr val="F26B43"/>
          </p15:clr>
        </p15:guide>
        <p15:guide id="9" orient="horz" pos="2160">
          <p15:clr>
            <a:srgbClr val="F26B43"/>
          </p15:clr>
        </p15:guide>
        <p15:guide id="10" pos="36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31"/>
          <p:cNvSpPr txBox="1"/>
          <p:nvPr>
            <p:ph idx="1" type="body"/>
          </p:nvPr>
        </p:nvSpPr>
        <p:spPr>
          <a:xfrm>
            <a:off x="342901" y="1976546"/>
            <a:ext cx="6480593"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2"/>
              </a:buClr>
              <a:buSzPts val="2000"/>
              <a:buFont typeface="Arial"/>
              <a:buNone/>
              <a:defRPr b="0" i="0" sz="2000" u="none" cap="none" strike="noStrike">
                <a:solidFill>
                  <a:schemeClr val="dk2"/>
                </a:solidFill>
                <a:latin typeface="Times New Roman"/>
                <a:ea typeface="Times New Roman"/>
                <a:cs typeface="Times New Roman"/>
                <a:sym typeface="Times New Roman"/>
              </a:defRPr>
            </a:lvl1pPr>
            <a:lvl2pPr indent="-228600" lvl="1" marL="914400" marR="0" rtl="0" algn="l">
              <a:lnSpc>
                <a:spcPct val="100000"/>
              </a:lnSpc>
              <a:spcBef>
                <a:spcPts val="8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355600" lvl="2" marL="13716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131"/>
          <p:cNvSpPr/>
          <p:nvPr/>
        </p:nvSpPr>
        <p:spPr>
          <a:xfrm>
            <a:off x="0" y="6622319"/>
            <a:ext cx="9144000" cy="545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9" name="Google Shape;209;p131"/>
          <p:cNvGrpSpPr/>
          <p:nvPr/>
        </p:nvGrpSpPr>
        <p:grpSpPr>
          <a:xfrm>
            <a:off x="6622742" y="0"/>
            <a:ext cx="2521258" cy="6623843"/>
            <a:chOff x="3491346" y="0"/>
            <a:chExt cx="2508933" cy="6367263"/>
          </a:xfrm>
        </p:grpSpPr>
        <p:sp>
          <p:nvSpPr>
            <p:cNvPr id="210" name="Google Shape;210;p131"/>
            <p:cNvSpPr/>
            <p:nvPr/>
          </p:nvSpPr>
          <p:spPr>
            <a:xfrm rot="10800000">
              <a:off x="5468761" y="1352709"/>
              <a:ext cx="531517" cy="1821241"/>
            </a:xfrm>
            <a:custGeom>
              <a:rect b="b" l="l" r="r" t="t"/>
              <a:pathLst>
                <a:path extrusionOk="0" h="1821241" w="531517">
                  <a:moveTo>
                    <a:pt x="0" y="1821241"/>
                  </a:moveTo>
                  <a:lnTo>
                    <a:pt x="0" y="0"/>
                  </a:lnTo>
                  <a:lnTo>
                    <a:pt x="531517" y="672400"/>
                  </a:lnTo>
                  <a:lnTo>
                    <a:pt x="0" y="1821241"/>
                  </a:lnTo>
                  <a:close/>
                </a:path>
              </a:pathLst>
            </a:custGeom>
            <a:solidFill>
              <a:srgbClr val="9F2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Arial"/>
                <a:ea typeface="Arial"/>
                <a:cs typeface="Arial"/>
                <a:sym typeface="Arial"/>
              </a:endParaRPr>
            </a:p>
          </p:txBody>
        </p:sp>
        <p:sp>
          <p:nvSpPr>
            <p:cNvPr id="211" name="Google Shape;211;p131"/>
            <p:cNvSpPr/>
            <p:nvPr/>
          </p:nvSpPr>
          <p:spPr>
            <a:xfrm rot="10800000">
              <a:off x="3491346" y="0"/>
              <a:ext cx="2508932" cy="2501550"/>
            </a:xfrm>
            <a:custGeom>
              <a:rect b="b" l="l" r="r" t="t"/>
              <a:pathLst>
                <a:path extrusionOk="0" h="2501550" w="2508932">
                  <a:moveTo>
                    <a:pt x="2508932" y="2501550"/>
                  </a:moveTo>
                  <a:lnTo>
                    <a:pt x="0" y="2501550"/>
                  </a:lnTo>
                  <a:lnTo>
                    <a:pt x="0" y="1148841"/>
                  </a:lnTo>
                  <a:lnTo>
                    <a:pt x="531517" y="0"/>
                  </a:lnTo>
                  <a:lnTo>
                    <a:pt x="2508932" y="2501550"/>
                  </a:lnTo>
                  <a:close/>
                </a:path>
              </a:pathLst>
            </a:custGeom>
            <a:solidFill>
              <a:srgbClr val="E2DF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Arial"/>
                <a:ea typeface="Arial"/>
                <a:cs typeface="Arial"/>
                <a:sym typeface="Arial"/>
              </a:endParaRPr>
            </a:p>
          </p:txBody>
        </p:sp>
        <p:sp>
          <p:nvSpPr>
            <p:cNvPr id="212" name="Google Shape;212;p131"/>
            <p:cNvSpPr/>
            <p:nvPr/>
          </p:nvSpPr>
          <p:spPr>
            <a:xfrm rot="10800000">
              <a:off x="3680272" y="1352707"/>
              <a:ext cx="2320007" cy="5014556"/>
            </a:xfrm>
            <a:custGeom>
              <a:rect b="b" l="l" r="r" t="t"/>
              <a:pathLst>
                <a:path extrusionOk="0" h="5014556" w="2320007">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Arial"/>
                <a:ea typeface="Arial"/>
                <a:cs typeface="Arial"/>
                <a:sym typeface="Arial"/>
              </a:endParaRPr>
            </a:p>
          </p:txBody>
        </p:sp>
      </p:grpSp>
      <p:sp>
        <p:nvSpPr>
          <p:cNvPr id="213" name="Google Shape;213;p131"/>
          <p:cNvSpPr txBox="1"/>
          <p:nvPr>
            <p:ph type="title"/>
          </p:nvPr>
        </p:nvSpPr>
        <p:spPr>
          <a:xfrm>
            <a:off x="342900" y="136257"/>
            <a:ext cx="6073803" cy="685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2400"/>
              <a:buFont typeface="Times New Roman"/>
              <a:buNone/>
              <a:defRPr b="1" i="0" sz="2400" u="none" cap="none" strike="noStrik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4" name="Google Shape;214;p13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Arial"/>
                <a:ea typeface="Arial"/>
                <a:cs typeface="Arial"/>
                <a:sym typeface="Arial"/>
              </a:defRPr>
            </a:lvl1pPr>
            <a:lvl2pPr indent="0" lvl="1" marL="0" marR="0" rtl="0" algn="r">
              <a:spcBef>
                <a:spcPts val="0"/>
              </a:spcBef>
              <a:buNone/>
              <a:defRPr sz="800">
                <a:solidFill>
                  <a:srgbClr val="595959"/>
                </a:solidFill>
                <a:latin typeface="Arial"/>
                <a:ea typeface="Arial"/>
                <a:cs typeface="Arial"/>
                <a:sym typeface="Arial"/>
              </a:defRPr>
            </a:lvl2pPr>
            <a:lvl3pPr indent="0" lvl="2" marL="0" marR="0" rtl="0" algn="r">
              <a:spcBef>
                <a:spcPts val="0"/>
              </a:spcBef>
              <a:buNone/>
              <a:defRPr sz="800">
                <a:solidFill>
                  <a:srgbClr val="595959"/>
                </a:solidFill>
                <a:latin typeface="Arial"/>
                <a:ea typeface="Arial"/>
                <a:cs typeface="Arial"/>
                <a:sym typeface="Arial"/>
              </a:defRPr>
            </a:lvl3pPr>
            <a:lvl4pPr indent="0" lvl="3" marL="0" marR="0" rtl="0" algn="r">
              <a:spcBef>
                <a:spcPts val="0"/>
              </a:spcBef>
              <a:buNone/>
              <a:defRPr sz="800">
                <a:solidFill>
                  <a:srgbClr val="595959"/>
                </a:solidFill>
                <a:latin typeface="Arial"/>
                <a:ea typeface="Arial"/>
                <a:cs typeface="Arial"/>
                <a:sym typeface="Arial"/>
              </a:defRPr>
            </a:lvl4pPr>
            <a:lvl5pPr indent="0" lvl="4" marL="0" marR="0" rtl="0" algn="r">
              <a:spcBef>
                <a:spcPts val="0"/>
              </a:spcBef>
              <a:buNone/>
              <a:defRPr sz="800">
                <a:solidFill>
                  <a:srgbClr val="595959"/>
                </a:solidFill>
                <a:latin typeface="Arial"/>
                <a:ea typeface="Arial"/>
                <a:cs typeface="Arial"/>
                <a:sym typeface="Arial"/>
              </a:defRPr>
            </a:lvl5pPr>
            <a:lvl6pPr indent="0" lvl="5" marL="0" marR="0" rtl="0" algn="r">
              <a:spcBef>
                <a:spcPts val="0"/>
              </a:spcBef>
              <a:buNone/>
              <a:defRPr sz="800">
                <a:solidFill>
                  <a:srgbClr val="595959"/>
                </a:solidFill>
                <a:latin typeface="Arial"/>
                <a:ea typeface="Arial"/>
                <a:cs typeface="Arial"/>
                <a:sym typeface="Arial"/>
              </a:defRPr>
            </a:lvl6pPr>
            <a:lvl7pPr indent="0" lvl="6" marL="0" marR="0" rtl="0" algn="r">
              <a:spcBef>
                <a:spcPts val="0"/>
              </a:spcBef>
              <a:buNone/>
              <a:defRPr sz="800">
                <a:solidFill>
                  <a:srgbClr val="595959"/>
                </a:solidFill>
                <a:latin typeface="Arial"/>
                <a:ea typeface="Arial"/>
                <a:cs typeface="Arial"/>
                <a:sym typeface="Arial"/>
              </a:defRPr>
            </a:lvl7pPr>
            <a:lvl8pPr indent="0" lvl="7" marL="0" marR="0" rtl="0" algn="r">
              <a:spcBef>
                <a:spcPts val="0"/>
              </a:spcBef>
              <a:buNone/>
              <a:defRPr sz="800">
                <a:solidFill>
                  <a:srgbClr val="595959"/>
                </a:solidFill>
                <a:latin typeface="Arial"/>
                <a:ea typeface="Arial"/>
                <a:cs typeface="Arial"/>
                <a:sym typeface="Arial"/>
              </a:defRPr>
            </a:lvl8pPr>
            <a:lvl9pPr indent="0" lvl="8" marL="0" marR="0" rtl="0" algn="r">
              <a:spcBef>
                <a:spcPts val="0"/>
              </a:spcBef>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131"/>
          <p:cNvSpPr txBox="1"/>
          <p:nvPr/>
        </p:nvSpPr>
        <p:spPr>
          <a:xfrm>
            <a:off x="215658" y="6664280"/>
            <a:ext cx="1233578" cy="215444"/>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b="0" lang="en-US" sz="800">
                <a:solidFill>
                  <a:schemeClr val="dk1"/>
                </a:solidFill>
                <a:latin typeface="Arial"/>
                <a:ea typeface="Arial"/>
                <a:cs typeface="Arial"/>
                <a:sym typeface="Arial"/>
              </a:rPr>
              <a:t>© McGraw Hill, LLC</a:t>
            </a:r>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60">
          <p15:clr>
            <a:srgbClr val="F26B43"/>
          </p15:clr>
        </p15:guide>
        <p15:guide id="2" orient="horz" pos="192">
          <p15:clr>
            <a:srgbClr val="F26B43"/>
          </p15:clr>
        </p15:guide>
        <p15:guide id="3" pos="5544">
          <p15:clr>
            <a:srgbClr val="F26B43"/>
          </p15:clr>
        </p15:guide>
        <p15:guide id="4" pos="216">
          <p15:clr>
            <a:srgbClr val="F26B43"/>
          </p15:clr>
        </p15:guide>
        <p15:guide id="5" pos="4296">
          <p15:clr>
            <a:srgbClr val="F26B43"/>
          </p15:clr>
        </p15:guide>
        <p15:guide id="6" orient="horz" pos="4211">
          <p15:clr>
            <a:srgbClr val="F26B43"/>
          </p15:clr>
        </p15:guide>
        <p15:guide id="7" orient="horz" pos="1248">
          <p15:clr>
            <a:srgbClr val="F26B43"/>
          </p15:clr>
        </p15:guide>
        <p15:guide id="8" orient="horz" pos="3984">
          <p15:clr>
            <a:srgbClr val="F26B43"/>
          </p15:clr>
        </p15:guide>
        <p15:guide id="9" orient="horz" pos="1656">
          <p15:clr>
            <a:srgbClr val="F26B43"/>
          </p15:clr>
        </p15:guide>
        <p15:guide id="10" pos="2980">
          <p15:clr>
            <a:srgbClr val="F26B43"/>
          </p15:clr>
        </p15:guide>
        <p15:guide id="11" orient="horz" pos="2260">
          <p15:clr>
            <a:srgbClr val="F26B43"/>
          </p15:clr>
        </p15:guide>
        <p15:guide id="12"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33"/>
          <p:cNvSpPr txBox="1"/>
          <p:nvPr>
            <p:ph type="title"/>
          </p:nvPr>
        </p:nvSpPr>
        <p:spPr>
          <a:xfrm>
            <a:off x="342900" y="136257"/>
            <a:ext cx="8458200" cy="6858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2400"/>
              <a:buFont typeface="Times New Roman"/>
              <a:buNone/>
              <a:defRPr b="1" i="0" sz="2400" u="none" cap="none" strike="noStrik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133"/>
          <p:cNvSpPr txBox="1"/>
          <p:nvPr>
            <p:ph idx="1" type="body"/>
          </p:nvPr>
        </p:nvSpPr>
        <p:spPr>
          <a:xfrm>
            <a:off x="342900" y="1371599"/>
            <a:ext cx="8458200" cy="487680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chemeClr val="dk2"/>
              </a:buClr>
              <a:buSzPts val="2000"/>
              <a:buFont typeface="Arial"/>
              <a:buNone/>
              <a:defRPr b="0" i="0" sz="2000" u="none" cap="none" strike="noStrike">
                <a:solidFill>
                  <a:schemeClr val="dk2"/>
                </a:solidFill>
                <a:latin typeface="Times New Roman"/>
                <a:ea typeface="Times New Roman"/>
                <a:cs typeface="Times New Roman"/>
                <a:sym typeface="Times New Roman"/>
              </a:defRPr>
            </a:lvl1pPr>
            <a:lvl2pPr indent="-355600" lvl="1" marL="914400" marR="0" rtl="0" algn="l">
              <a:lnSpc>
                <a:spcPct val="100000"/>
              </a:lnSpc>
              <a:spcBef>
                <a:spcPts val="800"/>
              </a:spcBef>
              <a:spcAft>
                <a:spcPts val="0"/>
              </a:spcAft>
              <a:buClr>
                <a:schemeClr val="dk2"/>
              </a:buClr>
              <a:buSzPts val="2000"/>
              <a:buFont typeface="Arial"/>
              <a:buChar char="•"/>
              <a:defRPr b="0" i="0" sz="2000" u="none" cap="none" strike="noStrike">
                <a:solidFill>
                  <a:schemeClr val="dk2"/>
                </a:solidFill>
                <a:latin typeface="Times New Roman"/>
                <a:ea typeface="Times New Roman"/>
                <a:cs typeface="Times New Roman"/>
                <a:sym typeface="Times New Roman"/>
              </a:defRPr>
            </a:lvl2pPr>
            <a:lvl3pPr indent="-342900" lvl="2" marL="13716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Times New Roman"/>
                <a:ea typeface="Times New Roman"/>
                <a:cs typeface="Times New Roman"/>
                <a:sym typeface="Times New Roman"/>
              </a:defRPr>
            </a:lvl3pPr>
            <a:lvl4pPr indent="-304800" lvl="3" marL="18288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2" name="Google Shape;232;p133"/>
          <p:cNvSpPr/>
          <p:nvPr/>
        </p:nvSpPr>
        <p:spPr>
          <a:xfrm>
            <a:off x="0" y="6622319"/>
            <a:ext cx="9144000" cy="545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3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sz="800">
                <a:solidFill>
                  <a:srgbClr val="595959"/>
                </a:solidFill>
                <a:latin typeface="Arial"/>
                <a:ea typeface="Arial"/>
                <a:cs typeface="Arial"/>
                <a:sym typeface="Arial"/>
              </a:defRPr>
            </a:lvl1pPr>
            <a:lvl2pPr indent="0" lvl="1" marL="0" marR="0" rtl="0" algn="r">
              <a:spcBef>
                <a:spcPts val="0"/>
              </a:spcBef>
              <a:buNone/>
              <a:defRPr sz="800">
                <a:solidFill>
                  <a:srgbClr val="595959"/>
                </a:solidFill>
                <a:latin typeface="Arial"/>
                <a:ea typeface="Arial"/>
                <a:cs typeface="Arial"/>
                <a:sym typeface="Arial"/>
              </a:defRPr>
            </a:lvl2pPr>
            <a:lvl3pPr indent="0" lvl="2" marL="0" marR="0" rtl="0" algn="r">
              <a:spcBef>
                <a:spcPts val="0"/>
              </a:spcBef>
              <a:buNone/>
              <a:defRPr sz="800">
                <a:solidFill>
                  <a:srgbClr val="595959"/>
                </a:solidFill>
                <a:latin typeface="Arial"/>
                <a:ea typeface="Arial"/>
                <a:cs typeface="Arial"/>
                <a:sym typeface="Arial"/>
              </a:defRPr>
            </a:lvl3pPr>
            <a:lvl4pPr indent="0" lvl="3" marL="0" marR="0" rtl="0" algn="r">
              <a:spcBef>
                <a:spcPts val="0"/>
              </a:spcBef>
              <a:buNone/>
              <a:defRPr sz="800">
                <a:solidFill>
                  <a:srgbClr val="595959"/>
                </a:solidFill>
                <a:latin typeface="Arial"/>
                <a:ea typeface="Arial"/>
                <a:cs typeface="Arial"/>
                <a:sym typeface="Arial"/>
              </a:defRPr>
            </a:lvl4pPr>
            <a:lvl5pPr indent="0" lvl="4" marL="0" marR="0" rtl="0" algn="r">
              <a:spcBef>
                <a:spcPts val="0"/>
              </a:spcBef>
              <a:buNone/>
              <a:defRPr sz="800">
                <a:solidFill>
                  <a:srgbClr val="595959"/>
                </a:solidFill>
                <a:latin typeface="Arial"/>
                <a:ea typeface="Arial"/>
                <a:cs typeface="Arial"/>
                <a:sym typeface="Arial"/>
              </a:defRPr>
            </a:lvl5pPr>
            <a:lvl6pPr indent="0" lvl="5" marL="0" marR="0" rtl="0" algn="r">
              <a:spcBef>
                <a:spcPts val="0"/>
              </a:spcBef>
              <a:buNone/>
              <a:defRPr sz="800">
                <a:solidFill>
                  <a:srgbClr val="595959"/>
                </a:solidFill>
                <a:latin typeface="Arial"/>
                <a:ea typeface="Arial"/>
                <a:cs typeface="Arial"/>
                <a:sym typeface="Arial"/>
              </a:defRPr>
            </a:lvl6pPr>
            <a:lvl7pPr indent="0" lvl="6" marL="0" marR="0" rtl="0" algn="r">
              <a:spcBef>
                <a:spcPts val="0"/>
              </a:spcBef>
              <a:buNone/>
              <a:defRPr sz="800">
                <a:solidFill>
                  <a:srgbClr val="595959"/>
                </a:solidFill>
                <a:latin typeface="Arial"/>
                <a:ea typeface="Arial"/>
                <a:cs typeface="Arial"/>
                <a:sym typeface="Arial"/>
              </a:defRPr>
            </a:lvl7pPr>
            <a:lvl8pPr indent="0" lvl="7" marL="0" marR="0" rtl="0" algn="r">
              <a:spcBef>
                <a:spcPts val="0"/>
              </a:spcBef>
              <a:buNone/>
              <a:defRPr sz="800">
                <a:solidFill>
                  <a:srgbClr val="595959"/>
                </a:solidFill>
                <a:latin typeface="Arial"/>
                <a:ea typeface="Arial"/>
                <a:cs typeface="Arial"/>
                <a:sym typeface="Arial"/>
              </a:defRPr>
            </a:lvl8pPr>
            <a:lvl9pPr indent="0" lvl="8" marL="0" marR="0" rtl="0" algn="r">
              <a:spcBef>
                <a:spcPts val="0"/>
              </a:spcBef>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4" name="Google Shape;234;p133"/>
          <p:cNvSpPr txBox="1"/>
          <p:nvPr/>
        </p:nvSpPr>
        <p:spPr>
          <a:xfrm>
            <a:off x="215658" y="6664280"/>
            <a:ext cx="1233578" cy="215444"/>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b="0" lang="en-US" sz="800">
                <a:solidFill>
                  <a:schemeClr val="dk1"/>
                </a:solidFill>
                <a:latin typeface="Arial"/>
                <a:ea typeface="Arial"/>
                <a:cs typeface="Arial"/>
                <a:sym typeface="Arial"/>
              </a:rPr>
              <a:t>© McGraw Hill, LLC</a:t>
            </a:r>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92">
          <p15:clr>
            <a:srgbClr val="F26B43"/>
          </p15:clr>
        </p15:guide>
        <p15:guide id="2" pos="216">
          <p15:clr>
            <a:srgbClr val="F26B43"/>
          </p15:clr>
        </p15:guide>
        <p15:guide id="3" pos="5544">
          <p15:clr>
            <a:srgbClr val="F26B43"/>
          </p15:clr>
        </p15:guide>
        <p15:guide id="4" orient="horz" pos="4211">
          <p15:clr>
            <a:srgbClr val="F26B43"/>
          </p15:clr>
        </p15:guide>
        <p15:guide id="5" orient="horz" pos="624">
          <p15:clr>
            <a:srgbClr val="F26B43"/>
          </p15:clr>
        </p15:guide>
        <p15:guide id="6" orient="horz" pos="4104">
          <p15:clr>
            <a:srgbClr val="F26B43"/>
          </p15:clr>
        </p15:guide>
        <p15:guide id="7" orient="horz" pos="864">
          <p15:clr>
            <a:srgbClr val="F26B43"/>
          </p15:clr>
        </p15:guide>
        <p15:guide id="8" orient="horz" pos="360">
          <p15:clr>
            <a:srgbClr val="F26B43"/>
          </p15:clr>
        </p15:guide>
        <p15:guide id="9" orient="horz" pos="3936">
          <p15:clr>
            <a:srgbClr val="F26B43"/>
          </p15:clr>
        </p15:guide>
        <p15:guide id="10" pos="984">
          <p15:clr>
            <a:srgbClr val="F26B43"/>
          </p15:clr>
        </p15:guide>
        <p15:guide id="11" pos="5376">
          <p15:clr>
            <a:srgbClr val="F26B43"/>
          </p15:clr>
        </p15:guide>
        <p15:guide id="12"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15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2" name="Google Shape;252;p1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0.xml"/><Relationship Id="rId3" Type="http://schemas.openxmlformats.org/officeDocument/2006/relationships/slide" Target="/ppt/slides/slide7.xml"/><Relationship Id="rId4" Type="http://schemas.openxmlformats.org/officeDocument/2006/relationships/slide" Target="/ppt/slides/slide4.xml"/><Relationship Id="rId5" Type="http://schemas.openxmlformats.org/officeDocument/2006/relationships/slide" Target="/ppt/slides/slide7.xml"/><Relationship Id="rId6" Type="http://schemas.openxmlformats.org/officeDocument/2006/relationships/slide" Target="/ppt/slides/slide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1.xml"/><Relationship Id="rId3" Type="http://schemas.openxmlformats.org/officeDocument/2006/relationships/slide" Target="/ppt/slides/slide15.xml"/><Relationship Id="rId4" Type="http://schemas.openxmlformats.org/officeDocument/2006/relationships/slide" Target="/ppt/slides/slide4.xml"/><Relationship Id="rId5" Type="http://schemas.openxmlformats.org/officeDocument/2006/relationships/slide" Target="/ppt/slides/slide15.xml"/><Relationship Id="rId6" Type="http://schemas.openxmlformats.org/officeDocument/2006/relationships/slide" Target="/ppt/slides/slide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2.xml"/><Relationship Id="rId3" Type="http://schemas.openxmlformats.org/officeDocument/2006/relationships/slide" Target="/ppt/slides/slide19.xml"/><Relationship Id="rId4" Type="http://schemas.openxmlformats.org/officeDocument/2006/relationships/slide" Target="/ppt/slides/slide4.xml"/><Relationship Id="rId5" Type="http://schemas.openxmlformats.org/officeDocument/2006/relationships/slide" Target="/ppt/slides/slide19.xml"/><Relationship Id="rId6" Type="http://schemas.openxmlformats.org/officeDocument/2006/relationships/slide" Target="/ppt/slides/slide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3.xml"/><Relationship Id="rId3" Type="http://schemas.openxmlformats.org/officeDocument/2006/relationships/slide" Target="/ppt/slides/slide27.xml"/><Relationship Id="rId4" Type="http://schemas.openxmlformats.org/officeDocument/2006/relationships/slide" Target="/ppt/slides/slide4.xml"/><Relationship Id="rId5" Type="http://schemas.openxmlformats.org/officeDocument/2006/relationships/slide" Target="/ppt/slides/slide27.xml"/><Relationship Id="rId6" Type="http://schemas.openxmlformats.org/officeDocument/2006/relationships/slide" Target="/ppt/slides/slide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4.xml"/><Relationship Id="rId3" Type="http://schemas.openxmlformats.org/officeDocument/2006/relationships/slide" Target="/ppt/slides/slide47.xml"/><Relationship Id="rId4" Type="http://schemas.openxmlformats.org/officeDocument/2006/relationships/slide" Target="/ppt/slides/slide47.xml"/><Relationship Id="rId5" Type="http://schemas.openxmlformats.org/officeDocument/2006/relationships/slide" Target="/ppt/slides/slide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5.xml"/><Relationship Id="rId3" Type="http://schemas.openxmlformats.org/officeDocument/2006/relationships/slide" Target="/ppt/slides/slide52.xml"/><Relationship Id="rId4" Type="http://schemas.openxmlformats.org/officeDocument/2006/relationships/slide" Target="/ppt/slides/slide47.xml"/><Relationship Id="rId5" Type="http://schemas.openxmlformats.org/officeDocument/2006/relationships/slide" Target="/ppt/slides/slide52.xml"/><Relationship Id="rId6" Type="http://schemas.openxmlformats.org/officeDocument/2006/relationships/slide" Target="/ppt/slides/slide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6.xml"/><Relationship Id="rId3" Type="http://schemas.openxmlformats.org/officeDocument/2006/relationships/slide" Target="/ppt/slides/slide56.xml"/><Relationship Id="rId4" Type="http://schemas.openxmlformats.org/officeDocument/2006/relationships/slide" Target="/ppt/slides/slide47.xml"/><Relationship Id="rId5" Type="http://schemas.openxmlformats.org/officeDocument/2006/relationships/slide" Target="/ppt/slides/slide56.xml"/><Relationship Id="rId6" Type="http://schemas.openxmlformats.org/officeDocument/2006/relationships/slide" Target="/ppt/slides/slide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7.xml"/><Relationship Id="rId3" Type="http://schemas.openxmlformats.org/officeDocument/2006/relationships/slide" Target="/ppt/slides/slide59.xml"/><Relationship Id="rId4" Type="http://schemas.openxmlformats.org/officeDocument/2006/relationships/slide" Target="/ppt/slides/slide47.xml"/><Relationship Id="rId5" Type="http://schemas.openxmlformats.org/officeDocument/2006/relationships/slide" Target="/ppt/slides/slide59.xml"/><Relationship Id="rId6" Type="http://schemas.openxmlformats.org/officeDocument/2006/relationships/slide" Target="/ppt/slides/slide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8.xml"/><Relationship Id="rId3" Type="http://schemas.openxmlformats.org/officeDocument/2006/relationships/slide" Target="/ppt/slides/slide63.xml"/><Relationship Id="rId4" Type="http://schemas.openxmlformats.org/officeDocument/2006/relationships/slide" Target="/ppt/slides/slide47.xml"/><Relationship Id="rId5" Type="http://schemas.openxmlformats.org/officeDocument/2006/relationships/slide" Target="/ppt/slides/slide6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9.xml"/><Relationship Id="rId3" Type="http://schemas.openxmlformats.org/officeDocument/2006/relationships/slide" Target="/ppt/slides/slide65.xml"/><Relationship Id="rId4" Type="http://schemas.openxmlformats.org/officeDocument/2006/relationships/slide" Target="/ppt/slides/slide47.xml"/><Relationship Id="rId5" Type="http://schemas.openxmlformats.org/officeDocument/2006/relationships/slide" Target="/ppt/slides/slide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0.xml"/><Relationship Id="rId3" Type="http://schemas.openxmlformats.org/officeDocument/2006/relationships/slide" Target="/ppt/slides/slide67.xml"/><Relationship Id="rId4" Type="http://schemas.openxmlformats.org/officeDocument/2006/relationships/slide" Target="/ppt/slides/slide47.xml"/><Relationship Id="rId5" Type="http://schemas.openxmlformats.org/officeDocument/2006/relationships/slide" Target="/ppt/slides/slide67.xml"/><Relationship Id="rId6" Type="http://schemas.openxmlformats.org/officeDocument/2006/relationships/slide" Target="/ppt/slides/slide6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1.xml"/><Relationship Id="rId3" Type="http://schemas.openxmlformats.org/officeDocument/2006/relationships/slide" Target="/ppt/slides/slide70.xml"/><Relationship Id="rId4" Type="http://schemas.openxmlformats.org/officeDocument/2006/relationships/slide" Target="/ppt/slides/slide70.xml"/><Relationship Id="rId5" Type="http://schemas.openxmlformats.org/officeDocument/2006/relationships/slide" Target="/ppt/slides/slide6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2.xml"/><Relationship Id="rId3" Type="http://schemas.openxmlformats.org/officeDocument/2006/relationships/slide" Target="/ppt/slides/slide72.xml"/><Relationship Id="rId4" Type="http://schemas.openxmlformats.org/officeDocument/2006/relationships/slide" Target="/ppt/slides/slide70.xml"/><Relationship Id="rId5" Type="http://schemas.openxmlformats.org/officeDocument/2006/relationships/slide" Target="/ppt/slides/slide72.xml"/><Relationship Id="rId6" Type="http://schemas.openxmlformats.org/officeDocument/2006/relationships/slide" Target="/ppt/slides/slide6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3.xml"/><Relationship Id="rId3" Type="http://schemas.openxmlformats.org/officeDocument/2006/relationships/slide" Target="/ppt/slides/slide74.xml"/><Relationship Id="rId4" Type="http://schemas.openxmlformats.org/officeDocument/2006/relationships/slide" Target="/ppt/slides/slide70.xml"/><Relationship Id="rId5" Type="http://schemas.openxmlformats.org/officeDocument/2006/relationships/slide" Target="/ppt/slides/slide7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4.xml"/><Relationship Id="rId3" Type="http://schemas.openxmlformats.org/officeDocument/2006/relationships/slide" Target="/ppt/slides/slide76.xml"/><Relationship Id="rId4" Type="http://schemas.openxmlformats.org/officeDocument/2006/relationships/slide" Target="/ppt/slides/slide70.xml"/><Relationship Id="rId5" Type="http://schemas.openxmlformats.org/officeDocument/2006/relationships/slide" Target="/ppt/slides/slide76.xml"/><Relationship Id="rId6" Type="http://schemas.openxmlformats.org/officeDocument/2006/relationships/slide" Target="/ppt/slides/slide7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5.xml"/><Relationship Id="rId3" Type="http://schemas.openxmlformats.org/officeDocument/2006/relationships/slide" Target="/ppt/slides/slide78.xml"/><Relationship Id="rId4" Type="http://schemas.openxmlformats.org/officeDocument/2006/relationships/slide" Target="/ppt/slides/slide70.xml"/><Relationship Id="rId5" Type="http://schemas.openxmlformats.org/officeDocument/2006/relationships/slide" Target="/ppt/slides/slide78.xml"/><Relationship Id="rId6" Type="http://schemas.openxmlformats.org/officeDocument/2006/relationships/slide" Target="/ppt/slides/slide7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6.xml"/><Relationship Id="rId3" Type="http://schemas.openxmlformats.org/officeDocument/2006/relationships/slide" Target="/ppt/slides/slide80.xml"/><Relationship Id="rId4" Type="http://schemas.openxmlformats.org/officeDocument/2006/relationships/slide" Target="/ppt/slides/slide70.xml"/><Relationship Id="rId5" Type="http://schemas.openxmlformats.org/officeDocument/2006/relationships/slide" Target="/ppt/slides/slide80.xml"/><Relationship Id="rId6" Type="http://schemas.openxmlformats.org/officeDocument/2006/relationships/slide" Target="/ppt/slides/slide7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7.xml"/><Relationship Id="rId3" Type="http://schemas.openxmlformats.org/officeDocument/2006/relationships/slide" Target="/ppt/slides/slide82.xml"/><Relationship Id="rId4" Type="http://schemas.openxmlformats.org/officeDocument/2006/relationships/slide" Target="/ppt/slides/slide70.xml"/><Relationship Id="rId5" Type="http://schemas.openxmlformats.org/officeDocument/2006/relationships/slide" Target="/ppt/slides/slide82.xml"/><Relationship Id="rId6" Type="http://schemas.openxmlformats.org/officeDocument/2006/relationships/slide" Target="/ppt/slides/slide7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8.xml"/><Relationship Id="rId3" Type="http://schemas.openxmlformats.org/officeDocument/2006/relationships/slide" Target="/ppt/slides/slide85.xml"/><Relationship Id="rId4" Type="http://schemas.openxmlformats.org/officeDocument/2006/relationships/slide" Target="/ppt/slides/slide70.xml"/><Relationship Id="rId5" Type="http://schemas.openxmlformats.org/officeDocument/2006/relationships/slide" Target="/ppt/slides/slide85.xml"/><Relationship Id="rId6" Type="http://schemas.openxmlformats.org/officeDocument/2006/relationships/slide" Target="/ppt/slides/slide7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9.xml"/><Relationship Id="rId3" Type="http://schemas.openxmlformats.org/officeDocument/2006/relationships/slide" Target="/ppt/slides/slide87.xml"/><Relationship Id="rId4" Type="http://schemas.openxmlformats.org/officeDocument/2006/relationships/slide" Target="/ppt/slides/slide70.xml"/><Relationship Id="rId5" Type="http://schemas.openxmlformats.org/officeDocument/2006/relationships/slide" Target="/ppt/slides/slide87.xml"/><Relationship Id="rId6" Type="http://schemas.openxmlformats.org/officeDocument/2006/relationships/slide" Target="/ppt/slides/slide7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0.xml"/><Relationship Id="rId3" Type="http://schemas.openxmlformats.org/officeDocument/2006/relationships/slide" Target="/ppt/slides/slide89.xml"/><Relationship Id="rId4" Type="http://schemas.openxmlformats.org/officeDocument/2006/relationships/slide" Target="/ppt/slides/slide70.xml"/><Relationship Id="rId5" Type="http://schemas.openxmlformats.org/officeDocument/2006/relationships/slide" Target="/ppt/slides/slide89.xml"/><Relationship Id="rId6" Type="http://schemas.openxmlformats.org/officeDocument/2006/relationships/slide" Target="/ppt/slides/slide7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1.xml"/><Relationship Id="rId3" Type="http://schemas.openxmlformats.org/officeDocument/2006/relationships/slide" Target="/ppt/slides/slide90.xml"/><Relationship Id="rId4" Type="http://schemas.openxmlformats.org/officeDocument/2006/relationships/slide" Target="/ppt/slides/slide9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2.xml"/><Relationship Id="rId3" Type="http://schemas.openxmlformats.org/officeDocument/2006/relationships/slide" Target="/ppt/slides/slide92.xml"/><Relationship Id="rId4" Type="http://schemas.openxmlformats.org/officeDocument/2006/relationships/slide" Target="/ppt/slides/slide90.xml"/><Relationship Id="rId5" Type="http://schemas.openxmlformats.org/officeDocument/2006/relationships/slide" Target="/ppt/slides/slide9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slide" Target="/ppt/slides/slide10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slide" Target="/ppt/slides/slide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jpg"/><Relationship Id="rId4" Type="http://schemas.openxmlformats.org/officeDocument/2006/relationships/slide" Target="/ppt/slides/slide10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slide" Target="/ppt/slides/slide9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2.jpg"/><Relationship Id="rId4" Type="http://schemas.openxmlformats.org/officeDocument/2006/relationships/slide" Target="/ppt/slides/slide10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slide" Target="/ppt/slides/slide9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9.jpg"/><Relationship Id="rId4" Type="http://schemas.openxmlformats.org/officeDocument/2006/relationships/slide" Target="/ppt/slides/slide10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24.jpg"/><Relationship Id="rId4" Type="http://schemas.openxmlformats.org/officeDocument/2006/relationships/slide" Target="/ppt/slides/slide10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15.jpg"/><Relationship Id="rId4" Type="http://schemas.openxmlformats.org/officeDocument/2006/relationships/slide" Target="/ppt/slides/slide10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20.jpg"/><Relationship Id="rId4" Type="http://schemas.openxmlformats.org/officeDocument/2006/relationships/slide" Target="/ppt/slides/slide10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26.jpg"/><Relationship Id="rId4" Type="http://schemas.openxmlformats.org/officeDocument/2006/relationships/slide" Target="/ppt/slides/slide10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16.jpg"/><Relationship Id="rId4" Type="http://schemas.openxmlformats.org/officeDocument/2006/relationships/slide" Target="/ppt/slides/slide1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slide" Target="/ppt/slides/slide10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22.jpg"/><Relationship Id="rId4" Type="http://schemas.openxmlformats.org/officeDocument/2006/relationships/slide" Target="/ppt/slides/slide1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image" Target="../media/image18.jpg"/><Relationship Id="rId4" Type="http://schemas.openxmlformats.org/officeDocument/2006/relationships/slide" Target="/ppt/slides/slide1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25.jpg"/><Relationship Id="rId4" Type="http://schemas.openxmlformats.org/officeDocument/2006/relationships/slide" Target="/ppt/slides/slide1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33.jpg"/><Relationship Id="rId4" Type="http://schemas.openxmlformats.org/officeDocument/2006/relationships/slide" Target="/ppt/slides/slide1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 Id="rId3" Type="http://schemas.openxmlformats.org/officeDocument/2006/relationships/image" Target="../media/image29.jpg"/><Relationship Id="rId4" Type="http://schemas.openxmlformats.org/officeDocument/2006/relationships/slide" Target="/ppt/slides/slide1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28.jpg"/><Relationship Id="rId4" Type="http://schemas.openxmlformats.org/officeDocument/2006/relationships/slide" Target="/ppt/slides/slide1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image" Target="../media/image37.jpg"/><Relationship Id="rId4" Type="http://schemas.openxmlformats.org/officeDocument/2006/relationships/slide" Target="/ppt/slides/slide1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38.jpg"/><Relationship Id="rId4" Type="http://schemas.openxmlformats.org/officeDocument/2006/relationships/slide" Target="/ppt/slides/slide1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 Id="rId3" Type="http://schemas.openxmlformats.org/officeDocument/2006/relationships/image" Target="../media/image36.jpg"/><Relationship Id="rId4" Type="http://schemas.openxmlformats.org/officeDocument/2006/relationships/slide" Target="/ppt/slides/slide119.xml"/><Relationship Id="rId5" Type="http://schemas.openxmlformats.org/officeDocument/2006/relationships/slide" Target="/ppt/slides/slide9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 Id="rId3" Type="http://schemas.openxmlformats.org/officeDocument/2006/relationships/image" Target="../media/image35.jpg"/><Relationship Id="rId4" Type="http://schemas.openxmlformats.org/officeDocument/2006/relationships/slide" Target="/ppt/slides/slide1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 Id="rId3" Type="http://schemas.openxmlformats.org/officeDocument/2006/relationships/image" Target="../media/image32.jpg"/><Relationship Id="rId4" Type="http://schemas.openxmlformats.org/officeDocument/2006/relationships/slide" Target="/ppt/slides/slide12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 Id="rId3" Type="http://schemas.openxmlformats.org/officeDocument/2006/relationships/image" Target="../media/image31.jpg"/><Relationship Id="rId4" Type="http://schemas.openxmlformats.org/officeDocument/2006/relationships/slide" Target="/ppt/slides/slide12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8.xml"/><Relationship Id="rId3" Type="http://schemas.openxmlformats.org/officeDocument/2006/relationships/slide" Target="/ppt/slides/slide4.xml"/><Relationship Id="rId4" Type="http://schemas.openxmlformats.org/officeDocument/2006/relationships/slide" Target="/ppt/slides/slide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9.xml"/><Relationship Id="rId3" Type="http://schemas.openxmlformats.org/officeDocument/2006/relationships/slide" Target="/ppt/slides/slide5.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
          <p:cNvSpPr txBox="1"/>
          <p:nvPr>
            <p:ph type="ctrTitle"/>
          </p:nvPr>
        </p:nvSpPr>
        <p:spPr>
          <a:xfrm>
            <a:off x="621792" y="2608290"/>
            <a:ext cx="3035808" cy="51328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2600"/>
              <a:buFont typeface="Arial"/>
              <a:buNone/>
            </a:pPr>
            <a:r>
              <a:rPr lang="en-US"/>
              <a:t>Chapter 02</a:t>
            </a:r>
            <a:endParaRPr>
              <a:latin typeface="Arial"/>
              <a:ea typeface="Arial"/>
              <a:cs typeface="Arial"/>
              <a:sym typeface="Arial"/>
            </a:endParaRPr>
          </a:p>
        </p:txBody>
      </p:sp>
      <p:sp>
        <p:nvSpPr>
          <p:cNvPr id="261" name="Google Shape;261;p1"/>
          <p:cNvSpPr txBox="1"/>
          <p:nvPr>
            <p:ph idx="1" type="subTitle"/>
          </p:nvPr>
        </p:nvSpPr>
        <p:spPr>
          <a:xfrm>
            <a:off x="621792" y="3281532"/>
            <a:ext cx="3035808" cy="95709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2400"/>
              <a:buNone/>
            </a:pPr>
            <a:r>
              <a:rPr lang="en-US" sz="2400">
                <a:latin typeface="Arial"/>
                <a:ea typeface="Arial"/>
                <a:cs typeface="Arial"/>
                <a:sym typeface="Arial"/>
              </a:rPr>
              <a:t>Physical Layer</a:t>
            </a:r>
            <a:endParaRPr/>
          </a:p>
        </p:txBody>
      </p:sp>
      <p:sp>
        <p:nvSpPr>
          <p:cNvPr id="262" name="Google Shape;262;p1"/>
          <p:cNvSpPr txBox="1"/>
          <p:nvPr>
            <p:ph idx="2" type="body"/>
          </p:nvPr>
        </p:nvSpPr>
        <p:spPr>
          <a:xfrm>
            <a:off x="621791" y="4376387"/>
            <a:ext cx="3043303" cy="13626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b="0" lang="en-US" sz="1800">
                <a:latin typeface="Arial"/>
                <a:ea typeface="Arial"/>
                <a:cs typeface="Arial"/>
                <a:sym typeface="Arial"/>
              </a:rPr>
              <a:t>Data Communications and Networking, With TCP/IP protocol suite</a:t>
            </a:r>
            <a:br>
              <a:rPr b="0" lang="en-US" sz="1800">
                <a:latin typeface="Arial"/>
                <a:ea typeface="Arial"/>
                <a:cs typeface="Arial"/>
                <a:sym typeface="Arial"/>
              </a:rPr>
            </a:br>
            <a:r>
              <a:rPr b="0" lang="en-US" sz="1800">
                <a:latin typeface="Arial"/>
                <a:ea typeface="Arial"/>
                <a:cs typeface="Arial"/>
                <a:sym typeface="Arial"/>
              </a:rPr>
              <a:t>Sixth Edition</a:t>
            </a:r>
            <a:endParaRPr/>
          </a:p>
          <a:p>
            <a:pPr indent="0" lvl="0" marL="0" rtl="0" algn="l">
              <a:lnSpc>
                <a:spcPct val="100000"/>
              </a:lnSpc>
              <a:spcBef>
                <a:spcPts val="0"/>
              </a:spcBef>
              <a:spcAft>
                <a:spcPts val="0"/>
              </a:spcAft>
              <a:buClr>
                <a:schemeClr val="lt1"/>
              </a:buClr>
              <a:buSzPts val="1800"/>
              <a:buNone/>
            </a:pPr>
            <a:r>
              <a:rPr b="0" lang="en-US" sz="1800">
                <a:latin typeface="Arial"/>
                <a:ea typeface="Arial"/>
                <a:cs typeface="Arial"/>
                <a:sym typeface="Arial"/>
              </a:rPr>
              <a:t>Behrouz A. Forouzan</a:t>
            </a:r>
            <a:endParaRPr b="0" sz="1800">
              <a:latin typeface="Arial"/>
              <a:ea typeface="Arial"/>
              <a:cs typeface="Arial"/>
              <a:sym typeface="Arial"/>
            </a:endParaRPr>
          </a:p>
        </p:txBody>
      </p:sp>
      <p:sp>
        <p:nvSpPr>
          <p:cNvPr id="263" name="Google Shape;263;p1"/>
          <p:cNvSpPr txBox="1"/>
          <p:nvPr>
            <p:ph idx="4"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
              <a:buNone/>
            </a:pPr>
            <a:r>
              <a:rPr lang="en-US"/>
              <a:t>© 2022 McGraw Hill, LLC. All rights reserved. Authorized only for instructor use in the classroom.</a:t>
            </a:r>
            <a:endParaRPr/>
          </a:p>
          <a:p>
            <a:pPr indent="0" lvl="0" marL="0" rtl="0" algn="ctr">
              <a:lnSpc>
                <a:spcPct val="100000"/>
              </a:lnSpc>
              <a:spcBef>
                <a:spcPts val="160"/>
              </a:spcBef>
              <a:spcAft>
                <a:spcPts val="0"/>
              </a:spcAft>
              <a:buClr>
                <a:schemeClr val="dk1"/>
              </a:buClr>
              <a:buSzPts val="800"/>
              <a:buNone/>
            </a:pPr>
            <a:r>
              <a:rPr lang="en-US"/>
              <a:t>No reproduction or further distribution permitted without the prior written consent of McGraw Hill, LLC.</a:t>
            </a:r>
            <a:endParaRPr/>
          </a:p>
        </p:txBody>
      </p:sp>
      <p:sp>
        <p:nvSpPr>
          <p:cNvPr id="264" name="Google Shape;264;p1"/>
          <p:cNvSpPr/>
          <p:nvPr>
            <p:ph idx="3" type="pic"/>
          </p:nvPr>
        </p:nvSpPr>
        <p:spPr>
          <a:xfrm>
            <a:off x="4572000" y="1450229"/>
            <a:ext cx="4229100" cy="4976453"/>
          </a:xfrm>
          <a:prstGeom prst="rect">
            <a:avLst/>
          </a:prstGeom>
          <a:noFill/>
          <a:ln>
            <a:noFill/>
          </a:ln>
        </p:spPr>
      </p:sp>
      <p:pic>
        <p:nvPicPr>
          <p:cNvPr descr="A picture containing text, book&#10;&#10;Description automatically generated" id="265" name="Google Shape;265;p1"/>
          <p:cNvPicPr preferRelativeResize="0"/>
          <p:nvPr/>
        </p:nvPicPr>
        <p:blipFill rotWithShape="1">
          <a:blip r:embed="rId3">
            <a:alphaModFix/>
          </a:blip>
          <a:srcRect b="5728" l="0" r="0" t="5727"/>
          <a:stretch/>
        </p:blipFill>
        <p:spPr>
          <a:xfrm>
            <a:off x="4580163" y="1441517"/>
            <a:ext cx="4229100" cy="49764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2.1</a:t>
            </a:r>
            <a:endParaRPr/>
          </a:p>
        </p:txBody>
      </p:sp>
      <p:sp>
        <p:nvSpPr>
          <p:cNvPr id="330" name="Google Shape;330;p10"/>
          <p:cNvSpPr txBox="1"/>
          <p:nvPr>
            <p:ph idx="1" type="body"/>
          </p:nvPr>
        </p:nvSpPr>
        <p:spPr>
          <a:xfrm>
            <a:off x="342900" y="1276710"/>
            <a:ext cx="8458200" cy="5075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The voltage of a battery is constant. However, this can be considered as periodic with frequency of 0 and period of infinity.</a:t>
            </a:r>
            <a:endParaRPr/>
          </a:p>
        </p:txBody>
      </p:sp>
      <p:sp>
        <p:nvSpPr>
          <p:cNvPr id="331" name="Google Shape;331;p1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4" name="Shape 1004"/>
        <p:cNvGrpSpPr/>
        <p:nvPr/>
      </p:nvGrpSpPr>
      <p:grpSpPr>
        <a:xfrm>
          <a:off x="0" y="0"/>
          <a:ext cx="0" cy="0"/>
          <a:chOff x="0" y="0"/>
          <a:chExt cx="0" cy="0"/>
        </a:xfrm>
      </p:grpSpPr>
      <p:sp>
        <p:nvSpPr>
          <p:cNvPr id="1005" name="Google Shape;1005;p10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2.3 A sine wave - Text Alternative</a:t>
            </a:r>
            <a:endParaRPr/>
          </a:p>
        </p:txBody>
      </p:sp>
      <p:sp>
        <p:nvSpPr>
          <p:cNvPr id="1006" name="Google Shape;1006;p100"/>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07" name="Google Shape;1007;p100"/>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graph shows a continuous sine waveform that originates from a positive value. The waveform with three crests and three troughs has a total period of 1 second. The period between any two crests is 'T ' that equals a period of 1 over 3 seconds. The amplitude is marked 'A. ' The half of the first crest lies on the negative x-axis. The distance between the origin and the point where the waveform meets the x-axis is marked 'P' that represents the phase, 1 over 4 period that equals 90 degrees.</a:t>
            </a:r>
            <a:endParaRPr/>
          </a:p>
        </p:txBody>
      </p:sp>
      <p:sp>
        <p:nvSpPr>
          <p:cNvPr id="1008" name="Google Shape;1008;p100"/>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09" name="Google Shape;1009;p10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3" name="Shape 1013"/>
        <p:cNvGrpSpPr/>
        <p:nvPr/>
      </p:nvGrpSpPr>
      <p:grpSpPr>
        <a:xfrm>
          <a:off x="0" y="0"/>
          <a:ext cx="0" cy="0"/>
          <a:chOff x="0" y="0"/>
          <a:chExt cx="0" cy="0"/>
        </a:xfrm>
      </p:grpSpPr>
      <p:sp>
        <p:nvSpPr>
          <p:cNvPr id="1014" name="Google Shape;1014;p10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2.4 The time-domain and frequency-domain plots of a sine wave - Text Alternative</a:t>
            </a:r>
            <a:endParaRPr/>
          </a:p>
        </p:txBody>
      </p:sp>
      <p:sp>
        <p:nvSpPr>
          <p:cNvPr id="1015" name="Google Shape;1015;p101"/>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16" name="Google Shape;1016;p101"/>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first graph represents the time-domain that shows six wavy peaks in positive and negative cycles in 1 second (frequency: 6 Hertz). The peak value is 5 Volts. The second graph represents the frequency domain. The x-axis represents the frequency that ranges as 1, 3, 6, 9, and 12. The graph shows a vertical line on the frequency of 6 Hertz with a peak value of 5 V.</a:t>
            </a:r>
            <a:endParaRPr/>
          </a:p>
        </p:txBody>
      </p:sp>
      <p:sp>
        <p:nvSpPr>
          <p:cNvPr id="1017" name="Google Shape;1017;p101"/>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18" name="Google Shape;1018;p10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2" name="Shape 1022"/>
        <p:cNvGrpSpPr/>
        <p:nvPr/>
      </p:nvGrpSpPr>
      <p:grpSpPr>
        <a:xfrm>
          <a:off x="0" y="0"/>
          <a:ext cx="0" cy="0"/>
          <a:chOff x="0" y="0"/>
          <a:chExt cx="0" cy="0"/>
        </a:xfrm>
      </p:grpSpPr>
      <p:sp>
        <p:nvSpPr>
          <p:cNvPr id="1023" name="Google Shape;1023;p10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2.5 Two digital signals, one with two and one with four bit-levels - Text Alternative</a:t>
            </a:r>
            <a:endParaRPr/>
          </a:p>
        </p:txBody>
      </p:sp>
      <p:sp>
        <p:nvSpPr>
          <p:cNvPr id="1024" name="Google Shape;1024;p102"/>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25" name="Google Shape;1025;p102"/>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first graph represents a digital signal with two levels that shows 8 bits sent in 1 second and the bit rate is equal to 8 bits per second. Level 2 represents 1 and level 1 represents 0. The patterns shown are 1 0 1 1 0 0 0 1. The second graph represents a digital signal with four levels that shows 16 bits sent in 1 second and the bit rate is equal to 16 bits per second. Level 4 represents 11, level 3 represents 10, level 2 represents 01, and level 1 represents 00. The patterns shown are 11 10 01 01 00 00 00 10.</a:t>
            </a:r>
            <a:endParaRPr/>
          </a:p>
        </p:txBody>
      </p:sp>
      <p:sp>
        <p:nvSpPr>
          <p:cNvPr id="1026" name="Google Shape;1026;p102"/>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27" name="Google Shape;1027;p10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1" name="Shape 1031"/>
        <p:cNvGrpSpPr/>
        <p:nvPr/>
      </p:nvGrpSpPr>
      <p:grpSpPr>
        <a:xfrm>
          <a:off x="0" y="0"/>
          <a:ext cx="0" cy="0"/>
          <a:chOff x="0" y="0"/>
          <a:chExt cx="0" cy="0"/>
        </a:xfrm>
      </p:grpSpPr>
      <p:sp>
        <p:nvSpPr>
          <p:cNvPr id="1032" name="Google Shape;1032;p10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2.6 Attenuation and amplification - Text Alternative</a:t>
            </a:r>
            <a:endParaRPr/>
          </a:p>
        </p:txBody>
      </p:sp>
      <p:sp>
        <p:nvSpPr>
          <p:cNvPr id="1033" name="Google Shape;1033;p103"/>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34" name="Google Shape;1034;p103"/>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original waveform at point 1 shows a steep increase and decrease in close intervals. The wave after passing through the transmission medium is attenuated on point 2, which shows shorter wave patterns, and after passing through an amplifier, the wave is amplified at point 3. The wave shows a steep increase and decreases in amplitude as similar to the original on point 1.</a:t>
            </a:r>
            <a:endParaRPr/>
          </a:p>
        </p:txBody>
      </p:sp>
      <p:sp>
        <p:nvSpPr>
          <p:cNvPr id="1035" name="Google Shape;1035;p103"/>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36" name="Google Shape;1036;p10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0" name="Shape 1040"/>
        <p:cNvGrpSpPr/>
        <p:nvPr/>
      </p:nvGrpSpPr>
      <p:grpSpPr>
        <a:xfrm>
          <a:off x="0" y="0"/>
          <a:ext cx="0" cy="0"/>
          <a:chOff x="0" y="0"/>
          <a:chExt cx="0" cy="0"/>
        </a:xfrm>
      </p:grpSpPr>
      <p:sp>
        <p:nvSpPr>
          <p:cNvPr id="1041" name="Google Shape;1041;p10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2.7 Bandwidth-delay product - Text Alternative</a:t>
            </a:r>
            <a:endParaRPr/>
          </a:p>
        </p:txBody>
      </p:sp>
      <p:sp>
        <p:nvSpPr>
          <p:cNvPr id="1042" name="Google Shape;1042;p104"/>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a:p>
        </p:txBody>
      </p:sp>
      <p:sp>
        <p:nvSpPr>
          <p:cNvPr id="1043" name="Google Shape;1043;p104"/>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cylindrical tube is shown. The length of the tube represents delay. The Cross-section of the tube represents bandwidth. Volume is given by the multiplication of bandwidth and delay.</a:t>
            </a:r>
            <a:endParaRPr/>
          </a:p>
        </p:txBody>
      </p:sp>
      <p:sp>
        <p:nvSpPr>
          <p:cNvPr id="1044" name="Google Shape;1044;p104"/>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4"/>
              </a:rPr>
              <a:t>Return to parent-slide containing images.</a:t>
            </a:r>
            <a:endParaRPr u="sng">
              <a:solidFill>
                <a:schemeClr val="hlink"/>
              </a:solidFill>
              <a:latin typeface="Arial"/>
              <a:ea typeface="Arial"/>
              <a:cs typeface="Arial"/>
              <a:sym typeface="Arial"/>
              <a:hlinkClick action="ppaction://hlinksldjump" r:id="rId5"/>
            </a:endParaRPr>
          </a:p>
        </p:txBody>
      </p:sp>
      <p:sp>
        <p:nvSpPr>
          <p:cNvPr id="1045" name="Google Shape;1045;p10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9" name="Shape 1049"/>
        <p:cNvGrpSpPr/>
        <p:nvPr/>
      </p:nvGrpSpPr>
      <p:grpSpPr>
        <a:xfrm>
          <a:off x="0" y="0"/>
          <a:ext cx="0" cy="0"/>
          <a:chOff x="0" y="0"/>
          <a:chExt cx="0" cy="0"/>
        </a:xfrm>
      </p:grpSpPr>
      <p:sp>
        <p:nvSpPr>
          <p:cNvPr id="1050" name="Google Shape;1050;p10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2.8 Line coding and decoding - Text Alternative</a:t>
            </a:r>
            <a:endParaRPr/>
          </a:p>
        </p:txBody>
      </p:sp>
      <p:sp>
        <p:nvSpPr>
          <p:cNvPr id="1051" name="Google Shape;1051;p105"/>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52" name="Google Shape;1052;p105"/>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sender host device transforms digital data 0 1 0 1 continues to 1 0 1 to an encoder. The encoder sends to the decoder through a link. The data appears as a digital signal in between the encoder and decoder. The decoder sends the same digital data to the receiver host device that equals 0 1 0 1 continues to 1 0 1.</a:t>
            </a:r>
            <a:endParaRPr/>
          </a:p>
        </p:txBody>
      </p:sp>
      <p:sp>
        <p:nvSpPr>
          <p:cNvPr id="1053" name="Google Shape;1053;p105"/>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54" name="Google Shape;1054;p10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8" name="Shape 1058"/>
        <p:cNvGrpSpPr/>
        <p:nvPr/>
      </p:nvGrpSpPr>
      <p:grpSpPr>
        <a:xfrm>
          <a:off x="0" y="0"/>
          <a:ext cx="0" cy="0"/>
          <a:chOff x="0" y="0"/>
          <a:chExt cx="0" cy="0"/>
        </a:xfrm>
      </p:grpSpPr>
      <p:sp>
        <p:nvSpPr>
          <p:cNvPr id="1059" name="Google Shape;1059;p10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2.9 Components of PCM encoder - Text Alternative</a:t>
            </a:r>
            <a:endParaRPr/>
          </a:p>
        </p:txBody>
      </p:sp>
      <p:sp>
        <p:nvSpPr>
          <p:cNvPr id="1060" name="Google Shape;1060;p106"/>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61" name="Google Shape;1061;p106"/>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figure shows the conversion of an analog signal to digital data. An analog signal enters a P C M encoder. The signal passes through the Sampling block. A PAM signal is sent along with the sampling output to an encoder. A quantized signal and the output from the encoder block are sent to a quantizing block which produces digital data, 1 1 continues to 1 1 0 0.</a:t>
            </a:r>
            <a:endParaRPr/>
          </a:p>
        </p:txBody>
      </p:sp>
      <p:sp>
        <p:nvSpPr>
          <p:cNvPr id="1062" name="Google Shape;1062;p106"/>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63" name="Google Shape;1063;p10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7" name="Shape 1067"/>
        <p:cNvGrpSpPr/>
        <p:nvPr/>
      </p:nvGrpSpPr>
      <p:grpSpPr>
        <a:xfrm>
          <a:off x="0" y="0"/>
          <a:ext cx="0" cy="0"/>
          <a:chOff x="0" y="0"/>
          <a:chExt cx="0" cy="0"/>
        </a:xfrm>
      </p:grpSpPr>
      <p:sp>
        <p:nvSpPr>
          <p:cNvPr id="1068" name="Google Shape;1068;p10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2.10 The process of delta modulation - Text Alternative</a:t>
            </a:r>
            <a:endParaRPr/>
          </a:p>
        </p:txBody>
      </p:sp>
      <p:sp>
        <p:nvSpPr>
          <p:cNvPr id="1069" name="Google Shape;1069;p107"/>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70" name="Google Shape;1070;p107"/>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graph shows a sine wave and a stepped sine wave overlapping each other. The amplitude and period of each step is 'd' and 'T' respectively. The generated binary data is 0 1 1 1 1 1 1 0 0 0 0 0 0 1 1.</a:t>
            </a:r>
            <a:endParaRPr/>
          </a:p>
        </p:txBody>
      </p:sp>
      <p:sp>
        <p:nvSpPr>
          <p:cNvPr id="1071" name="Google Shape;1071;p107"/>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72" name="Google Shape;1072;p10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6" name="Shape 1076"/>
        <p:cNvGrpSpPr/>
        <p:nvPr/>
      </p:nvGrpSpPr>
      <p:grpSpPr>
        <a:xfrm>
          <a:off x="0" y="0"/>
          <a:ext cx="0" cy="0"/>
          <a:chOff x="0" y="0"/>
          <a:chExt cx="0" cy="0"/>
        </a:xfrm>
      </p:grpSpPr>
      <p:sp>
        <p:nvSpPr>
          <p:cNvPr id="1077" name="Google Shape;1077;p10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2.11 Binary amplitude shift keying - Text Alternative</a:t>
            </a:r>
            <a:endParaRPr/>
          </a:p>
        </p:txBody>
      </p:sp>
      <p:sp>
        <p:nvSpPr>
          <p:cNvPr id="1078" name="Google Shape;1078;p108"/>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79" name="Google Shape;1079;p108"/>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first graph exhibits a baud rate of 5 for 1 second and the bit rate is 5. The x-axis represents time and the y-axis represents amplitude. The graph shows a continuous waveform that is partitioned into five single elements representing the binary digits 10110. Every single element representing digit 1 has a waveform with three crests and troughs, and for the digit 0, the curve remains constant on the axis for the same time as required for digit 1. The bandwidth graph shows an open downward curve in the positive cycle. The length of the curve is the bandwidth. The midpoint is marked f subscript c. The values for r are equal to 1, S is equal to N, and b is equal to (1 plus d) times S.</a:t>
            </a:r>
            <a:endParaRPr/>
          </a:p>
        </p:txBody>
      </p:sp>
      <p:sp>
        <p:nvSpPr>
          <p:cNvPr id="1080" name="Google Shape;1080;p108"/>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a:p>
        </p:txBody>
      </p:sp>
      <p:sp>
        <p:nvSpPr>
          <p:cNvPr id="1081" name="Google Shape;1081;p10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5" name="Shape 1085"/>
        <p:cNvGrpSpPr/>
        <p:nvPr/>
      </p:nvGrpSpPr>
      <p:grpSpPr>
        <a:xfrm>
          <a:off x="0" y="0"/>
          <a:ext cx="0" cy="0"/>
          <a:chOff x="0" y="0"/>
          <a:chExt cx="0" cy="0"/>
        </a:xfrm>
      </p:grpSpPr>
      <p:sp>
        <p:nvSpPr>
          <p:cNvPr id="1086" name="Google Shape;1086;p10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2.12 Binary frequency shift keying - Text Alternative</a:t>
            </a:r>
            <a:endParaRPr/>
          </a:p>
        </p:txBody>
      </p:sp>
      <p:sp>
        <p:nvSpPr>
          <p:cNvPr id="1087" name="Google Shape;1087;p109"/>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88" name="Google Shape;1088;p109"/>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first graph exhibits a baud rate of 5 for 1 second and the bit rate is 5. The x-axis represents time and the y-axis represents amplitude. The graph shows a continuous waveform that is partitioned into five single elements representing the binary digits 10110. Every single element representing digit 1 has a waveform with three crests and troughs, and for the digit 0, the curve has two crests and troughs. The second graph shows two bands with f subscript 1 and f subscript 2 as midpoints. The distance between the two midpoints is 2 times Df. The bandwidths of the two bands are S times (1 plus d). The total bandwidth of the two bands is B equal to S times (1 plus d) plus 2 Df. The value for r is equal to 1, and S is equal to N.</a:t>
            </a:r>
            <a:endParaRPr/>
          </a:p>
        </p:txBody>
      </p:sp>
      <p:sp>
        <p:nvSpPr>
          <p:cNvPr id="1089" name="Google Shape;1089;p109"/>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a:p>
        </p:txBody>
      </p:sp>
      <p:sp>
        <p:nvSpPr>
          <p:cNvPr id="1090" name="Google Shape;1090;p10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2.2</a:t>
            </a:r>
            <a:endParaRPr/>
          </a:p>
        </p:txBody>
      </p:sp>
      <p:sp>
        <p:nvSpPr>
          <p:cNvPr id="337" name="Google Shape;337;p11"/>
          <p:cNvSpPr txBox="1"/>
          <p:nvPr>
            <p:ph idx="1" type="body"/>
          </p:nvPr>
        </p:nvSpPr>
        <p:spPr>
          <a:xfrm>
            <a:off x="342900" y="1276710"/>
            <a:ext cx="8458200" cy="5075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The electrical voltage in hour house in US is periodic with peak value of 120 to 120 volts. Its frequency is 60 Hz.</a:t>
            </a:r>
            <a:endParaRPr/>
          </a:p>
        </p:txBody>
      </p:sp>
      <p:sp>
        <p:nvSpPr>
          <p:cNvPr id="338" name="Google Shape;338;p1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4" name="Shape 1094"/>
        <p:cNvGrpSpPr/>
        <p:nvPr/>
      </p:nvGrpSpPr>
      <p:grpSpPr>
        <a:xfrm>
          <a:off x="0" y="0"/>
          <a:ext cx="0" cy="0"/>
          <a:chOff x="0" y="0"/>
          <a:chExt cx="0" cy="0"/>
        </a:xfrm>
      </p:grpSpPr>
      <p:sp>
        <p:nvSpPr>
          <p:cNvPr id="1095" name="Google Shape;1095;p11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2.13 Binary phase shift keying - Text Alternative</a:t>
            </a:r>
            <a:endParaRPr/>
          </a:p>
        </p:txBody>
      </p:sp>
      <p:sp>
        <p:nvSpPr>
          <p:cNvPr id="1096" name="Google Shape;1096;p110"/>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097" name="Google Shape;1097;p110"/>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first graph exhibits a baud rate of 5 for 1 second and the bit rate is 5. The x-axis represents time and the y-axis represents amplitude. The graph shows a continuous waveform that is partitioned into five single elements representing the binary digits 10110. Every single element representing digit 1 has a waveform originating from the positive cycle and ends in a negative cycle with three crests and troughs, and for the digit 0, the curve originates from the negative cycle and ends in a positive cycle with three crests and troughs. The bandwidth graph shows an open downward curve in the positive cycle. The length of the curve is the bandwidth. The midpoint is marked f subscript c. The value for r is equal to 1, S is equal to N, and b is equal to (1 plus d) times S.</a:t>
            </a:r>
            <a:endParaRPr/>
          </a:p>
        </p:txBody>
      </p:sp>
      <p:sp>
        <p:nvSpPr>
          <p:cNvPr id="1098" name="Google Shape;1098;p110"/>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99" name="Google Shape;1099;p11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3" name="Shape 1103"/>
        <p:cNvGrpSpPr/>
        <p:nvPr/>
      </p:nvGrpSpPr>
      <p:grpSpPr>
        <a:xfrm>
          <a:off x="0" y="0"/>
          <a:ext cx="0" cy="0"/>
          <a:chOff x="0" y="0"/>
          <a:chExt cx="0" cy="0"/>
        </a:xfrm>
      </p:grpSpPr>
      <p:sp>
        <p:nvSpPr>
          <p:cNvPr id="1104" name="Google Shape;1104;p11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2.14 Amplitude modulation - Text Alternative</a:t>
            </a:r>
            <a:endParaRPr/>
          </a:p>
        </p:txBody>
      </p:sp>
      <p:sp>
        <p:nvSpPr>
          <p:cNvPr id="1105" name="Google Shape;1105;p111"/>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a:p>
        </p:txBody>
      </p:sp>
      <p:sp>
        <p:nvSpPr>
          <p:cNvPr id="1106" name="Google Shape;1106;p111"/>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graph shows wave patterns of modulating signal, carrier frequency, and modulated signal. A modulating signal and a carrier frequency signal, f subscript c from an oscillator are given as inputs to a multiplier. The modifier gives a modulated signal output. The bandwidth graph shows an open downward curve in the positive cycle whose length is B subscript A M is equal to 2 B. The midpoint of the curve is f subscript c.</a:t>
            </a:r>
            <a:endParaRPr/>
          </a:p>
        </p:txBody>
      </p:sp>
      <p:sp>
        <p:nvSpPr>
          <p:cNvPr id="1107" name="Google Shape;1107;p111"/>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4"/>
              </a:rPr>
              <a:t>Return to parent-slide containing images.</a:t>
            </a:r>
            <a:endParaRPr u="sng">
              <a:solidFill>
                <a:schemeClr val="hlink"/>
              </a:solidFill>
              <a:latin typeface="Arial"/>
              <a:ea typeface="Arial"/>
              <a:cs typeface="Arial"/>
              <a:sym typeface="Arial"/>
              <a:hlinkClick action="ppaction://hlinksldjump" r:id="rId5"/>
            </a:endParaRPr>
          </a:p>
        </p:txBody>
      </p:sp>
      <p:sp>
        <p:nvSpPr>
          <p:cNvPr id="1108" name="Google Shape;1108;p11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2" name="Shape 1112"/>
        <p:cNvGrpSpPr/>
        <p:nvPr/>
      </p:nvGrpSpPr>
      <p:grpSpPr>
        <a:xfrm>
          <a:off x="0" y="0"/>
          <a:ext cx="0" cy="0"/>
          <a:chOff x="0" y="0"/>
          <a:chExt cx="0" cy="0"/>
        </a:xfrm>
      </p:grpSpPr>
      <p:sp>
        <p:nvSpPr>
          <p:cNvPr id="1113" name="Google Shape;1113;p11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2.15 Frequency modulation - Text Alternative</a:t>
            </a:r>
            <a:endParaRPr/>
          </a:p>
        </p:txBody>
      </p:sp>
      <p:sp>
        <p:nvSpPr>
          <p:cNvPr id="1114" name="Google Shape;1114;p112"/>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15" name="Google Shape;1115;p112"/>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A graph shows wave patterns for modulating signal (audio), carrier frequency, and F M signal. A modulating signal (audio) passes through a voltage-controlled oscillator to obtain an F M signal. A graph shows an open downward curve in the positive cycle, whose length is B subscript F M equals 2 times (1 plus beta) times B. The midpoint of the curve is f subscript c.</a:t>
            </a:r>
            <a:endParaRPr/>
          </a:p>
        </p:txBody>
      </p:sp>
      <p:sp>
        <p:nvSpPr>
          <p:cNvPr id="1116" name="Google Shape;1116;p112"/>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17" name="Google Shape;1117;p11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1" name="Shape 1121"/>
        <p:cNvGrpSpPr/>
        <p:nvPr/>
      </p:nvGrpSpPr>
      <p:grpSpPr>
        <a:xfrm>
          <a:off x="0" y="0"/>
          <a:ext cx="0" cy="0"/>
          <a:chOff x="0" y="0"/>
          <a:chExt cx="0" cy="0"/>
        </a:xfrm>
      </p:grpSpPr>
      <p:sp>
        <p:nvSpPr>
          <p:cNvPr id="1122" name="Google Shape;1122;p11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2.16 Phase modulation - Text Alternative</a:t>
            </a:r>
            <a:endParaRPr/>
          </a:p>
        </p:txBody>
      </p:sp>
      <p:sp>
        <p:nvSpPr>
          <p:cNvPr id="1123" name="Google Shape;1123;p113"/>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24" name="Google Shape;1124;p113"/>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A graph shows wave patterns for modulating signal (audio), carrier frequency, and PM signal. The illustration shows the modulating signal entering a block, d over d t, from which the output passes through a voltage-controlled oscillator to obtain an P M signal. A graph shows an open downward curve in the positive cycle, whose length is B subscript PM equals 2 times (1 plus beta) times B. The midpoint of the curve is f subscript c.</a:t>
            </a:r>
            <a:endParaRPr/>
          </a:p>
        </p:txBody>
      </p:sp>
      <p:sp>
        <p:nvSpPr>
          <p:cNvPr id="1125" name="Google Shape;1125;p113"/>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a:p>
        </p:txBody>
      </p:sp>
      <p:sp>
        <p:nvSpPr>
          <p:cNvPr id="1126" name="Google Shape;1126;p11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0" name="Shape 1130"/>
        <p:cNvGrpSpPr/>
        <p:nvPr/>
      </p:nvGrpSpPr>
      <p:grpSpPr>
        <a:xfrm>
          <a:off x="0" y="0"/>
          <a:ext cx="0" cy="0"/>
          <a:chOff x="0" y="0"/>
          <a:chExt cx="0" cy="0"/>
        </a:xfrm>
      </p:grpSpPr>
      <p:sp>
        <p:nvSpPr>
          <p:cNvPr id="1131" name="Google Shape;1131;p11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2.17 Dividing a link into channels - Text Alternative</a:t>
            </a:r>
            <a:endParaRPr/>
          </a:p>
        </p:txBody>
      </p:sp>
      <p:sp>
        <p:nvSpPr>
          <p:cNvPr id="1132" name="Google Shape;1132;p114"/>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33" name="Google Shape;1133;p114"/>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An illustration shows the 'n' number of input lines passing through a multiplexer (M U X). The multiplexer is connected to a demultiplexer through a link that has 'n' channels. The demultiplexer (D E M U X) provides 'n' output lines.</a:t>
            </a:r>
            <a:endParaRPr/>
          </a:p>
        </p:txBody>
      </p:sp>
      <p:sp>
        <p:nvSpPr>
          <p:cNvPr id="1134" name="Google Shape;1134;p114"/>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35" name="Google Shape;1135;p11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9" name="Shape 1139"/>
        <p:cNvGrpSpPr/>
        <p:nvPr/>
      </p:nvGrpSpPr>
      <p:grpSpPr>
        <a:xfrm>
          <a:off x="0" y="0"/>
          <a:ext cx="0" cy="0"/>
          <a:chOff x="0" y="0"/>
          <a:chExt cx="0" cy="0"/>
        </a:xfrm>
      </p:grpSpPr>
      <p:sp>
        <p:nvSpPr>
          <p:cNvPr id="1140" name="Google Shape;1140;p11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2.18 Frequency-division multiplexing - Text Alternative</a:t>
            </a:r>
            <a:endParaRPr/>
          </a:p>
        </p:txBody>
      </p:sp>
      <p:sp>
        <p:nvSpPr>
          <p:cNvPr id="1141" name="Google Shape;1141;p115"/>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42" name="Google Shape;1142;p115"/>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figure shows three input lines passes through a multiplexer (M U X). The input lines are sent to the demultiplexer through three different channels 1, 2, and 3. The demultiplexer (D E M U X) provides three output lines.</a:t>
            </a:r>
            <a:endParaRPr/>
          </a:p>
        </p:txBody>
      </p:sp>
      <p:sp>
        <p:nvSpPr>
          <p:cNvPr id="1143" name="Google Shape;1143;p115"/>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44" name="Google Shape;1144;p11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8" name="Shape 1148"/>
        <p:cNvGrpSpPr/>
        <p:nvPr/>
      </p:nvGrpSpPr>
      <p:grpSpPr>
        <a:xfrm>
          <a:off x="0" y="0"/>
          <a:ext cx="0" cy="0"/>
          <a:chOff x="0" y="0"/>
          <a:chExt cx="0" cy="0"/>
        </a:xfrm>
      </p:grpSpPr>
      <p:sp>
        <p:nvSpPr>
          <p:cNvPr id="1149" name="Google Shape;1149;p11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2.19 Time division multiplexing (TDM) - Text Alternative</a:t>
            </a:r>
            <a:endParaRPr/>
          </a:p>
        </p:txBody>
      </p:sp>
      <p:sp>
        <p:nvSpPr>
          <p:cNvPr id="1150" name="Google Shape;1150;p116"/>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51" name="Google Shape;1151;p116"/>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A figure shows four host devices labeled as 1, 2, 3, and 4 connected to a multiplexer (M U X). The data, 4 3 2 1 4 3 2 1 4 3 2 1 flows from the multiplexer to the demultiplexer (D E M U), to which four host devices 1, 2, 3, and 4 are connected.</a:t>
            </a:r>
            <a:endParaRPr/>
          </a:p>
        </p:txBody>
      </p:sp>
      <p:sp>
        <p:nvSpPr>
          <p:cNvPr id="1152" name="Google Shape;1152;p116"/>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53" name="Google Shape;1153;p11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7" name="Shape 1157"/>
        <p:cNvGrpSpPr/>
        <p:nvPr/>
      </p:nvGrpSpPr>
      <p:grpSpPr>
        <a:xfrm>
          <a:off x="0" y="0"/>
          <a:ext cx="0" cy="0"/>
          <a:chOff x="0" y="0"/>
          <a:chExt cx="0" cy="0"/>
        </a:xfrm>
      </p:grpSpPr>
      <p:sp>
        <p:nvSpPr>
          <p:cNvPr id="1158" name="Google Shape;1158;p11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2.20 Transmission media and physical layer - Text Alternative</a:t>
            </a:r>
            <a:endParaRPr/>
          </a:p>
        </p:txBody>
      </p:sp>
      <p:sp>
        <p:nvSpPr>
          <p:cNvPr id="1159" name="Google Shape;1159;p117"/>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60" name="Google Shape;1160;p117"/>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In the figure, the data from the physical layer of the sender passes through a transmission media, which is a cable or air, and enters the physical layer of the receiver.</a:t>
            </a:r>
            <a:endParaRPr/>
          </a:p>
        </p:txBody>
      </p:sp>
      <p:sp>
        <p:nvSpPr>
          <p:cNvPr id="1161" name="Google Shape;1161;p117"/>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62" name="Google Shape;1162;p11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6" name="Shape 1166"/>
        <p:cNvGrpSpPr/>
        <p:nvPr/>
      </p:nvGrpSpPr>
      <p:grpSpPr>
        <a:xfrm>
          <a:off x="0" y="0"/>
          <a:ext cx="0" cy="0"/>
          <a:chOff x="0" y="0"/>
          <a:chExt cx="0" cy="0"/>
        </a:xfrm>
      </p:grpSpPr>
      <p:sp>
        <p:nvSpPr>
          <p:cNvPr id="1167" name="Google Shape;1167;p11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2.21 Twisted-pair cable - Text Alternative</a:t>
            </a:r>
            <a:endParaRPr/>
          </a:p>
        </p:txBody>
      </p:sp>
      <p:sp>
        <p:nvSpPr>
          <p:cNvPr id="1168" name="Google Shape;1168;p118"/>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69" name="Google Shape;1169;p118"/>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The unshielded twisted pair cable represents a pair of cable wires with a plastic cover. The shielded twisted pair cable represents a pair of cable wires with a metal shield present beneath the plastic cover. A graph is shown beside. The X-axis represents frequency in kiloHertz that ranges as follows: 1, 10, 100, and 1000. The Y-axis represents attenuation in decibels per kilometer that ranges from 0 to 20 in increments of 2. The graph shows four curves. The curve that represents 18 gauge increases from 1.6 to 10 decibels per kilometer with an increase in frequency from 1 to 1000 kiloHertz. The curve for 22 gauge increases from 1.8 to 14 decibels per kilometer with an increase in frequency from 1 to 1000 kiloHertz, the curve for 24 gauge increases from 2 to 16 decibels per kilometer in 1 to 1000 kiloHertz, and the curve for 26 gauge increases from 2.2 to 18 decibels per kilometer in 1 to 1000 kiloHertz.</a:t>
            </a:r>
            <a:endParaRPr/>
          </a:p>
        </p:txBody>
      </p:sp>
      <p:sp>
        <p:nvSpPr>
          <p:cNvPr id="1170" name="Google Shape;1170;p118"/>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71" name="Google Shape;1171;p11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5" name="Shape 1175"/>
        <p:cNvGrpSpPr/>
        <p:nvPr/>
      </p:nvGrpSpPr>
      <p:grpSpPr>
        <a:xfrm>
          <a:off x="0" y="0"/>
          <a:ext cx="0" cy="0"/>
          <a:chOff x="0" y="0"/>
          <a:chExt cx="0" cy="0"/>
        </a:xfrm>
      </p:grpSpPr>
      <p:sp>
        <p:nvSpPr>
          <p:cNvPr id="1176" name="Google Shape;1176;p11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2.22 Coaxial cable - Text Alternative</a:t>
            </a:r>
            <a:endParaRPr/>
          </a:p>
        </p:txBody>
      </p:sp>
      <p:sp>
        <p:nvSpPr>
          <p:cNvPr id="1177" name="Google Shape;1177;p119"/>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78" name="Google Shape;1178;p119"/>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A coaxial cable has a plastic cover, two insulators, an outer conductor shielded in between the two insulators and an inner conductor. A graph is shown beside the cable. The X-axis of the graph represents frequency in megahertz that ranges as follows: 0.01, 0.1, 1.0, 10, and 100. The Y-axis represents attenuation in decibels per kilometer that ranges from 5 to 35 in increments of 5. The graph shows three curves. The curve representing 2.6 over 9.5 millimeters increases from 1 (approximately) to 18 decibels per kilometer with an increase in frequency from 0.07 to 80 megahertz. The curve for 1.2 over 4.4 millimeters increases from 1 (approximately) to 20 decibels per kilometer with the increase in frequency from 0.07 to 20 megahertz, and the curve for 0.7 over 2.9 millimeters increases from 5 (approximately) to 35 decibels per kilometer with the increase in frequency from 0.3 to 10 megahertz. Note: the above-mentioned values are approximate.</a:t>
            </a:r>
            <a:endParaRPr/>
          </a:p>
        </p:txBody>
      </p:sp>
      <p:sp>
        <p:nvSpPr>
          <p:cNvPr id="1179" name="Google Shape;1179;p119"/>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80" name="Google Shape;1180;p11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Phase</a:t>
            </a:r>
            <a:endParaRPr/>
          </a:p>
        </p:txBody>
      </p:sp>
      <p:sp>
        <p:nvSpPr>
          <p:cNvPr id="344" name="Google Shape;344;p12"/>
          <p:cNvSpPr txBox="1"/>
          <p:nvPr>
            <p:ph idx="1" type="body"/>
          </p:nvPr>
        </p:nvSpPr>
        <p:spPr>
          <a:xfrm>
            <a:off x="342900" y="1276710"/>
            <a:ext cx="8458200" cy="5075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term phase describes the position of the waveform relative to time 0. If we think of the wave as something that can be shifted backward or forward along the time axis, phase describes the amount of that shift.</a:t>
            </a:r>
            <a:endParaRPr/>
          </a:p>
        </p:txBody>
      </p:sp>
      <p:sp>
        <p:nvSpPr>
          <p:cNvPr id="345" name="Google Shape;345;p1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4" name="Shape 1184"/>
        <p:cNvGrpSpPr/>
        <p:nvPr/>
      </p:nvGrpSpPr>
      <p:grpSpPr>
        <a:xfrm>
          <a:off x="0" y="0"/>
          <a:ext cx="0" cy="0"/>
          <a:chOff x="0" y="0"/>
          <a:chExt cx="0" cy="0"/>
        </a:xfrm>
      </p:grpSpPr>
      <p:sp>
        <p:nvSpPr>
          <p:cNvPr id="1185" name="Google Shape;1185;p12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2.23 Bending of light ray - Text Alternative</a:t>
            </a:r>
            <a:endParaRPr/>
          </a:p>
        </p:txBody>
      </p:sp>
      <p:sp>
        <p:nvSpPr>
          <p:cNvPr id="1186" name="Google Shape;1186;p120"/>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187" name="Google Shape;1187;p120"/>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Three figures depict the bending of light rays for different values of 'I. ' In the first figure, the value of I is less than the critical angle. As the light ray from a more dense medium enters the less dense medium, it slightly bends toward the right. The angle between the light ray and the vertical in the more dense medium is marked 'I. ' In the second figure, the value of I is equal to the critical angle. Here the light ray bends horizontally on the outer area of the more dense medium. In the third figure, the value of I is greater than the critical angle. Here the light ray, on reaching the less dense medium, bends downward back to the more dense medium.</a:t>
            </a:r>
            <a:endParaRPr/>
          </a:p>
        </p:txBody>
      </p:sp>
      <p:sp>
        <p:nvSpPr>
          <p:cNvPr id="1188" name="Google Shape;1188;p120"/>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189" name="Google Shape;1189;p12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3" name="Shape 1193"/>
        <p:cNvGrpSpPr/>
        <p:nvPr/>
      </p:nvGrpSpPr>
      <p:grpSpPr>
        <a:xfrm>
          <a:off x="0" y="0"/>
          <a:ext cx="0" cy="0"/>
          <a:chOff x="0" y="0"/>
          <a:chExt cx="0" cy="0"/>
        </a:xfrm>
      </p:grpSpPr>
      <p:sp>
        <p:nvSpPr>
          <p:cNvPr id="1194" name="Google Shape;1194;p12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2.24 Optical fiber - Text Alternative</a:t>
            </a:r>
            <a:endParaRPr/>
          </a:p>
        </p:txBody>
      </p:sp>
      <p:sp>
        <p:nvSpPr>
          <p:cNvPr id="1195" name="Google Shape;1195;p121"/>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a:p>
        </p:txBody>
      </p:sp>
      <p:sp>
        <p:nvSpPr>
          <p:cNvPr id="1196" name="Google Shape;1196;p121"/>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The signal from the sender passes through the core layer of the optical fiber in zigzag patterns and reaches the receiver. The core layer is present between the two cladding layers.</a:t>
            </a:r>
            <a:endParaRPr/>
          </a:p>
        </p:txBody>
      </p:sp>
      <p:sp>
        <p:nvSpPr>
          <p:cNvPr id="1197" name="Google Shape;1197;p121"/>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4"/>
              </a:rPr>
              <a:t>Return to parent-slide containing images.</a:t>
            </a:r>
            <a:endParaRPr/>
          </a:p>
        </p:txBody>
      </p:sp>
      <p:sp>
        <p:nvSpPr>
          <p:cNvPr id="1198" name="Google Shape;1198;p12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2" name="Shape 1202"/>
        <p:cNvGrpSpPr/>
        <p:nvPr/>
      </p:nvGrpSpPr>
      <p:grpSpPr>
        <a:xfrm>
          <a:off x="0" y="0"/>
          <a:ext cx="0" cy="0"/>
          <a:chOff x="0" y="0"/>
          <a:chExt cx="0" cy="0"/>
        </a:xfrm>
      </p:grpSpPr>
      <p:sp>
        <p:nvSpPr>
          <p:cNvPr id="1203" name="Google Shape;1203;p12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2.25 Electromagnetic spectrum for wireless communication - Text Alternative</a:t>
            </a:r>
            <a:endParaRPr/>
          </a:p>
        </p:txBody>
      </p:sp>
      <p:sp>
        <p:nvSpPr>
          <p:cNvPr id="1204" name="Google Shape;1204;p122"/>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1205" name="Google Shape;1205;p122"/>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A spectrum shows that the radio waves and microwaves range from 3 kilohertz to 300 gigahertz, infrared region ranging between 300 gigahertz and 400 terahertz, and visible light ranges from 400 terahertz to 900 terahertz.</a:t>
            </a:r>
            <a:endParaRPr/>
          </a:p>
        </p:txBody>
      </p:sp>
      <p:sp>
        <p:nvSpPr>
          <p:cNvPr id="1206" name="Google Shape;1206;p122"/>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a:p>
        </p:txBody>
      </p:sp>
      <p:sp>
        <p:nvSpPr>
          <p:cNvPr id="1207" name="Google Shape;1207;p12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Wavelength</a:t>
            </a:r>
            <a:endParaRPr/>
          </a:p>
        </p:txBody>
      </p:sp>
      <p:sp>
        <p:nvSpPr>
          <p:cNvPr id="351" name="Google Shape;351;p13"/>
          <p:cNvSpPr txBox="1"/>
          <p:nvPr>
            <p:ph idx="1" type="body"/>
          </p:nvPr>
        </p:nvSpPr>
        <p:spPr>
          <a:xfrm>
            <a:off x="342900" y="1276710"/>
            <a:ext cx="8458200" cy="205431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latin typeface="Times New Roman"/>
                <a:ea typeface="Times New Roman"/>
                <a:cs typeface="Times New Roman"/>
                <a:sym typeface="Times New Roman"/>
              </a:rPr>
              <a:t>The wavelength is the distance a simple signal can travel in one period. Wavelength binds the period or the frequency of a simple sine wave to the propagation speed in the medium. If we represent wavelength by l, propagation speed by c, and frequency by f, and period by T, we get</a:t>
            </a:r>
            <a:endParaRPr/>
          </a:p>
        </p:txBody>
      </p:sp>
      <p:pic>
        <p:nvPicPr>
          <p:cNvPr id="352" name="Google Shape;352;p13"/>
          <p:cNvPicPr preferRelativeResize="0"/>
          <p:nvPr/>
        </p:nvPicPr>
        <p:blipFill rotWithShape="1">
          <a:blip r:embed="rId3">
            <a:alphaModFix/>
          </a:blip>
          <a:srcRect b="0" l="0" r="0" t="0"/>
          <a:stretch/>
        </p:blipFill>
        <p:spPr>
          <a:xfrm>
            <a:off x="2943843" y="3558399"/>
            <a:ext cx="2603170" cy="539228"/>
          </a:xfrm>
          <a:prstGeom prst="rect">
            <a:avLst/>
          </a:prstGeom>
          <a:noFill/>
          <a:ln>
            <a:noFill/>
          </a:ln>
        </p:spPr>
      </p:pic>
      <p:sp>
        <p:nvSpPr>
          <p:cNvPr id="353" name="Google Shape;353;p1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Time and Frequency Domain</a:t>
            </a:r>
            <a:endParaRPr/>
          </a:p>
        </p:txBody>
      </p:sp>
      <p:sp>
        <p:nvSpPr>
          <p:cNvPr id="359" name="Google Shape;359;p14"/>
          <p:cNvSpPr txBox="1"/>
          <p:nvPr>
            <p:ph idx="1" type="body"/>
          </p:nvPr>
        </p:nvSpPr>
        <p:spPr>
          <a:xfrm>
            <a:off x="342900" y="1276710"/>
            <a:ext cx="8458200" cy="5075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 sine waves is comprehensively defined by its </a:t>
            </a:r>
            <a:r>
              <a:rPr lang="en-US">
                <a:solidFill>
                  <a:srgbClr val="C00000"/>
                </a:solidFill>
              </a:rPr>
              <a:t>amplitude</a:t>
            </a:r>
            <a:r>
              <a:rPr lang="en-US"/>
              <a:t>, </a:t>
            </a:r>
            <a:r>
              <a:rPr lang="en-US">
                <a:solidFill>
                  <a:srgbClr val="C00000"/>
                </a:solidFill>
              </a:rPr>
              <a:t>frequency</a:t>
            </a:r>
            <a:r>
              <a:rPr lang="en-US"/>
              <a:t>, and </a:t>
            </a:r>
            <a:r>
              <a:rPr lang="en-US">
                <a:solidFill>
                  <a:srgbClr val="C00000"/>
                </a:solidFill>
              </a:rPr>
              <a:t>phase</a:t>
            </a:r>
            <a:r>
              <a:rPr lang="en-US"/>
              <a:t>. This can be done in both time and frequency domain.</a:t>
            </a:r>
            <a:endParaRPr/>
          </a:p>
        </p:txBody>
      </p:sp>
      <p:sp>
        <p:nvSpPr>
          <p:cNvPr id="360" name="Google Shape;360;p1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2.4 The time-domain and frequency-domain plots of a sine wave</a:t>
            </a:r>
            <a:endParaRPr/>
          </a:p>
        </p:txBody>
      </p:sp>
      <p:pic>
        <p:nvPicPr>
          <p:cNvPr descr=" Two graphs of amplitude versus time show the time domain and the frequency domain of a sine wave." id="366" name="Google Shape;366;p15"/>
          <p:cNvPicPr preferRelativeResize="0"/>
          <p:nvPr/>
        </p:nvPicPr>
        <p:blipFill rotWithShape="1">
          <a:blip r:embed="rId3">
            <a:alphaModFix/>
          </a:blip>
          <a:srcRect b="0" l="0" r="0" t="0"/>
          <a:stretch/>
        </p:blipFill>
        <p:spPr>
          <a:xfrm>
            <a:off x="463929" y="2431736"/>
            <a:ext cx="8216141" cy="2194560"/>
          </a:xfrm>
          <a:prstGeom prst="rect">
            <a:avLst/>
          </a:prstGeom>
          <a:noFill/>
          <a:ln>
            <a:noFill/>
          </a:ln>
        </p:spPr>
      </p:pic>
      <p:sp>
        <p:nvSpPr>
          <p:cNvPr id="367" name="Google Shape;367;p15"/>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368" name="Google Shape;368;p1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Composite Signal</a:t>
            </a:r>
            <a:endParaRPr/>
          </a:p>
        </p:txBody>
      </p:sp>
      <p:sp>
        <p:nvSpPr>
          <p:cNvPr id="374" name="Google Shape;374;p16"/>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Arial"/>
              <a:buChar char="•"/>
            </a:pPr>
            <a:r>
              <a:rPr lang="en-US"/>
              <a:t>So far, we have focused on simple sine waves. A composite signal is made of many simple sine waves.</a:t>
            </a:r>
            <a:endParaRPr/>
          </a:p>
          <a:p>
            <a:pPr indent="-342900" lvl="0" marL="342900" rtl="0" algn="l">
              <a:lnSpc>
                <a:spcPct val="100000"/>
              </a:lnSpc>
              <a:spcBef>
                <a:spcPts val="1800"/>
              </a:spcBef>
              <a:spcAft>
                <a:spcPts val="0"/>
              </a:spcAft>
              <a:buClr>
                <a:schemeClr val="dk2"/>
              </a:buClr>
              <a:buSzPts val="2400"/>
              <a:buFont typeface="Arial"/>
              <a:buChar char="•"/>
            </a:pPr>
            <a:r>
              <a:rPr lang="en-US"/>
              <a:t>The range of frequencies contained in a composite signal is its bandwidth. The bandwidth of a signal is the difference between the lowest and highest frequencies in the signal.</a:t>
            </a:r>
            <a:endParaRPr/>
          </a:p>
        </p:txBody>
      </p:sp>
      <p:sp>
        <p:nvSpPr>
          <p:cNvPr id="375" name="Google Shape;375;p1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Bandwidth</a:t>
            </a:r>
            <a:r>
              <a:rPr lang="en-US" sz="1200">
                <a:solidFill>
                  <a:schemeClr val="dk1"/>
                </a:solidFill>
                <a:latin typeface="Times New Roman"/>
                <a:ea typeface="Times New Roman"/>
                <a:cs typeface="Times New Roman"/>
                <a:sym typeface="Times New Roman"/>
              </a:rPr>
              <a:t> 1</a:t>
            </a:r>
            <a:endParaRPr/>
          </a:p>
        </p:txBody>
      </p:sp>
      <p:sp>
        <p:nvSpPr>
          <p:cNvPr id="381" name="Google Shape;381;p17"/>
          <p:cNvSpPr txBox="1"/>
          <p:nvPr>
            <p:ph idx="1" type="body"/>
          </p:nvPr>
        </p:nvSpPr>
        <p:spPr>
          <a:xfrm>
            <a:off x="342900" y="1276710"/>
            <a:ext cx="8458200" cy="120523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range of frequencies contained in a composite signal is its bandwidth. The bandwidth of a signal is the difference between the lowest and highest frequencies in the signal.</a:t>
            </a:r>
            <a:endParaRPr/>
          </a:p>
        </p:txBody>
      </p:sp>
      <p:sp>
        <p:nvSpPr>
          <p:cNvPr id="382" name="Google Shape;382;p17"/>
          <p:cNvSpPr txBox="1"/>
          <p:nvPr>
            <p:ph idx="2" type="body"/>
          </p:nvPr>
        </p:nvSpPr>
        <p:spPr>
          <a:xfrm>
            <a:off x="342900" y="3167744"/>
            <a:ext cx="8458200" cy="881742"/>
          </a:xfrm>
          <a:prstGeom prst="rect">
            <a:avLst/>
          </a:prstGeom>
          <a:solidFill>
            <a:srgbClr val="56FFD2"/>
          </a:solidFill>
          <a:ln cap="flat" cmpd="sng" w="9525">
            <a:solidFill>
              <a:srgbClr val="00B0F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None/>
            </a:pPr>
            <a:r>
              <a:rPr b="1" i="0" lang="en-US">
                <a:solidFill>
                  <a:srgbClr val="000000"/>
                </a:solidFill>
                <a:latin typeface="Times"/>
                <a:ea typeface="Times"/>
                <a:cs typeface="Times"/>
                <a:sym typeface="Times"/>
              </a:rPr>
              <a:t>The bandwidth of a composite signal is the difference between the highest and the lowest frequencies contained in that signal. </a:t>
            </a:r>
            <a:endParaRPr b="1" i="0" sz="4800">
              <a:solidFill>
                <a:srgbClr val="000000"/>
              </a:solidFill>
            </a:endParaRPr>
          </a:p>
        </p:txBody>
      </p:sp>
      <p:sp>
        <p:nvSpPr>
          <p:cNvPr id="383" name="Google Shape;383;p1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2.1.2 Digital Signal</a:t>
            </a:r>
            <a:endParaRPr/>
          </a:p>
        </p:txBody>
      </p:sp>
      <p:sp>
        <p:nvSpPr>
          <p:cNvPr id="389" name="Google Shape;389;p18"/>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Information can also be represented by a digital signal. For example, a value 1 can be encoded as a positive voltage and a value 0 as zero voltage. A digital signal can have more than two levels. In this case, we can send more than 1 bit for each level. Figure 2.5 shows two signals, one with two levels and the other with four.</a:t>
            </a:r>
            <a:endParaRPr/>
          </a:p>
        </p:txBody>
      </p:sp>
      <p:sp>
        <p:nvSpPr>
          <p:cNvPr id="390" name="Google Shape;390;p1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2.5 Two digital signals, one with two and one with four bit-levels </a:t>
            </a:r>
            <a:endParaRPr/>
          </a:p>
        </p:txBody>
      </p:sp>
      <p:pic>
        <p:nvPicPr>
          <p:cNvPr descr="Two graphs of amplitude versus time show a digital signal with two levels and a digital signal with four levels." id="396" name="Google Shape;396;p19"/>
          <p:cNvPicPr preferRelativeResize="0"/>
          <p:nvPr/>
        </p:nvPicPr>
        <p:blipFill rotWithShape="1">
          <a:blip r:embed="rId3">
            <a:alphaModFix/>
          </a:blip>
          <a:srcRect b="0" l="0" r="0" t="0"/>
          <a:stretch/>
        </p:blipFill>
        <p:spPr>
          <a:xfrm>
            <a:off x="457200" y="1967359"/>
            <a:ext cx="8229600" cy="3287290"/>
          </a:xfrm>
          <a:prstGeom prst="rect">
            <a:avLst/>
          </a:prstGeom>
          <a:noFill/>
          <a:ln>
            <a:noFill/>
          </a:ln>
        </p:spPr>
      </p:pic>
      <p:sp>
        <p:nvSpPr>
          <p:cNvPr id="397" name="Google Shape;397;p19"/>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398" name="Google Shape;398;p1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0" lang="en-US">
                <a:solidFill>
                  <a:schemeClr val="dk1"/>
                </a:solidFill>
              </a:rPr>
              <a:t>Chapter 2: Outline</a:t>
            </a:r>
            <a:endParaRPr/>
          </a:p>
        </p:txBody>
      </p:sp>
      <p:sp>
        <p:nvSpPr>
          <p:cNvPr id="271" name="Google Shape;271;p2"/>
          <p:cNvSpPr txBox="1"/>
          <p:nvPr>
            <p:ph idx="1" type="body"/>
          </p:nvPr>
        </p:nvSpPr>
        <p:spPr>
          <a:xfrm>
            <a:off x="342900" y="1276709"/>
            <a:ext cx="8458200" cy="5160185"/>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None/>
            </a:pPr>
            <a:r>
              <a:rPr lang="en-US">
                <a:solidFill>
                  <a:schemeClr val="dk1"/>
                </a:solidFill>
              </a:rPr>
              <a:t>2.1   SIGNALS</a:t>
            </a:r>
            <a:endParaRPr/>
          </a:p>
          <a:p>
            <a:pPr indent="-457200" lvl="0" marL="457200" rtl="0" algn="l">
              <a:lnSpc>
                <a:spcPct val="100000"/>
              </a:lnSpc>
              <a:spcBef>
                <a:spcPts val="2400"/>
              </a:spcBef>
              <a:spcAft>
                <a:spcPts val="0"/>
              </a:spcAft>
              <a:buClr>
                <a:schemeClr val="dk1"/>
              </a:buClr>
              <a:buSzPts val="2400"/>
              <a:buNone/>
            </a:pPr>
            <a:r>
              <a:rPr lang="en-US">
                <a:solidFill>
                  <a:schemeClr val="dk1"/>
                </a:solidFill>
              </a:rPr>
              <a:t>2.2   SIGNAL IMPAIRMENT</a:t>
            </a:r>
            <a:endParaRPr/>
          </a:p>
          <a:p>
            <a:pPr indent="-457200" lvl="0" marL="457200" rtl="0" algn="l">
              <a:lnSpc>
                <a:spcPct val="100000"/>
              </a:lnSpc>
              <a:spcBef>
                <a:spcPts val="2400"/>
              </a:spcBef>
              <a:spcAft>
                <a:spcPts val="0"/>
              </a:spcAft>
              <a:buClr>
                <a:schemeClr val="dk1"/>
              </a:buClr>
              <a:buSzPts val="2400"/>
              <a:buNone/>
            </a:pPr>
            <a:r>
              <a:rPr lang="en-US">
                <a:solidFill>
                  <a:schemeClr val="dk1"/>
                </a:solidFill>
              </a:rPr>
              <a:t>2.3  DIGITAL TRANSMISSION</a:t>
            </a:r>
            <a:endParaRPr/>
          </a:p>
          <a:p>
            <a:pPr indent="-457200" lvl="0" marL="457200" rtl="0" algn="l">
              <a:lnSpc>
                <a:spcPct val="100000"/>
              </a:lnSpc>
              <a:spcBef>
                <a:spcPts val="2400"/>
              </a:spcBef>
              <a:spcAft>
                <a:spcPts val="0"/>
              </a:spcAft>
              <a:buClr>
                <a:schemeClr val="dk1"/>
              </a:buClr>
              <a:buSzPts val="2400"/>
              <a:buNone/>
            </a:pPr>
            <a:r>
              <a:rPr lang="en-US">
                <a:solidFill>
                  <a:schemeClr val="dk1"/>
                </a:solidFill>
              </a:rPr>
              <a:t>2.4  ANALOG TRANSMISSION</a:t>
            </a:r>
            <a:endParaRPr/>
          </a:p>
          <a:p>
            <a:pPr indent="-457200" lvl="0" marL="457200" rtl="0" algn="l">
              <a:lnSpc>
                <a:spcPct val="100000"/>
              </a:lnSpc>
              <a:spcBef>
                <a:spcPts val="2400"/>
              </a:spcBef>
              <a:spcAft>
                <a:spcPts val="0"/>
              </a:spcAft>
              <a:buClr>
                <a:schemeClr val="dk1"/>
              </a:buClr>
              <a:buSzPts val="2400"/>
              <a:buNone/>
            </a:pPr>
            <a:r>
              <a:rPr lang="en-US">
                <a:solidFill>
                  <a:schemeClr val="dk1"/>
                </a:solidFill>
              </a:rPr>
              <a:t>2.5  MULTIPLEXING</a:t>
            </a:r>
            <a:endParaRPr/>
          </a:p>
          <a:p>
            <a:pPr indent="-457200" lvl="0" marL="457200" rtl="0" algn="l">
              <a:lnSpc>
                <a:spcPct val="100000"/>
              </a:lnSpc>
              <a:spcBef>
                <a:spcPts val="2400"/>
              </a:spcBef>
              <a:spcAft>
                <a:spcPts val="0"/>
              </a:spcAft>
              <a:buClr>
                <a:schemeClr val="dk1"/>
              </a:buClr>
              <a:buSzPts val="2400"/>
              <a:buNone/>
            </a:pPr>
            <a:r>
              <a:rPr lang="en-US">
                <a:solidFill>
                  <a:schemeClr val="dk1"/>
                </a:solidFill>
              </a:rPr>
              <a:t>2.6  TRANSMISSION MEDIA</a:t>
            </a:r>
            <a:endParaRPr/>
          </a:p>
        </p:txBody>
      </p:sp>
      <p:sp>
        <p:nvSpPr>
          <p:cNvPr id="272" name="Google Shape;272;p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Bit Rate</a:t>
            </a:r>
            <a:endParaRPr/>
          </a:p>
        </p:txBody>
      </p:sp>
      <p:sp>
        <p:nvSpPr>
          <p:cNvPr id="404" name="Google Shape;404;p20"/>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Most digital signal are nonperiodic, and thus period and frequency are not appropriate characteristics. Another term-bit rate (instead of frequency) is used. The bit rate is the number of bits sent in 1 second.</a:t>
            </a:r>
            <a:endParaRPr/>
          </a:p>
        </p:txBody>
      </p:sp>
      <p:sp>
        <p:nvSpPr>
          <p:cNvPr id="405" name="Google Shape;405;p2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2.3</a:t>
            </a:r>
            <a:endParaRPr/>
          </a:p>
        </p:txBody>
      </p:sp>
      <p:sp>
        <p:nvSpPr>
          <p:cNvPr id="411" name="Google Shape;411;p21"/>
          <p:cNvSpPr txBox="1"/>
          <p:nvPr>
            <p:ph idx="1" type="body"/>
          </p:nvPr>
        </p:nvSpPr>
        <p:spPr>
          <a:xfrm>
            <a:off x="342900" y="1276710"/>
            <a:ext cx="8458200" cy="152091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Assume we have downloaded text documentation at the rate of 100 pages per minute. A page is an average of 24 lines with 80 characters per line. If we assume that one character requires 8 bits, the bit rate is:</a:t>
            </a:r>
            <a:endParaRPr/>
          </a:p>
        </p:txBody>
      </p:sp>
      <p:sp>
        <p:nvSpPr>
          <p:cNvPr id="412" name="Google Shape;412;p21"/>
          <p:cNvSpPr txBox="1"/>
          <p:nvPr>
            <p:ph idx="2" type="body"/>
          </p:nvPr>
        </p:nvSpPr>
        <p:spPr>
          <a:xfrm>
            <a:off x="1058636" y="3296663"/>
            <a:ext cx="7026729" cy="426251"/>
          </a:xfrm>
          <a:prstGeom prst="rect">
            <a:avLst/>
          </a:prstGeom>
          <a:solidFill>
            <a:srgbClr val="DBDBDB"/>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None/>
            </a:pPr>
            <a:r>
              <a:rPr i="0" lang="en-US">
                <a:latin typeface="Times New Roman"/>
                <a:ea typeface="Times New Roman"/>
                <a:cs typeface="Times New Roman"/>
                <a:sym typeface="Times New Roman"/>
              </a:rPr>
              <a:t> 100 * 24 * 80 * 8 = 1,536,000 bps = 1.536 Mbps</a:t>
            </a:r>
            <a:endParaRPr/>
          </a:p>
        </p:txBody>
      </p:sp>
      <p:sp>
        <p:nvSpPr>
          <p:cNvPr id="413" name="Google Shape;413;p2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Bit Length</a:t>
            </a:r>
            <a:endParaRPr/>
          </a:p>
        </p:txBody>
      </p:sp>
      <p:sp>
        <p:nvSpPr>
          <p:cNvPr id="419" name="Google Shape;419;p22"/>
          <p:cNvSpPr txBox="1"/>
          <p:nvPr>
            <p:ph idx="1" type="body"/>
          </p:nvPr>
        </p:nvSpPr>
        <p:spPr>
          <a:xfrm>
            <a:off x="342900" y="1276710"/>
            <a:ext cx="8458200" cy="152091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We discuss the concept of a wavelength for an analog signal. We can define something similar for a digital signal: the bit length. The bit length is the distance one bit occupy on the transmission medium.</a:t>
            </a:r>
            <a:endParaRPr/>
          </a:p>
        </p:txBody>
      </p:sp>
      <p:sp>
        <p:nvSpPr>
          <p:cNvPr id="420" name="Google Shape;420;p22"/>
          <p:cNvSpPr txBox="1"/>
          <p:nvPr>
            <p:ph idx="2" type="body"/>
          </p:nvPr>
        </p:nvSpPr>
        <p:spPr>
          <a:xfrm>
            <a:off x="1058636" y="3296663"/>
            <a:ext cx="7026729" cy="426251"/>
          </a:xfrm>
          <a:prstGeom prst="rect">
            <a:avLst/>
          </a:prstGeom>
          <a:solidFill>
            <a:srgbClr val="DBDBDB"/>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C00000"/>
              </a:buClr>
              <a:buSzPts val="2400"/>
              <a:buNone/>
            </a:pPr>
            <a:r>
              <a:rPr i="0" lang="en-US">
                <a:solidFill>
                  <a:srgbClr val="C00000"/>
                </a:solidFill>
              </a:rPr>
              <a:t> bit length = 1 / bit rate</a:t>
            </a:r>
            <a:endParaRPr i="0">
              <a:solidFill>
                <a:srgbClr val="C00000"/>
              </a:solidFill>
              <a:latin typeface="Times New Roman"/>
              <a:ea typeface="Times New Roman"/>
              <a:cs typeface="Times New Roman"/>
              <a:sym typeface="Times New Roman"/>
            </a:endParaRPr>
          </a:p>
        </p:txBody>
      </p:sp>
      <p:sp>
        <p:nvSpPr>
          <p:cNvPr id="421" name="Google Shape;421;p2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2.4</a:t>
            </a:r>
            <a:endParaRPr/>
          </a:p>
        </p:txBody>
      </p:sp>
      <p:sp>
        <p:nvSpPr>
          <p:cNvPr id="427" name="Google Shape;427;p23"/>
          <p:cNvSpPr txBox="1"/>
          <p:nvPr>
            <p:ph idx="1" type="body"/>
          </p:nvPr>
        </p:nvSpPr>
        <p:spPr>
          <a:xfrm>
            <a:off x="342900" y="1276710"/>
            <a:ext cx="8458200" cy="426251"/>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2"/>
              </a:buClr>
              <a:buSzPts val="2400"/>
              <a:buNone/>
            </a:pPr>
            <a:r>
              <a:rPr i="0" lang="en-US"/>
              <a:t>The length of the bit in Example 2.3 is</a:t>
            </a:r>
            <a:endParaRPr/>
          </a:p>
        </p:txBody>
      </p:sp>
      <p:sp>
        <p:nvSpPr>
          <p:cNvPr id="428" name="Google Shape;428;p23"/>
          <p:cNvSpPr txBox="1"/>
          <p:nvPr>
            <p:ph idx="2" type="body"/>
          </p:nvPr>
        </p:nvSpPr>
        <p:spPr>
          <a:xfrm>
            <a:off x="1058636" y="2449287"/>
            <a:ext cx="7026729" cy="426251"/>
          </a:xfrm>
          <a:prstGeom prst="rect">
            <a:avLst/>
          </a:prstGeom>
          <a:solidFill>
            <a:srgbClr val="DBDBDB"/>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None/>
            </a:pPr>
            <a:r>
              <a:rPr i="0" lang="en-US"/>
              <a:t> 1 / 1,536,000 = 0.651 microseconds</a:t>
            </a:r>
            <a:endParaRPr i="0">
              <a:solidFill>
                <a:srgbClr val="C00000"/>
              </a:solidFill>
              <a:latin typeface="Times New Roman"/>
              <a:ea typeface="Times New Roman"/>
              <a:cs typeface="Times New Roman"/>
              <a:sym typeface="Times New Roman"/>
            </a:endParaRPr>
          </a:p>
        </p:txBody>
      </p:sp>
      <p:sp>
        <p:nvSpPr>
          <p:cNvPr id="429" name="Google Shape;429;p2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Transmission of Digital Signal</a:t>
            </a:r>
            <a:endParaRPr/>
          </a:p>
        </p:txBody>
      </p:sp>
      <p:sp>
        <p:nvSpPr>
          <p:cNvPr id="435" name="Google Shape;435;p24"/>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 digital signal is a composite analog signal with frequency between zero and infinity. We can have two types of transmission: baseband and broadband. The first means sending the digital signal without changing it to analog signal. The second means changing the digital signal to analog signal and send the analog signal.  </a:t>
            </a:r>
            <a:endParaRPr/>
          </a:p>
        </p:txBody>
      </p:sp>
      <p:sp>
        <p:nvSpPr>
          <p:cNvPr id="436" name="Google Shape;436;p2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0" lang="en-US">
                <a:solidFill>
                  <a:schemeClr val="dk1"/>
                </a:solidFill>
                <a:latin typeface="Times New Roman"/>
                <a:ea typeface="Times New Roman"/>
                <a:cs typeface="Times New Roman"/>
                <a:sym typeface="Times New Roman"/>
              </a:rPr>
              <a:t>2-2 SIGNAL IMPAIRMENT</a:t>
            </a:r>
            <a:endParaRPr/>
          </a:p>
        </p:txBody>
      </p:sp>
      <p:sp>
        <p:nvSpPr>
          <p:cNvPr id="442" name="Google Shape;442;p25"/>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solidFill>
                  <a:srgbClr val="C00000"/>
                </a:solidFill>
              </a:rPr>
              <a:t>attenuation</a:t>
            </a:r>
            <a:r>
              <a:rPr lang="en-US"/>
              <a:t>, </a:t>
            </a:r>
            <a:r>
              <a:rPr lang="en-US">
                <a:solidFill>
                  <a:srgbClr val="C00000"/>
                </a:solidFill>
              </a:rPr>
              <a:t>distortion</a:t>
            </a:r>
            <a:r>
              <a:rPr lang="en-US"/>
              <a:t>, and </a:t>
            </a:r>
            <a:r>
              <a:rPr lang="en-US">
                <a:solidFill>
                  <a:srgbClr val="C00000"/>
                </a:solidFill>
              </a:rPr>
              <a:t>noise</a:t>
            </a:r>
            <a:r>
              <a:rPr lang="en-US"/>
              <a:t>.</a:t>
            </a:r>
            <a:endParaRPr/>
          </a:p>
        </p:txBody>
      </p:sp>
      <p:sp>
        <p:nvSpPr>
          <p:cNvPr id="443" name="Google Shape;443;p2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2.2.1 Attenuation and Amplification</a:t>
            </a:r>
            <a:endParaRPr/>
          </a:p>
        </p:txBody>
      </p:sp>
      <p:sp>
        <p:nvSpPr>
          <p:cNvPr id="449" name="Google Shape;449;p26"/>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Attenuation means a loss of energy. To compensate for this loss we need amplification. When a signal, simple or composite, travels through a medium, it loses some of its energy in overcoming the resistance of the medium. To compensate for this loss, we need amplification. Figure 2.6 shows the effect of attenuation and amplification.</a:t>
            </a:r>
            <a:endParaRPr/>
          </a:p>
        </p:txBody>
      </p:sp>
      <p:sp>
        <p:nvSpPr>
          <p:cNvPr id="450" name="Google Shape;450;p2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2.6 Attenuation and amplification</a:t>
            </a:r>
            <a:endParaRPr/>
          </a:p>
        </p:txBody>
      </p:sp>
      <p:pic>
        <p:nvPicPr>
          <p:cNvPr descr="The original, attenuated, and amplified wave patterns are shown." id="456" name="Google Shape;456;p27"/>
          <p:cNvPicPr preferRelativeResize="0"/>
          <p:nvPr/>
        </p:nvPicPr>
        <p:blipFill rotWithShape="1">
          <a:blip r:embed="rId3">
            <a:alphaModFix/>
          </a:blip>
          <a:srcRect b="0" l="0" r="0" t="0"/>
          <a:stretch/>
        </p:blipFill>
        <p:spPr>
          <a:xfrm>
            <a:off x="635001" y="2058603"/>
            <a:ext cx="7873999" cy="2834640"/>
          </a:xfrm>
          <a:prstGeom prst="rect">
            <a:avLst/>
          </a:prstGeom>
          <a:noFill/>
          <a:ln>
            <a:noFill/>
          </a:ln>
        </p:spPr>
      </p:pic>
      <p:sp>
        <p:nvSpPr>
          <p:cNvPr id="457" name="Google Shape;457;p27"/>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458" name="Google Shape;458;p2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2.5</a:t>
            </a:r>
            <a:endParaRPr/>
          </a:p>
        </p:txBody>
      </p:sp>
      <p:sp>
        <p:nvSpPr>
          <p:cNvPr id="464" name="Google Shape;464;p28"/>
          <p:cNvSpPr txBox="1"/>
          <p:nvPr>
            <p:ph idx="1" type="body"/>
          </p:nvPr>
        </p:nvSpPr>
        <p:spPr>
          <a:xfrm>
            <a:off x="342900" y="1276710"/>
            <a:ext cx="8458200" cy="1237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Suppose a signal travels through a transmission medium and its power is reduced to one half. This means that P</a:t>
            </a:r>
            <a:r>
              <a:rPr i="0" lang="en-US" sz="1800"/>
              <a:t>2</a:t>
            </a:r>
            <a:r>
              <a:rPr i="0" lang="en-US"/>
              <a:t> = 0.5 P</a:t>
            </a:r>
            <a:r>
              <a:rPr i="0" lang="en-US" sz="1600"/>
              <a:t>1</a:t>
            </a:r>
            <a:r>
              <a:rPr i="0" lang="en-US"/>
              <a:t>. In this case, the attenuation (loss of power) can be calculated as</a:t>
            </a:r>
            <a:endParaRPr/>
          </a:p>
        </p:txBody>
      </p:sp>
      <p:pic>
        <p:nvPicPr>
          <p:cNvPr id="465" name="Google Shape;465;p28"/>
          <p:cNvPicPr preferRelativeResize="0"/>
          <p:nvPr/>
        </p:nvPicPr>
        <p:blipFill rotWithShape="1">
          <a:blip r:embed="rId3">
            <a:alphaModFix/>
          </a:blip>
          <a:srcRect b="0" l="0" r="0" t="0"/>
          <a:stretch/>
        </p:blipFill>
        <p:spPr>
          <a:xfrm>
            <a:off x="228600" y="3006725"/>
            <a:ext cx="8686800" cy="381000"/>
          </a:xfrm>
          <a:prstGeom prst="rect">
            <a:avLst/>
          </a:prstGeom>
          <a:solidFill>
            <a:srgbClr val="DBDBDB"/>
          </a:solidFill>
          <a:ln cap="flat" cmpd="sng" w="38100">
            <a:solidFill>
              <a:schemeClr val="dk1"/>
            </a:solidFill>
            <a:prstDash val="solid"/>
            <a:round/>
            <a:headEnd len="sm" w="sm" type="none"/>
            <a:tailEnd len="sm" w="sm" type="none"/>
          </a:ln>
        </p:spPr>
      </p:pic>
      <p:sp>
        <p:nvSpPr>
          <p:cNvPr id="466" name="Google Shape;466;p28"/>
          <p:cNvSpPr txBox="1"/>
          <p:nvPr>
            <p:ph idx="2" type="body"/>
          </p:nvPr>
        </p:nvSpPr>
        <p:spPr>
          <a:xfrm>
            <a:off x="342900" y="3873606"/>
            <a:ext cx="8458200" cy="46979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A loss of 3 dB (−3 dB) is equivalent to losing one-half the power.</a:t>
            </a:r>
            <a:endParaRPr/>
          </a:p>
        </p:txBody>
      </p:sp>
      <p:sp>
        <p:nvSpPr>
          <p:cNvPr id="467" name="Google Shape;467;p2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2.2.2 Distortion</a:t>
            </a:r>
            <a:endParaRPr/>
          </a:p>
        </p:txBody>
      </p:sp>
      <p:sp>
        <p:nvSpPr>
          <p:cNvPr id="473" name="Google Shape;473;p29"/>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Distortion means that the signal changes its form or shape. Distortion can occur in a composite signal made up of different frequencies.</a:t>
            </a:r>
            <a:endParaRPr/>
          </a:p>
        </p:txBody>
      </p:sp>
      <p:sp>
        <p:nvSpPr>
          <p:cNvPr id="474" name="Google Shape;474;p2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0" lang="en-US">
                <a:solidFill>
                  <a:schemeClr val="dk1"/>
                </a:solidFill>
                <a:latin typeface="Times New Roman"/>
                <a:ea typeface="Times New Roman"/>
                <a:cs typeface="Times New Roman"/>
                <a:sym typeface="Times New Roman"/>
              </a:rPr>
              <a:t>2-1 SIGNALS</a:t>
            </a:r>
            <a:endParaRPr/>
          </a:p>
        </p:txBody>
      </p:sp>
      <p:sp>
        <p:nvSpPr>
          <p:cNvPr id="278" name="Google Shape;278;p4"/>
          <p:cNvSpPr txBox="1"/>
          <p:nvPr>
            <p:ph idx="1" type="body"/>
          </p:nvPr>
        </p:nvSpPr>
        <p:spPr>
          <a:xfrm>
            <a:off x="342900" y="1276709"/>
            <a:ext cx="8458200" cy="51601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latin typeface="Times New Roman"/>
                <a:ea typeface="Times New Roman"/>
                <a:cs typeface="Times New Roman"/>
                <a:sym typeface="Times New Roman"/>
              </a:rPr>
              <a:t>What is exchanged between Alice and Bob is data, but what goes through the network at the physical layer is signals.</a:t>
            </a:r>
            <a:endParaRPr/>
          </a:p>
        </p:txBody>
      </p:sp>
      <p:sp>
        <p:nvSpPr>
          <p:cNvPr id="279" name="Google Shape;279;p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Noise</a:t>
            </a:r>
            <a:endParaRPr/>
          </a:p>
        </p:txBody>
      </p:sp>
      <p:sp>
        <p:nvSpPr>
          <p:cNvPr id="480" name="Google Shape;480;p30"/>
          <p:cNvSpPr txBox="1"/>
          <p:nvPr>
            <p:ph idx="1" type="body"/>
          </p:nvPr>
        </p:nvSpPr>
        <p:spPr>
          <a:xfrm>
            <a:off x="342900" y="1276710"/>
            <a:ext cx="8458200" cy="80246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Noise is another cause of impairment. Several type of noise may occur during the signal transmission.</a:t>
            </a:r>
            <a:endParaRPr/>
          </a:p>
        </p:txBody>
      </p:sp>
      <p:sp>
        <p:nvSpPr>
          <p:cNvPr id="481" name="Google Shape;481;p30"/>
          <p:cNvSpPr txBox="1"/>
          <p:nvPr>
            <p:ph idx="2" type="body"/>
          </p:nvPr>
        </p:nvSpPr>
        <p:spPr>
          <a:xfrm>
            <a:off x="342900" y="2819400"/>
            <a:ext cx="8458200" cy="89262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	Signal-to-Noise Ratio (SNR) is defined as</a:t>
            </a:r>
            <a:endParaRPr/>
          </a:p>
          <a:p>
            <a:pPr indent="0" lvl="0" marL="0" rtl="0" algn="l">
              <a:lnSpc>
                <a:spcPct val="100000"/>
              </a:lnSpc>
              <a:spcBef>
                <a:spcPts val="800"/>
              </a:spcBef>
              <a:spcAft>
                <a:spcPts val="0"/>
              </a:spcAft>
              <a:buClr>
                <a:schemeClr val="dk2"/>
              </a:buClr>
              <a:buSzPts val="2400"/>
              <a:buNone/>
            </a:pPr>
            <a:r>
              <a:rPr lang="en-US"/>
              <a:t>           SNR = (average signal power) / (average noise power)</a:t>
            </a:r>
            <a:endParaRPr/>
          </a:p>
        </p:txBody>
      </p:sp>
      <p:sp>
        <p:nvSpPr>
          <p:cNvPr id="482" name="Google Shape;482;p3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2.2.3 Data Rate Limits</a:t>
            </a:r>
            <a:endParaRPr/>
          </a:p>
        </p:txBody>
      </p:sp>
      <p:sp>
        <p:nvSpPr>
          <p:cNvPr id="488" name="Google Shape;488;p3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 very important consideration in data communications is how fast we can send data, in bits per second, over a channel. Data rate depends on three factors:</a:t>
            </a:r>
            <a:endParaRPr/>
          </a:p>
          <a:p>
            <a:pPr indent="-457200" lvl="0" marL="457200" rtl="0" algn="l">
              <a:lnSpc>
                <a:spcPct val="100000"/>
              </a:lnSpc>
              <a:spcBef>
                <a:spcPts val="1400"/>
              </a:spcBef>
              <a:spcAft>
                <a:spcPts val="0"/>
              </a:spcAft>
              <a:buClr>
                <a:schemeClr val="dk2"/>
              </a:buClr>
              <a:buSzPts val="2400"/>
              <a:buFont typeface="Times New Roman"/>
              <a:buAutoNum type="arabicPeriod"/>
            </a:pPr>
            <a:r>
              <a:rPr lang="en-US"/>
              <a:t>The bandwidth available</a:t>
            </a:r>
            <a:endParaRPr/>
          </a:p>
          <a:p>
            <a:pPr indent="-457200" lvl="0" marL="457200" rtl="0" algn="l">
              <a:lnSpc>
                <a:spcPct val="100000"/>
              </a:lnSpc>
              <a:spcBef>
                <a:spcPts val="1400"/>
              </a:spcBef>
              <a:spcAft>
                <a:spcPts val="0"/>
              </a:spcAft>
              <a:buClr>
                <a:schemeClr val="dk2"/>
              </a:buClr>
              <a:buSzPts val="2400"/>
              <a:buFont typeface="Times New Roman"/>
              <a:buAutoNum type="arabicPeriod"/>
            </a:pPr>
            <a:r>
              <a:rPr lang="en-US"/>
              <a:t>The level of the signals we use</a:t>
            </a:r>
            <a:endParaRPr/>
          </a:p>
          <a:p>
            <a:pPr indent="-457200" lvl="0" marL="457200" rtl="0" algn="l">
              <a:lnSpc>
                <a:spcPct val="100000"/>
              </a:lnSpc>
              <a:spcBef>
                <a:spcPts val="1400"/>
              </a:spcBef>
              <a:spcAft>
                <a:spcPts val="0"/>
              </a:spcAft>
              <a:buClr>
                <a:schemeClr val="dk2"/>
              </a:buClr>
              <a:buSzPts val="2400"/>
              <a:buFont typeface="Times New Roman"/>
              <a:buAutoNum type="arabicPeriod"/>
            </a:pPr>
            <a:r>
              <a:rPr lang="en-US"/>
              <a:t>The quality of the channel (the level of noise)</a:t>
            </a:r>
            <a:endParaRPr/>
          </a:p>
          <a:p>
            <a:pPr indent="0" lvl="0" marL="0" rtl="0" algn="l">
              <a:lnSpc>
                <a:spcPct val="100000"/>
              </a:lnSpc>
              <a:spcBef>
                <a:spcPts val="1400"/>
              </a:spcBef>
              <a:spcAft>
                <a:spcPts val="0"/>
              </a:spcAft>
              <a:buClr>
                <a:schemeClr val="dk2"/>
              </a:buClr>
              <a:buSzPts val="2400"/>
              <a:buNone/>
            </a:pPr>
            <a:r>
              <a:rPr lang="en-US"/>
              <a:t>Two theoretical formulas were developed to calculate the data rate: one by Nyquist for a noiseless channel, another by Shannon for a noisy channel.</a:t>
            </a:r>
            <a:endParaRPr/>
          </a:p>
        </p:txBody>
      </p:sp>
      <p:sp>
        <p:nvSpPr>
          <p:cNvPr id="489" name="Google Shape;489;p3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Noiseless Channel: Nyquist Bit Rate</a:t>
            </a:r>
            <a:endParaRPr/>
          </a:p>
        </p:txBody>
      </p:sp>
      <p:sp>
        <p:nvSpPr>
          <p:cNvPr id="495" name="Google Shape;495;p32"/>
          <p:cNvSpPr txBox="1"/>
          <p:nvPr>
            <p:ph idx="1" type="body"/>
          </p:nvPr>
        </p:nvSpPr>
        <p:spPr>
          <a:xfrm>
            <a:off x="342900" y="1276711"/>
            <a:ext cx="8458200" cy="8677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For a noiseless channel, the Nyquist bit rate formula defines the theoretical maximum bit rate.</a:t>
            </a:r>
            <a:endParaRPr/>
          </a:p>
        </p:txBody>
      </p:sp>
      <p:pic>
        <p:nvPicPr>
          <p:cNvPr id="496" name="Google Shape;496;p32"/>
          <p:cNvPicPr preferRelativeResize="0"/>
          <p:nvPr/>
        </p:nvPicPr>
        <p:blipFill rotWithShape="1">
          <a:blip r:embed="rId3">
            <a:alphaModFix/>
          </a:blip>
          <a:srcRect b="0" l="0" r="0" t="0"/>
          <a:stretch/>
        </p:blipFill>
        <p:spPr>
          <a:xfrm>
            <a:off x="3092580" y="2437787"/>
            <a:ext cx="2958840" cy="380880"/>
          </a:xfrm>
          <a:prstGeom prst="rect">
            <a:avLst/>
          </a:prstGeom>
          <a:solidFill>
            <a:srgbClr val="DBDBDB"/>
          </a:solidFill>
          <a:ln>
            <a:noFill/>
          </a:ln>
        </p:spPr>
      </p:pic>
      <p:sp>
        <p:nvSpPr>
          <p:cNvPr id="497" name="Google Shape;497;p3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2.6</a:t>
            </a:r>
            <a:endParaRPr/>
          </a:p>
        </p:txBody>
      </p:sp>
      <p:sp>
        <p:nvSpPr>
          <p:cNvPr id="503" name="Google Shape;503;p33"/>
          <p:cNvSpPr txBox="1"/>
          <p:nvPr>
            <p:ph idx="1" type="body"/>
          </p:nvPr>
        </p:nvSpPr>
        <p:spPr>
          <a:xfrm>
            <a:off x="342900" y="1276710"/>
            <a:ext cx="8458200" cy="1237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We need to send 265 kbps over a noiseless (ideal) channel with a bandwidth of 20 kHz. How many signal levels do we need? We can use the Nyquist formula as shown:</a:t>
            </a:r>
            <a:endParaRPr/>
          </a:p>
        </p:txBody>
      </p:sp>
      <p:pic>
        <p:nvPicPr>
          <p:cNvPr id="504" name="Google Shape;504;p33"/>
          <p:cNvPicPr preferRelativeResize="0"/>
          <p:nvPr/>
        </p:nvPicPr>
        <p:blipFill rotWithShape="1">
          <a:blip r:embed="rId3">
            <a:alphaModFix/>
          </a:blip>
          <a:srcRect b="0" l="0" r="0" t="0"/>
          <a:stretch/>
        </p:blipFill>
        <p:spPr>
          <a:xfrm>
            <a:off x="583046" y="3006725"/>
            <a:ext cx="7977909" cy="381000"/>
          </a:xfrm>
          <a:prstGeom prst="rect">
            <a:avLst/>
          </a:prstGeom>
          <a:solidFill>
            <a:srgbClr val="DBDBDB"/>
          </a:solidFill>
          <a:ln cap="flat" cmpd="sng" w="38100">
            <a:solidFill>
              <a:schemeClr val="dk1"/>
            </a:solidFill>
            <a:prstDash val="solid"/>
            <a:round/>
            <a:headEnd len="sm" w="sm" type="none"/>
            <a:tailEnd len="sm" w="sm" type="none"/>
          </a:ln>
        </p:spPr>
      </p:pic>
      <p:sp>
        <p:nvSpPr>
          <p:cNvPr id="505" name="Google Shape;505;p33"/>
          <p:cNvSpPr txBox="1"/>
          <p:nvPr>
            <p:ph idx="2" type="body"/>
          </p:nvPr>
        </p:nvSpPr>
        <p:spPr>
          <a:xfrm>
            <a:off x="342900" y="3873606"/>
            <a:ext cx="8458200" cy="124268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Since this result is not a power of 2, we need to either increase the number of levels or reduce the bit rate. If we have 128 levels, the bit rate is 280 kbps. If we have 64 levels, the bit rate is 240 kbps.</a:t>
            </a:r>
            <a:endParaRPr/>
          </a:p>
        </p:txBody>
      </p:sp>
      <p:sp>
        <p:nvSpPr>
          <p:cNvPr id="506" name="Google Shape;506;p3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Noisy Channel: Shannon Capacity</a:t>
            </a:r>
            <a:endParaRPr/>
          </a:p>
        </p:txBody>
      </p:sp>
      <p:sp>
        <p:nvSpPr>
          <p:cNvPr id="512" name="Google Shape;512;p34"/>
          <p:cNvSpPr txBox="1"/>
          <p:nvPr>
            <p:ph idx="1" type="body"/>
          </p:nvPr>
        </p:nvSpPr>
        <p:spPr>
          <a:xfrm>
            <a:off x="342900" y="1276711"/>
            <a:ext cx="8458200" cy="46500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For a noisy channel, we have </a:t>
            </a:r>
            <a:endParaRPr/>
          </a:p>
        </p:txBody>
      </p:sp>
      <p:pic>
        <p:nvPicPr>
          <p:cNvPr id="513" name="Google Shape;513;p34"/>
          <p:cNvPicPr preferRelativeResize="0"/>
          <p:nvPr/>
        </p:nvPicPr>
        <p:blipFill rotWithShape="1">
          <a:blip r:embed="rId3">
            <a:alphaModFix/>
          </a:blip>
          <a:srcRect b="0" l="0" r="0" t="0"/>
          <a:stretch/>
        </p:blipFill>
        <p:spPr>
          <a:xfrm>
            <a:off x="3003550" y="2163897"/>
            <a:ext cx="2679700" cy="381000"/>
          </a:xfrm>
          <a:prstGeom prst="rect">
            <a:avLst/>
          </a:prstGeom>
          <a:solidFill>
            <a:srgbClr val="DBDBDB"/>
          </a:solidFill>
          <a:ln>
            <a:noFill/>
          </a:ln>
        </p:spPr>
      </p:pic>
      <p:sp>
        <p:nvSpPr>
          <p:cNvPr id="514" name="Google Shape;514;p3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2.7</a:t>
            </a:r>
            <a:endParaRPr/>
          </a:p>
        </p:txBody>
      </p:sp>
      <p:sp>
        <p:nvSpPr>
          <p:cNvPr id="520" name="Google Shape;520;p35"/>
          <p:cNvSpPr txBox="1"/>
          <p:nvPr>
            <p:ph idx="1" type="body"/>
          </p:nvPr>
        </p:nvSpPr>
        <p:spPr>
          <a:xfrm>
            <a:off x="342900" y="1276710"/>
            <a:ext cx="8458200" cy="15426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Consider an extremely noisy channel in which the value of the signal-to-noise ratio is almost zero. In other words, the noise is so strong that the signal is faint. For this channel the capacity C is calculated as shown below.</a:t>
            </a:r>
            <a:endParaRPr/>
          </a:p>
        </p:txBody>
      </p:sp>
      <p:pic>
        <p:nvPicPr>
          <p:cNvPr id="521" name="Google Shape;521;p35"/>
          <p:cNvPicPr preferRelativeResize="0"/>
          <p:nvPr/>
        </p:nvPicPr>
        <p:blipFill rotWithShape="1">
          <a:blip r:embed="rId3">
            <a:alphaModFix/>
          </a:blip>
          <a:srcRect b="0" l="0" r="0" t="0"/>
          <a:stretch/>
        </p:blipFill>
        <p:spPr>
          <a:xfrm>
            <a:off x="1060560" y="3222397"/>
            <a:ext cx="7022880" cy="380880"/>
          </a:xfrm>
          <a:prstGeom prst="rect">
            <a:avLst/>
          </a:prstGeom>
          <a:solidFill>
            <a:srgbClr val="DBDBDB"/>
          </a:solidFill>
          <a:ln cap="flat" cmpd="sng" w="38100">
            <a:solidFill>
              <a:schemeClr val="dk1"/>
            </a:solidFill>
            <a:prstDash val="solid"/>
            <a:round/>
            <a:headEnd len="sm" w="sm" type="none"/>
            <a:tailEnd len="sm" w="sm" type="none"/>
          </a:ln>
        </p:spPr>
      </p:pic>
      <p:sp>
        <p:nvSpPr>
          <p:cNvPr id="522" name="Google Shape;522;p35"/>
          <p:cNvSpPr txBox="1"/>
          <p:nvPr>
            <p:ph idx="2" type="body"/>
          </p:nvPr>
        </p:nvSpPr>
        <p:spPr>
          <a:xfrm>
            <a:off x="342900" y="3873606"/>
            <a:ext cx="8458200" cy="124268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This means that the capacity of this channel is zero regardless of the bandwidth. In other words, the data is so corrupted in this channel that it is useless when received.</a:t>
            </a:r>
            <a:endParaRPr/>
          </a:p>
        </p:txBody>
      </p:sp>
      <p:sp>
        <p:nvSpPr>
          <p:cNvPr id="523" name="Google Shape;523;p3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2.8</a:t>
            </a:r>
            <a:endParaRPr/>
          </a:p>
        </p:txBody>
      </p:sp>
      <p:sp>
        <p:nvSpPr>
          <p:cNvPr id="529" name="Google Shape;529;p36"/>
          <p:cNvSpPr txBox="1"/>
          <p:nvPr>
            <p:ph idx="1" type="body"/>
          </p:nvPr>
        </p:nvSpPr>
        <p:spPr>
          <a:xfrm>
            <a:off x="342900" y="1276709"/>
            <a:ext cx="8458200" cy="19456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We can calculate the theoretical highest bit rate of a regular telephone line. A telephone line normally has a bandwidth of 3000 Hz (300 to 3300 Hz) assigned for data communications. The signal-to-noise ratio is usually 3162. For this channel the capacity is calculated as shown below.</a:t>
            </a:r>
            <a:endParaRPr/>
          </a:p>
        </p:txBody>
      </p:sp>
      <p:pic>
        <p:nvPicPr>
          <p:cNvPr id="530" name="Google Shape;530;p36"/>
          <p:cNvPicPr preferRelativeResize="0"/>
          <p:nvPr/>
        </p:nvPicPr>
        <p:blipFill rotWithShape="1">
          <a:blip r:embed="rId3">
            <a:alphaModFix/>
          </a:blip>
          <a:srcRect b="0" l="0" r="0" t="0"/>
          <a:stretch/>
        </p:blipFill>
        <p:spPr>
          <a:xfrm>
            <a:off x="1073150" y="3516313"/>
            <a:ext cx="6997700" cy="381000"/>
          </a:xfrm>
          <a:prstGeom prst="rect">
            <a:avLst/>
          </a:prstGeom>
          <a:solidFill>
            <a:srgbClr val="DBDBDB"/>
          </a:solidFill>
          <a:ln cap="flat" cmpd="sng" w="38100">
            <a:solidFill>
              <a:schemeClr val="dk1"/>
            </a:solidFill>
            <a:prstDash val="solid"/>
            <a:round/>
            <a:headEnd len="sm" w="sm" type="none"/>
            <a:tailEnd len="sm" w="sm" type="none"/>
          </a:ln>
        </p:spPr>
      </p:pic>
      <p:sp>
        <p:nvSpPr>
          <p:cNvPr id="531" name="Google Shape;531;p36"/>
          <p:cNvSpPr txBox="1"/>
          <p:nvPr>
            <p:ph idx="2" type="body"/>
          </p:nvPr>
        </p:nvSpPr>
        <p:spPr>
          <a:xfrm>
            <a:off x="342900" y="4223656"/>
            <a:ext cx="8458200" cy="16002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This means that the highest bit rate for a telephone line is 34.881 kbps. If we want to send data faster than this, we can either increase the bandwidth of the line or improve the signal-to noise ratio.</a:t>
            </a:r>
            <a:endParaRPr/>
          </a:p>
        </p:txBody>
      </p:sp>
      <p:sp>
        <p:nvSpPr>
          <p:cNvPr id="532" name="Google Shape;532;p3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Using Both Limits</a:t>
            </a:r>
            <a:endParaRPr/>
          </a:p>
        </p:txBody>
      </p:sp>
      <p:sp>
        <p:nvSpPr>
          <p:cNvPr id="538" name="Google Shape;538;p37"/>
          <p:cNvSpPr txBox="1"/>
          <p:nvPr>
            <p:ph idx="1" type="body"/>
          </p:nvPr>
        </p:nvSpPr>
        <p:spPr>
          <a:xfrm>
            <a:off x="342900" y="1276711"/>
            <a:ext cx="8458200" cy="46500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practice, we need to use both limits.</a:t>
            </a:r>
            <a:endParaRPr/>
          </a:p>
        </p:txBody>
      </p:sp>
      <p:pic>
        <p:nvPicPr>
          <p:cNvPr id="539" name="Google Shape;539;p37"/>
          <p:cNvPicPr preferRelativeResize="0"/>
          <p:nvPr/>
        </p:nvPicPr>
        <p:blipFill rotWithShape="1">
          <a:blip r:embed="rId3">
            <a:alphaModFix/>
          </a:blip>
          <a:srcRect b="0" l="0" r="0" t="0"/>
          <a:stretch/>
        </p:blipFill>
        <p:spPr>
          <a:xfrm>
            <a:off x="3003550" y="2163897"/>
            <a:ext cx="2679700" cy="381000"/>
          </a:xfrm>
          <a:prstGeom prst="rect">
            <a:avLst/>
          </a:prstGeom>
          <a:solidFill>
            <a:srgbClr val="DBDBDB"/>
          </a:solidFill>
          <a:ln>
            <a:noFill/>
          </a:ln>
        </p:spPr>
      </p:pic>
      <p:sp>
        <p:nvSpPr>
          <p:cNvPr id="540" name="Google Shape;540;p3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2.9</a:t>
            </a:r>
            <a:endParaRPr/>
          </a:p>
        </p:txBody>
      </p:sp>
      <p:sp>
        <p:nvSpPr>
          <p:cNvPr id="546" name="Google Shape;546;p38"/>
          <p:cNvSpPr txBox="1"/>
          <p:nvPr>
            <p:ph idx="1" type="body"/>
          </p:nvPr>
        </p:nvSpPr>
        <p:spPr>
          <a:xfrm>
            <a:off x="342900" y="1276710"/>
            <a:ext cx="8458200" cy="84600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We have a channel with a 1-MHz bandwidth. The SNR for this channel is 63. What are the appropriate bit rate and signal level?</a:t>
            </a:r>
            <a:endParaRPr/>
          </a:p>
        </p:txBody>
      </p:sp>
      <p:sp>
        <p:nvSpPr>
          <p:cNvPr id="547" name="Google Shape;547;p38"/>
          <p:cNvSpPr txBox="1"/>
          <p:nvPr>
            <p:ph idx="2" type="body"/>
          </p:nvPr>
        </p:nvSpPr>
        <p:spPr>
          <a:xfrm>
            <a:off x="342900" y="2416014"/>
            <a:ext cx="8458200" cy="771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b="1" i="0" lang="en-US" sz="2000"/>
              <a:t>Solution</a:t>
            </a:r>
            <a:endParaRPr i="0" sz="2000"/>
          </a:p>
          <a:p>
            <a:pPr indent="0" lvl="0" marL="0" rtl="0" algn="l">
              <a:lnSpc>
                <a:spcPct val="100000"/>
              </a:lnSpc>
              <a:spcBef>
                <a:spcPts val="800"/>
              </a:spcBef>
              <a:spcAft>
                <a:spcPts val="0"/>
              </a:spcAft>
              <a:buClr>
                <a:schemeClr val="dk2"/>
              </a:buClr>
              <a:buSzPts val="2000"/>
              <a:buNone/>
            </a:pPr>
            <a:r>
              <a:rPr i="0" lang="en-US" sz="2000"/>
              <a:t>First, we use the Shannon formula to find the upper limit.</a:t>
            </a:r>
            <a:endParaRPr sz="2000"/>
          </a:p>
        </p:txBody>
      </p:sp>
      <p:pic>
        <p:nvPicPr>
          <p:cNvPr id="548" name="Google Shape;548;p38"/>
          <p:cNvPicPr preferRelativeResize="0"/>
          <p:nvPr/>
        </p:nvPicPr>
        <p:blipFill rotWithShape="1">
          <a:blip r:embed="rId3">
            <a:alphaModFix/>
          </a:blip>
          <a:srcRect b="0" l="0" r="0" t="0"/>
          <a:stretch/>
        </p:blipFill>
        <p:spPr>
          <a:xfrm>
            <a:off x="606879" y="3624176"/>
            <a:ext cx="7734300" cy="419100"/>
          </a:xfrm>
          <a:prstGeom prst="rect">
            <a:avLst/>
          </a:prstGeom>
          <a:solidFill>
            <a:srgbClr val="DBDBDB"/>
          </a:solidFill>
          <a:ln cap="flat" cmpd="sng" w="38100">
            <a:solidFill>
              <a:schemeClr val="dk1"/>
            </a:solidFill>
            <a:prstDash val="solid"/>
            <a:round/>
            <a:headEnd len="sm" w="sm" type="none"/>
            <a:tailEnd len="sm" w="sm" type="none"/>
          </a:ln>
        </p:spPr>
      </p:pic>
      <p:sp>
        <p:nvSpPr>
          <p:cNvPr id="549" name="Google Shape;549;p38"/>
          <p:cNvSpPr txBox="1"/>
          <p:nvPr>
            <p:ph idx="3" type="body"/>
          </p:nvPr>
        </p:nvSpPr>
        <p:spPr>
          <a:xfrm>
            <a:off x="342900" y="4238453"/>
            <a:ext cx="8458200" cy="100846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i="0" lang="en-US" sz="2000"/>
              <a:t>The Shannon formula gives us 6 Mbps, the upper limit. For better performance we choose something lower, 4 Mbps, for example. Then we use the Nyquist formula to find the number of signal levels.</a:t>
            </a:r>
            <a:endParaRPr sz="2000"/>
          </a:p>
        </p:txBody>
      </p:sp>
      <p:pic>
        <p:nvPicPr>
          <p:cNvPr id="550" name="Google Shape;550;p38"/>
          <p:cNvPicPr preferRelativeResize="0"/>
          <p:nvPr/>
        </p:nvPicPr>
        <p:blipFill rotWithShape="1">
          <a:blip r:embed="rId4">
            <a:alphaModFix/>
          </a:blip>
          <a:srcRect b="0" l="0" r="0" t="0"/>
          <a:stretch/>
        </p:blipFill>
        <p:spPr>
          <a:xfrm>
            <a:off x="1454150" y="5581290"/>
            <a:ext cx="6235700" cy="381000"/>
          </a:xfrm>
          <a:prstGeom prst="rect">
            <a:avLst/>
          </a:prstGeom>
          <a:solidFill>
            <a:srgbClr val="DBDBDB"/>
          </a:solidFill>
          <a:ln cap="flat" cmpd="sng" w="38100">
            <a:solidFill>
              <a:schemeClr val="dk1"/>
            </a:solidFill>
            <a:prstDash val="solid"/>
            <a:round/>
            <a:headEnd len="sm" w="sm" type="none"/>
            <a:tailEnd len="sm" w="sm" type="none"/>
          </a:ln>
        </p:spPr>
      </p:pic>
      <p:sp>
        <p:nvSpPr>
          <p:cNvPr id="551" name="Google Shape;551;p3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2.2.4 Performance</a:t>
            </a:r>
            <a:endParaRPr/>
          </a:p>
        </p:txBody>
      </p:sp>
      <p:sp>
        <p:nvSpPr>
          <p:cNvPr id="557" name="Google Shape;557;p39"/>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Up to now, we have discussed the tools of transmitting data (signals) over a network and how the data behave. One important issue in networking is the performance of the network—how good is it?</a:t>
            </a:r>
            <a:endParaRPr/>
          </a:p>
        </p:txBody>
      </p:sp>
      <p:sp>
        <p:nvSpPr>
          <p:cNvPr id="558" name="Google Shape;558;p3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 Communication at the physical layer</a:t>
            </a:r>
            <a:endParaRPr/>
          </a:p>
        </p:txBody>
      </p:sp>
      <p:pic>
        <p:nvPicPr>
          <p:cNvPr descr="A diagram depicts the communication between Alice and Bob. " id="285" name="Google Shape;285;p3"/>
          <p:cNvPicPr preferRelativeResize="0"/>
          <p:nvPr/>
        </p:nvPicPr>
        <p:blipFill rotWithShape="1">
          <a:blip r:embed="rId3">
            <a:alphaModFix/>
          </a:blip>
          <a:srcRect b="0" l="0" r="0" t="0"/>
          <a:stretch/>
        </p:blipFill>
        <p:spPr>
          <a:xfrm>
            <a:off x="2214562" y="1127613"/>
            <a:ext cx="4714875" cy="5029200"/>
          </a:xfrm>
          <a:prstGeom prst="rect">
            <a:avLst/>
          </a:prstGeom>
          <a:noFill/>
          <a:ln>
            <a:noFill/>
          </a:ln>
        </p:spPr>
      </p:pic>
      <p:sp>
        <p:nvSpPr>
          <p:cNvPr id="286" name="Google Shape;286;p3"/>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287" name="Google Shape;287;p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Bandwidth</a:t>
            </a:r>
            <a:r>
              <a:rPr lang="en-US" sz="1200">
                <a:latin typeface="Times New Roman"/>
                <a:ea typeface="Times New Roman"/>
                <a:cs typeface="Times New Roman"/>
                <a:sym typeface="Times New Roman"/>
              </a:rPr>
              <a:t> 2</a:t>
            </a:r>
            <a:endParaRPr/>
          </a:p>
        </p:txBody>
      </p:sp>
      <p:sp>
        <p:nvSpPr>
          <p:cNvPr id="564" name="Google Shape;564;p40"/>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One characteristic that measure network performance is bandwidth.</a:t>
            </a:r>
            <a:endParaRPr/>
          </a:p>
        </p:txBody>
      </p:sp>
      <p:sp>
        <p:nvSpPr>
          <p:cNvPr id="565" name="Google Shape;565;p4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Example 2.10</a:t>
            </a:r>
            <a:endParaRPr/>
          </a:p>
        </p:txBody>
      </p:sp>
      <p:sp>
        <p:nvSpPr>
          <p:cNvPr id="571" name="Google Shape;571;p4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The bandwidth of a subscriber line is 4 kHz for voice or data. The bandwidth of this line for data transmission can be up to 56 kbps, using a sophisticated modem to change the digital signal to analog. If the telephone company improves the quality of the line and increases the bandwidth to 8 kHz, we can send 112 kbps.</a:t>
            </a:r>
            <a:endParaRPr/>
          </a:p>
        </p:txBody>
      </p:sp>
      <p:sp>
        <p:nvSpPr>
          <p:cNvPr id="572" name="Google Shape;572;p4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Example 2.11</a:t>
            </a:r>
            <a:endParaRPr/>
          </a:p>
        </p:txBody>
      </p:sp>
      <p:sp>
        <p:nvSpPr>
          <p:cNvPr id="578" name="Google Shape;578;p42"/>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For example, one can say that the bandwidth of a fast Ethernet network is 100 Mbps. This means we can send 100 Mbps through this network.</a:t>
            </a:r>
            <a:endParaRPr/>
          </a:p>
        </p:txBody>
      </p:sp>
      <p:sp>
        <p:nvSpPr>
          <p:cNvPr id="579" name="Google Shape;579;p4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Throughput</a:t>
            </a:r>
            <a:endParaRPr/>
          </a:p>
        </p:txBody>
      </p:sp>
      <p:sp>
        <p:nvSpPr>
          <p:cNvPr id="585" name="Google Shape;585;p43"/>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throughput is the measure of how fast we can actually  send data through a network.</a:t>
            </a:r>
            <a:endParaRPr/>
          </a:p>
        </p:txBody>
      </p:sp>
      <p:sp>
        <p:nvSpPr>
          <p:cNvPr id="586" name="Google Shape;586;p4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Latency (Delay)</a:t>
            </a:r>
            <a:endParaRPr/>
          </a:p>
        </p:txBody>
      </p:sp>
      <p:sp>
        <p:nvSpPr>
          <p:cNvPr id="592" name="Google Shape;592;p44"/>
          <p:cNvSpPr txBox="1"/>
          <p:nvPr>
            <p:ph idx="1" type="body"/>
          </p:nvPr>
        </p:nvSpPr>
        <p:spPr>
          <a:xfrm>
            <a:off x="342900" y="1276710"/>
            <a:ext cx="8458200" cy="19345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latency or delay defines how long it takes for an entire message to completely arrive at the destination from the time the first bit is sent out from the source. We say that normally have four types of delay: propagation delay, transmission delay, queuing delay, and processing delay. The latency or total delay is</a:t>
            </a:r>
            <a:endParaRPr/>
          </a:p>
        </p:txBody>
      </p:sp>
      <p:sp>
        <p:nvSpPr>
          <p:cNvPr id="593" name="Google Shape;593;p44"/>
          <p:cNvSpPr txBox="1"/>
          <p:nvPr>
            <p:ph idx="2" type="body"/>
          </p:nvPr>
        </p:nvSpPr>
        <p:spPr>
          <a:xfrm>
            <a:off x="342900" y="3646716"/>
            <a:ext cx="8458200" cy="89262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00000"/>
              </a:buClr>
              <a:buSzPts val="2400"/>
              <a:buNone/>
            </a:pPr>
            <a:r>
              <a:rPr i="0" lang="en-US">
                <a:solidFill>
                  <a:srgbClr val="C00000"/>
                </a:solidFill>
              </a:rPr>
              <a:t>Latency</a:t>
            </a:r>
            <a:r>
              <a:rPr i="0" lang="en-US">
                <a:solidFill>
                  <a:srgbClr val="FF0000"/>
                </a:solidFill>
              </a:rPr>
              <a:t> </a:t>
            </a:r>
            <a:r>
              <a:rPr i="0" lang="en-US">
                <a:solidFill>
                  <a:srgbClr val="000000"/>
                </a:solidFill>
              </a:rPr>
              <a:t>= propagation delay + transmission delay + queuing delay + processing delay</a:t>
            </a:r>
            <a:endParaRPr/>
          </a:p>
        </p:txBody>
      </p:sp>
      <p:sp>
        <p:nvSpPr>
          <p:cNvPr id="594" name="Google Shape;594;p4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Bandwidth-Delay Product</a:t>
            </a:r>
            <a:endParaRPr/>
          </a:p>
        </p:txBody>
      </p:sp>
      <p:sp>
        <p:nvSpPr>
          <p:cNvPr id="600" name="Google Shape;600;p45"/>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Bandwidth and delay are two performance metric of a link. However, what is very important in data communications is the product of the two, the bandwidth-delay product.</a:t>
            </a:r>
            <a:endParaRPr i="0"/>
          </a:p>
        </p:txBody>
      </p:sp>
      <p:sp>
        <p:nvSpPr>
          <p:cNvPr id="601" name="Google Shape;601;p4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Example 2.12</a:t>
            </a:r>
            <a:endParaRPr/>
          </a:p>
        </p:txBody>
      </p:sp>
      <p:sp>
        <p:nvSpPr>
          <p:cNvPr id="607" name="Google Shape;607;p46"/>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We can think about the link between two points as a pipe. We can say that the volume of the pipe defines the bandwidth-delay product</a:t>
            </a:r>
            <a:endParaRPr/>
          </a:p>
        </p:txBody>
      </p:sp>
      <p:sp>
        <p:nvSpPr>
          <p:cNvPr id="608" name="Google Shape;608;p4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2.7 Bandwidth-delay product</a:t>
            </a:r>
            <a:endParaRPr/>
          </a:p>
        </p:txBody>
      </p:sp>
      <p:pic>
        <p:nvPicPr>
          <p:cNvPr descr="An illustration of bandwidth-delay product." id="614" name="Google Shape;614;p47"/>
          <p:cNvPicPr preferRelativeResize="0"/>
          <p:nvPr/>
        </p:nvPicPr>
        <p:blipFill rotWithShape="1">
          <a:blip r:embed="rId3">
            <a:alphaModFix/>
          </a:blip>
          <a:srcRect b="0" l="0" r="0" t="0"/>
          <a:stretch/>
        </p:blipFill>
        <p:spPr>
          <a:xfrm>
            <a:off x="457200" y="2889584"/>
            <a:ext cx="8229600" cy="1512605"/>
          </a:xfrm>
          <a:prstGeom prst="rect">
            <a:avLst/>
          </a:prstGeom>
          <a:noFill/>
          <a:ln>
            <a:noFill/>
          </a:ln>
        </p:spPr>
      </p:pic>
      <p:sp>
        <p:nvSpPr>
          <p:cNvPr id="615" name="Google Shape;615;p47"/>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616" name="Google Shape;616;p4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Jitter</a:t>
            </a:r>
            <a:endParaRPr/>
          </a:p>
        </p:txBody>
      </p:sp>
      <p:sp>
        <p:nvSpPr>
          <p:cNvPr id="622" name="Google Shape;622;p48"/>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Another performance issue that is related to delay is jitter. We can roughly say that jitter is a problem if different packets of data encounter different delays and the application using the data at the receiver site is time-sensitive (audio and video data, for example). If the delay for the first packet is 20 ms, for the second is 45 ms, and for the third is 40 ms, then the real-time application that uses the packets endures jitter.</a:t>
            </a:r>
            <a:endParaRPr/>
          </a:p>
        </p:txBody>
      </p:sp>
      <p:sp>
        <p:nvSpPr>
          <p:cNvPr id="623" name="Google Shape;623;p4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i="0" lang="en-US">
                <a:latin typeface="Times New Roman"/>
                <a:ea typeface="Times New Roman"/>
                <a:cs typeface="Times New Roman"/>
                <a:sym typeface="Times New Roman"/>
              </a:rPr>
              <a:t>2-3 DIGITAL  TRANSMISSION</a:t>
            </a:r>
            <a:endParaRPr/>
          </a:p>
        </p:txBody>
      </p:sp>
      <p:sp>
        <p:nvSpPr>
          <p:cNvPr id="629" name="Google Shape;629;p49"/>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None/>
            </a:pPr>
            <a:r>
              <a:rPr lang="en-US">
                <a:solidFill>
                  <a:srgbClr val="000000"/>
                </a:solidFill>
                <a:latin typeface="Times"/>
                <a:ea typeface="Times"/>
                <a:cs typeface="Times"/>
                <a:sym typeface="Times"/>
              </a:rPr>
              <a:t>A computer network is designed to send information from one point to another. This information needs to be converted to either a digital signal or an analog signal for transmission. In this section, we discuss the first choice, conversion to digital signals; in the next section, we discuss the second choice, conversion to analog signals.</a:t>
            </a:r>
            <a:endParaRPr/>
          </a:p>
        </p:txBody>
      </p:sp>
      <p:sp>
        <p:nvSpPr>
          <p:cNvPr id="630" name="Google Shape;630;p4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 Comparison of analog and digital signals</a:t>
            </a:r>
            <a:endParaRPr/>
          </a:p>
        </p:txBody>
      </p:sp>
      <p:pic>
        <p:nvPicPr>
          <p:cNvPr descr="The analog signal and the digital signal are graphed." id="293" name="Google Shape;293;p5"/>
          <p:cNvPicPr preferRelativeResize="0"/>
          <p:nvPr/>
        </p:nvPicPr>
        <p:blipFill rotWithShape="1">
          <a:blip r:embed="rId3">
            <a:alphaModFix/>
          </a:blip>
          <a:srcRect b="0" l="0" r="0" t="0"/>
          <a:stretch/>
        </p:blipFill>
        <p:spPr>
          <a:xfrm>
            <a:off x="365760" y="2737087"/>
            <a:ext cx="8412480" cy="1991778"/>
          </a:xfrm>
          <a:prstGeom prst="rect">
            <a:avLst/>
          </a:prstGeom>
          <a:noFill/>
          <a:ln>
            <a:noFill/>
          </a:ln>
        </p:spPr>
      </p:pic>
      <p:sp>
        <p:nvSpPr>
          <p:cNvPr id="294" name="Google Shape;294;p5"/>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295" name="Google Shape;295;p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2.3.1 Digital-to-Digital Conversion</a:t>
            </a:r>
            <a:endParaRPr/>
          </a:p>
        </p:txBody>
      </p:sp>
      <p:sp>
        <p:nvSpPr>
          <p:cNvPr id="636" name="Google Shape;636;p50"/>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this section, we see how we can represent digital data by using digital signals. The conversion involves three techniques: line coding, block coding, and scrambling. Line coding is always needed; block coding and scrambling may or may not be needed.</a:t>
            </a:r>
            <a:endParaRPr/>
          </a:p>
        </p:txBody>
      </p:sp>
      <p:sp>
        <p:nvSpPr>
          <p:cNvPr id="637" name="Google Shape;637;p5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Line Coding</a:t>
            </a:r>
            <a:endParaRPr/>
          </a:p>
        </p:txBody>
      </p:sp>
      <p:sp>
        <p:nvSpPr>
          <p:cNvPr id="643" name="Google Shape;643;p5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Line coding is the process of converting digital data to digital signals. We assume that data, in the form of text, numbers, graphical images, audio, or video, are stored in computer memory as sequences of bits.</a:t>
            </a:r>
            <a:endParaRPr/>
          </a:p>
        </p:txBody>
      </p:sp>
      <p:sp>
        <p:nvSpPr>
          <p:cNvPr id="644" name="Google Shape;644;p5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2.8 Line coding and decoding</a:t>
            </a:r>
            <a:endParaRPr/>
          </a:p>
        </p:txBody>
      </p:sp>
      <p:pic>
        <p:nvPicPr>
          <p:cNvPr descr="An illustration of encoder and decoder." id="650" name="Google Shape;650;p52"/>
          <p:cNvPicPr preferRelativeResize="0"/>
          <p:nvPr/>
        </p:nvPicPr>
        <p:blipFill rotWithShape="1">
          <a:blip r:embed="rId3">
            <a:alphaModFix/>
          </a:blip>
          <a:srcRect b="0" l="0" r="0" t="0"/>
          <a:stretch/>
        </p:blipFill>
        <p:spPr>
          <a:xfrm>
            <a:off x="270793" y="2234245"/>
            <a:ext cx="8602414" cy="2194560"/>
          </a:xfrm>
          <a:prstGeom prst="rect">
            <a:avLst/>
          </a:prstGeom>
          <a:noFill/>
          <a:ln>
            <a:noFill/>
          </a:ln>
        </p:spPr>
      </p:pic>
      <p:sp>
        <p:nvSpPr>
          <p:cNvPr id="651" name="Google Shape;651;p52"/>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652" name="Google Shape;652;p5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Block Coding</a:t>
            </a:r>
            <a:endParaRPr/>
          </a:p>
        </p:txBody>
      </p:sp>
      <p:sp>
        <p:nvSpPr>
          <p:cNvPr id="658" name="Google Shape;658;p53"/>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We need redundancy to ensure synchronization and to provide inherent error detecting. Block coding can give us this redundancy and improve the performance of line coding. In general, block coding changes a block of m bits into a block of n bits, where n is larger than m. Block coding is referred to as an mB/nB encoding technique.</a:t>
            </a:r>
            <a:endParaRPr/>
          </a:p>
        </p:txBody>
      </p:sp>
      <p:sp>
        <p:nvSpPr>
          <p:cNvPr id="659" name="Google Shape;659;p5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2.3.2 Analog-to-Digital Conversion</a:t>
            </a:r>
            <a:endParaRPr/>
          </a:p>
        </p:txBody>
      </p:sp>
      <p:sp>
        <p:nvSpPr>
          <p:cNvPr id="665" name="Google Shape;665;p54"/>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Sometimes we have an analog signal such as one created by a microphone or camera. The tendency today is to change an analog signal to digital data because the digital signal is less susceptible to noise. In this section we describe two techniques, pulse code modulation and delta modulation.</a:t>
            </a:r>
            <a:endParaRPr/>
          </a:p>
        </p:txBody>
      </p:sp>
      <p:sp>
        <p:nvSpPr>
          <p:cNvPr id="666" name="Google Shape;666;p5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Pulse-Code Modulation (PCM)</a:t>
            </a:r>
            <a:endParaRPr/>
          </a:p>
        </p:txBody>
      </p:sp>
      <p:sp>
        <p:nvSpPr>
          <p:cNvPr id="672" name="Google Shape;672;p55"/>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most common technique to change to change an analog signal to a digital signal is called pulse code modulation (PCM) , as shown in Figure 2.9.</a:t>
            </a:r>
            <a:endParaRPr/>
          </a:p>
        </p:txBody>
      </p:sp>
      <p:sp>
        <p:nvSpPr>
          <p:cNvPr id="673" name="Google Shape;673;p5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2.9 Components of PCM encoder</a:t>
            </a:r>
            <a:endParaRPr/>
          </a:p>
        </p:txBody>
      </p:sp>
      <p:pic>
        <p:nvPicPr>
          <p:cNvPr descr="An illustration depicts the process of the P C M encoder." id="679" name="Google Shape;679;p56"/>
          <p:cNvPicPr preferRelativeResize="0"/>
          <p:nvPr/>
        </p:nvPicPr>
        <p:blipFill rotWithShape="1">
          <a:blip r:embed="rId3">
            <a:alphaModFix/>
          </a:blip>
          <a:srcRect b="0" l="0" r="0" t="0"/>
          <a:stretch/>
        </p:blipFill>
        <p:spPr>
          <a:xfrm>
            <a:off x="390543" y="1590182"/>
            <a:ext cx="8362914" cy="3840480"/>
          </a:xfrm>
          <a:prstGeom prst="rect">
            <a:avLst/>
          </a:prstGeom>
          <a:noFill/>
          <a:ln>
            <a:noFill/>
          </a:ln>
        </p:spPr>
      </p:pic>
      <p:sp>
        <p:nvSpPr>
          <p:cNvPr id="680" name="Google Shape;680;p56"/>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681" name="Google Shape;681;p5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Example 2.13</a:t>
            </a:r>
            <a:endParaRPr/>
          </a:p>
        </p:txBody>
      </p:sp>
      <p:sp>
        <p:nvSpPr>
          <p:cNvPr id="687" name="Google Shape;687;p57"/>
          <p:cNvSpPr txBox="1"/>
          <p:nvPr>
            <p:ph idx="1" type="body"/>
          </p:nvPr>
        </p:nvSpPr>
        <p:spPr>
          <a:xfrm>
            <a:off x="342900" y="1276709"/>
            <a:ext cx="8458200" cy="229380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i="0" lang="en-US"/>
              <a:t>We want to digitize the human voice. What is the bit rate, assuming 8 bits per sample?</a:t>
            </a:r>
            <a:endParaRPr/>
          </a:p>
          <a:p>
            <a:pPr indent="0" lvl="0" marL="0" rtl="0" algn="l">
              <a:lnSpc>
                <a:spcPct val="100000"/>
              </a:lnSpc>
              <a:spcBef>
                <a:spcPts val="1400"/>
              </a:spcBef>
              <a:spcAft>
                <a:spcPts val="0"/>
              </a:spcAft>
              <a:buClr>
                <a:schemeClr val="dk2"/>
              </a:buClr>
              <a:buSzPts val="2400"/>
              <a:buNone/>
            </a:pPr>
            <a:r>
              <a:rPr b="1" i="0" lang="en-US"/>
              <a:t>Solution</a:t>
            </a:r>
            <a:endParaRPr/>
          </a:p>
          <a:p>
            <a:pPr indent="0" lvl="0" marL="0" rtl="0" algn="l">
              <a:lnSpc>
                <a:spcPct val="100000"/>
              </a:lnSpc>
              <a:spcBef>
                <a:spcPts val="1400"/>
              </a:spcBef>
              <a:spcAft>
                <a:spcPts val="0"/>
              </a:spcAft>
              <a:buClr>
                <a:schemeClr val="dk2"/>
              </a:buClr>
              <a:buSzPts val="2400"/>
              <a:buNone/>
            </a:pPr>
            <a:r>
              <a:rPr i="0" lang="en-US"/>
              <a:t>The human voice normally contains frequencies from 0 to 4000 Hz. So the sampling rate and bit rate are calculated as follows.</a:t>
            </a:r>
            <a:endParaRPr/>
          </a:p>
        </p:txBody>
      </p:sp>
      <p:pic>
        <p:nvPicPr>
          <p:cNvPr id="688" name="Google Shape;688;p57"/>
          <p:cNvPicPr preferRelativeResize="0"/>
          <p:nvPr/>
        </p:nvPicPr>
        <p:blipFill rotWithShape="1">
          <a:blip r:embed="rId3">
            <a:alphaModFix/>
          </a:blip>
          <a:srcRect b="0" l="0" r="0" t="0"/>
          <a:stretch/>
        </p:blipFill>
        <p:spPr>
          <a:xfrm>
            <a:off x="379413" y="3914775"/>
            <a:ext cx="8386762" cy="277813"/>
          </a:xfrm>
          <a:prstGeom prst="rect">
            <a:avLst/>
          </a:prstGeom>
          <a:solidFill>
            <a:srgbClr val="DBDBDB"/>
          </a:solidFill>
          <a:ln cap="flat" cmpd="sng" w="38100">
            <a:solidFill>
              <a:schemeClr val="dk1"/>
            </a:solidFill>
            <a:prstDash val="solid"/>
            <a:round/>
            <a:headEnd len="sm" w="sm" type="none"/>
            <a:tailEnd len="sm" w="sm" type="none"/>
          </a:ln>
        </p:spPr>
      </p:pic>
      <p:sp>
        <p:nvSpPr>
          <p:cNvPr id="689" name="Google Shape;689;p5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Delta Modulation (DM)</a:t>
            </a:r>
            <a:endParaRPr/>
          </a:p>
        </p:txBody>
      </p:sp>
      <p:sp>
        <p:nvSpPr>
          <p:cNvPr id="695" name="Google Shape;695;p58"/>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PCM is a very complex technique. Other techniques have been developed to reduce the complexity of PCM. The simplest is delta modulation. PCM finds the value of the signal amplitude for each sample; DM finds the change from the previous sample. Figure 2.10 shows the process.</a:t>
            </a:r>
            <a:endParaRPr/>
          </a:p>
        </p:txBody>
      </p:sp>
      <p:sp>
        <p:nvSpPr>
          <p:cNvPr id="696" name="Google Shape;696;p5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2.10 The process of delta modulation</a:t>
            </a:r>
            <a:endParaRPr/>
          </a:p>
        </p:txBody>
      </p:sp>
      <p:pic>
        <p:nvPicPr>
          <p:cNvPr descr="A graph of amplitude versus time depicts the generation of binary data." id="702" name="Google Shape;702;p59"/>
          <p:cNvPicPr preferRelativeResize="0"/>
          <p:nvPr/>
        </p:nvPicPr>
        <p:blipFill rotWithShape="1">
          <a:blip r:embed="rId3">
            <a:alphaModFix/>
          </a:blip>
          <a:srcRect b="0" l="0" r="0" t="0"/>
          <a:stretch/>
        </p:blipFill>
        <p:spPr>
          <a:xfrm>
            <a:off x="365760" y="2549543"/>
            <a:ext cx="8412480" cy="2021496"/>
          </a:xfrm>
          <a:prstGeom prst="rect">
            <a:avLst/>
          </a:prstGeom>
          <a:noFill/>
          <a:ln>
            <a:noFill/>
          </a:ln>
        </p:spPr>
      </p:pic>
      <p:sp>
        <p:nvSpPr>
          <p:cNvPr id="703" name="Google Shape;703;p59"/>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704" name="Google Shape;704;p5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2.1.1 Analog Signal</a:t>
            </a:r>
            <a:endParaRPr/>
          </a:p>
        </p:txBody>
      </p:sp>
      <p:sp>
        <p:nvSpPr>
          <p:cNvPr id="301" name="Google Shape;301;p6"/>
          <p:cNvSpPr txBox="1"/>
          <p:nvPr>
            <p:ph idx="1" type="body"/>
          </p:nvPr>
        </p:nvSpPr>
        <p:spPr>
          <a:xfrm>
            <a:off x="342900" y="1276709"/>
            <a:ext cx="8458200" cy="51601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An analog signal can take one of the two forms: periodic or aperiodic. In data communication, we normally use periodic signals. A simple periodic signal, a sine wave, cannot be decomposed into simpler signals.</a:t>
            </a:r>
            <a:endParaRPr/>
          </a:p>
        </p:txBody>
      </p:sp>
      <p:sp>
        <p:nvSpPr>
          <p:cNvPr id="302" name="Google Shape;302;p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i="0" lang="en-US">
                <a:latin typeface="Times New Roman"/>
                <a:ea typeface="Times New Roman"/>
                <a:cs typeface="Times New Roman"/>
                <a:sym typeface="Times New Roman"/>
              </a:rPr>
              <a:t>2-4 ANALOG TRANSMISSION</a:t>
            </a:r>
            <a:endParaRPr/>
          </a:p>
        </p:txBody>
      </p:sp>
      <p:sp>
        <p:nvSpPr>
          <p:cNvPr id="710" name="Google Shape;710;p60"/>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latin typeface="Times"/>
                <a:ea typeface="Times"/>
                <a:cs typeface="Times"/>
                <a:sym typeface="Times"/>
              </a:rPr>
              <a:t>While digital transmission is desirable, it needs a low-pass channel; analog transmission is the only choice if we have a bandpass channel. Converting digital data to a bandpass analog signal is traditionally called digital-to-analog conversion. Converting a low-pass analog signal to a bandpass analog signal is traditionally called analog-to-analog conversion.</a:t>
            </a:r>
            <a:endParaRPr/>
          </a:p>
        </p:txBody>
      </p:sp>
      <p:sp>
        <p:nvSpPr>
          <p:cNvPr id="711" name="Google Shape;711;p6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2.4.1 Digital-to-Analog Conversion</a:t>
            </a:r>
            <a:endParaRPr/>
          </a:p>
        </p:txBody>
      </p:sp>
      <p:sp>
        <p:nvSpPr>
          <p:cNvPr id="717" name="Google Shape;717;p6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Digital-to-analog conversion is the process of changing one of the characteristics of an analog signal based on the information in digital data.</a:t>
            </a:r>
            <a:endParaRPr/>
          </a:p>
        </p:txBody>
      </p:sp>
      <p:sp>
        <p:nvSpPr>
          <p:cNvPr id="718" name="Google Shape;718;p6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Amplitude Shift Keying (ASK)</a:t>
            </a:r>
            <a:endParaRPr/>
          </a:p>
        </p:txBody>
      </p:sp>
      <p:sp>
        <p:nvSpPr>
          <p:cNvPr id="724" name="Google Shape;724;p62"/>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amplitude shift keying, the amplitude of the carrier signal is varied to create signal elements.</a:t>
            </a:r>
            <a:endParaRPr/>
          </a:p>
        </p:txBody>
      </p:sp>
      <p:sp>
        <p:nvSpPr>
          <p:cNvPr id="725" name="Google Shape;725;p6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2.11 Binary amplitude shift keying</a:t>
            </a:r>
            <a:endParaRPr/>
          </a:p>
        </p:txBody>
      </p:sp>
      <p:pic>
        <p:nvPicPr>
          <p:cNvPr descr="A graph of amplitude versus time and a bandwidth graph depicts the binary amplitude shift keying method." id="731" name="Google Shape;731;p63"/>
          <p:cNvPicPr preferRelativeResize="0"/>
          <p:nvPr/>
        </p:nvPicPr>
        <p:blipFill rotWithShape="1">
          <a:blip r:embed="rId3">
            <a:alphaModFix/>
          </a:blip>
          <a:srcRect b="0" l="0" r="0" t="0"/>
          <a:stretch/>
        </p:blipFill>
        <p:spPr>
          <a:xfrm>
            <a:off x="390543" y="2322508"/>
            <a:ext cx="8362914" cy="2375827"/>
          </a:xfrm>
          <a:prstGeom prst="rect">
            <a:avLst/>
          </a:prstGeom>
          <a:noFill/>
          <a:ln>
            <a:noFill/>
          </a:ln>
        </p:spPr>
      </p:pic>
      <p:sp>
        <p:nvSpPr>
          <p:cNvPr id="732" name="Google Shape;732;p63"/>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733" name="Google Shape;733;p6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Frequency Shift Keying</a:t>
            </a:r>
            <a:endParaRPr/>
          </a:p>
        </p:txBody>
      </p:sp>
      <p:sp>
        <p:nvSpPr>
          <p:cNvPr id="739" name="Google Shape;739;p64"/>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frequency shift keying, the frequency of the carrier signal is varied to represent data.</a:t>
            </a:r>
            <a:endParaRPr/>
          </a:p>
        </p:txBody>
      </p:sp>
      <p:sp>
        <p:nvSpPr>
          <p:cNvPr id="740" name="Google Shape;740;p6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2.12 Binary frequency shift keying</a:t>
            </a:r>
            <a:endParaRPr/>
          </a:p>
        </p:txBody>
      </p:sp>
      <p:pic>
        <p:nvPicPr>
          <p:cNvPr descr="A graph of amplitude versus time and a bandwidth graph depicts the binary frequency shift keying method." id="746" name="Google Shape;746;p65"/>
          <p:cNvPicPr preferRelativeResize="0"/>
          <p:nvPr/>
        </p:nvPicPr>
        <p:blipFill rotWithShape="1">
          <a:blip r:embed="rId3">
            <a:alphaModFix/>
          </a:blip>
          <a:srcRect b="0" l="0" r="0" t="0"/>
          <a:stretch/>
        </p:blipFill>
        <p:spPr>
          <a:xfrm>
            <a:off x="235104" y="2061250"/>
            <a:ext cx="8673792" cy="2743200"/>
          </a:xfrm>
          <a:prstGeom prst="rect">
            <a:avLst/>
          </a:prstGeom>
          <a:noFill/>
          <a:ln>
            <a:noFill/>
          </a:ln>
        </p:spPr>
      </p:pic>
      <p:sp>
        <p:nvSpPr>
          <p:cNvPr id="747" name="Google Shape;747;p65"/>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748" name="Google Shape;748;p6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Phase Shift Keying</a:t>
            </a:r>
            <a:endParaRPr/>
          </a:p>
        </p:txBody>
      </p:sp>
      <p:sp>
        <p:nvSpPr>
          <p:cNvPr id="754" name="Google Shape;754;p66"/>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phase shift keying, the phase of the carrier signal is varied to represent data.</a:t>
            </a:r>
            <a:endParaRPr/>
          </a:p>
        </p:txBody>
      </p:sp>
      <p:sp>
        <p:nvSpPr>
          <p:cNvPr id="755" name="Google Shape;755;p6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2.13 Binary phase shift keying</a:t>
            </a:r>
            <a:endParaRPr/>
          </a:p>
        </p:txBody>
      </p:sp>
      <p:pic>
        <p:nvPicPr>
          <p:cNvPr descr="A graph of amplitude versus time and a bandwidth graph depicts the binary phase-shift keying method." id="761" name="Google Shape;761;p67"/>
          <p:cNvPicPr preferRelativeResize="0"/>
          <p:nvPr/>
        </p:nvPicPr>
        <p:blipFill rotWithShape="1">
          <a:blip r:embed="rId3">
            <a:alphaModFix/>
          </a:blip>
          <a:srcRect b="0" l="0" r="0" t="0"/>
          <a:stretch/>
        </p:blipFill>
        <p:spPr>
          <a:xfrm>
            <a:off x="235104" y="2259647"/>
            <a:ext cx="8673792" cy="2346405"/>
          </a:xfrm>
          <a:prstGeom prst="rect">
            <a:avLst/>
          </a:prstGeom>
          <a:noFill/>
          <a:ln>
            <a:noFill/>
          </a:ln>
        </p:spPr>
      </p:pic>
      <p:sp>
        <p:nvSpPr>
          <p:cNvPr id="762" name="Google Shape;762;p67"/>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763" name="Google Shape;763;p6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2.4.2 Analog-to-Analog Conversion</a:t>
            </a:r>
            <a:endParaRPr/>
          </a:p>
        </p:txBody>
      </p:sp>
      <p:sp>
        <p:nvSpPr>
          <p:cNvPr id="769" name="Google Shape;769;p68"/>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Analog-to-analog conversion, or analog modulation, is the representation of analog information by an analog signal. One may ask why we need to modulate an analog signal; it is already analog. Modulation is needed if the medium is bandpass in nature or if only a bandpass channel is available to us.</a:t>
            </a:r>
            <a:endParaRPr/>
          </a:p>
        </p:txBody>
      </p:sp>
      <p:sp>
        <p:nvSpPr>
          <p:cNvPr id="770" name="Google Shape;770;p6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Amplitude Modulation (AM)</a:t>
            </a:r>
            <a:endParaRPr/>
          </a:p>
        </p:txBody>
      </p:sp>
      <p:sp>
        <p:nvSpPr>
          <p:cNvPr id="776" name="Google Shape;776;p69"/>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amplitude modulation, the amplitude of the carrier signal changes to follow the changes in modulating signal.</a:t>
            </a:r>
            <a:endParaRPr/>
          </a:p>
        </p:txBody>
      </p:sp>
      <p:sp>
        <p:nvSpPr>
          <p:cNvPr id="777" name="Google Shape;777;p6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2.3 A sine wave</a:t>
            </a:r>
            <a:endParaRPr/>
          </a:p>
        </p:txBody>
      </p:sp>
      <p:pic>
        <p:nvPicPr>
          <p:cNvPr descr=" A graph of value versus time shows a sine wave." id="308" name="Google Shape;308;p7"/>
          <p:cNvPicPr preferRelativeResize="0"/>
          <p:nvPr/>
        </p:nvPicPr>
        <p:blipFill rotWithShape="1">
          <a:blip r:embed="rId3">
            <a:alphaModFix/>
          </a:blip>
          <a:srcRect b="0" l="0" r="0" t="0"/>
          <a:stretch/>
        </p:blipFill>
        <p:spPr>
          <a:xfrm>
            <a:off x="147222" y="1896221"/>
            <a:ext cx="8856050" cy="3108960"/>
          </a:xfrm>
          <a:prstGeom prst="rect">
            <a:avLst/>
          </a:prstGeom>
          <a:noFill/>
          <a:ln>
            <a:noFill/>
          </a:ln>
        </p:spPr>
      </p:pic>
      <p:sp>
        <p:nvSpPr>
          <p:cNvPr id="309" name="Google Shape;309;p7"/>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310" name="Google Shape;310;p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2.14 Amplitude modulation</a:t>
            </a:r>
            <a:endParaRPr/>
          </a:p>
        </p:txBody>
      </p:sp>
      <p:pic>
        <p:nvPicPr>
          <p:cNvPr descr="An illustration depicts the amplitude modulation technique with waveforms. " id="783" name="Google Shape;783;p70"/>
          <p:cNvPicPr preferRelativeResize="0"/>
          <p:nvPr/>
        </p:nvPicPr>
        <p:blipFill rotWithShape="1">
          <a:blip r:embed="rId3">
            <a:alphaModFix/>
          </a:blip>
          <a:srcRect b="0" l="0" r="0" t="0"/>
          <a:stretch/>
        </p:blipFill>
        <p:spPr>
          <a:xfrm>
            <a:off x="314912" y="1767693"/>
            <a:ext cx="8514177" cy="3749040"/>
          </a:xfrm>
          <a:prstGeom prst="rect">
            <a:avLst/>
          </a:prstGeom>
          <a:noFill/>
          <a:ln>
            <a:noFill/>
          </a:ln>
        </p:spPr>
      </p:pic>
      <p:sp>
        <p:nvSpPr>
          <p:cNvPr id="784" name="Google Shape;784;p70"/>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785" name="Google Shape;785;p7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Frequency Modulation (FM)</a:t>
            </a:r>
            <a:endParaRPr/>
          </a:p>
        </p:txBody>
      </p:sp>
      <p:sp>
        <p:nvSpPr>
          <p:cNvPr id="791" name="Google Shape;791;p7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frequency modulation, the frequency of carrier signal changes to follow the changes in the modulating signal.</a:t>
            </a:r>
            <a:endParaRPr/>
          </a:p>
        </p:txBody>
      </p:sp>
      <p:sp>
        <p:nvSpPr>
          <p:cNvPr id="792" name="Google Shape;792;p7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2.15 Frequency modulation</a:t>
            </a:r>
            <a:endParaRPr/>
          </a:p>
        </p:txBody>
      </p:sp>
      <p:pic>
        <p:nvPicPr>
          <p:cNvPr descr="An illustration depicts the frequency modulation technique with waveforms. " id="798" name="Google Shape;798;p72"/>
          <p:cNvPicPr preferRelativeResize="0"/>
          <p:nvPr/>
        </p:nvPicPr>
        <p:blipFill rotWithShape="1">
          <a:blip r:embed="rId3">
            <a:alphaModFix/>
          </a:blip>
          <a:srcRect b="0" l="0" r="0" t="0"/>
          <a:stretch/>
        </p:blipFill>
        <p:spPr>
          <a:xfrm>
            <a:off x="659663" y="1767693"/>
            <a:ext cx="7824675" cy="3749040"/>
          </a:xfrm>
          <a:prstGeom prst="rect">
            <a:avLst/>
          </a:prstGeom>
          <a:noFill/>
          <a:ln>
            <a:noFill/>
          </a:ln>
        </p:spPr>
      </p:pic>
      <p:sp>
        <p:nvSpPr>
          <p:cNvPr id="799" name="Google Shape;799;p72"/>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00" name="Google Shape;800;p7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Phase Modulation (PM)</a:t>
            </a:r>
            <a:endParaRPr/>
          </a:p>
        </p:txBody>
      </p:sp>
      <p:sp>
        <p:nvSpPr>
          <p:cNvPr id="806" name="Google Shape;806;p73"/>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 phase modulation, the phase of carrier signal changes to follow the changes in the modulating signal.</a:t>
            </a:r>
            <a:endParaRPr/>
          </a:p>
        </p:txBody>
      </p:sp>
      <p:sp>
        <p:nvSpPr>
          <p:cNvPr id="807" name="Google Shape;807;p7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2.16 Phase modulation</a:t>
            </a:r>
            <a:endParaRPr/>
          </a:p>
        </p:txBody>
      </p:sp>
      <p:pic>
        <p:nvPicPr>
          <p:cNvPr descr="An illustration depicts the phase modulation technique with waveforms. " id="813" name="Google Shape;813;p74"/>
          <p:cNvPicPr preferRelativeResize="0"/>
          <p:nvPr/>
        </p:nvPicPr>
        <p:blipFill rotWithShape="1">
          <a:blip r:embed="rId3">
            <a:alphaModFix/>
          </a:blip>
          <a:srcRect b="0" l="0" r="0" t="0"/>
          <a:stretch/>
        </p:blipFill>
        <p:spPr>
          <a:xfrm>
            <a:off x="833278" y="1680607"/>
            <a:ext cx="7477443" cy="3749040"/>
          </a:xfrm>
          <a:prstGeom prst="rect">
            <a:avLst/>
          </a:prstGeom>
          <a:noFill/>
          <a:ln>
            <a:noFill/>
          </a:ln>
        </p:spPr>
      </p:pic>
      <p:sp>
        <p:nvSpPr>
          <p:cNvPr id="814" name="Google Shape;814;p74"/>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15" name="Google Shape;815;p7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i="0" lang="en-US">
                <a:latin typeface="Times New Roman"/>
                <a:ea typeface="Times New Roman"/>
                <a:cs typeface="Times New Roman"/>
                <a:sym typeface="Times New Roman"/>
              </a:rPr>
              <a:t>2-5 MULTIPLEXING</a:t>
            </a:r>
            <a:endParaRPr/>
          </a:p>
        </p:txBody>
      </p:sp>
      <p:sp>
        <p:nvSpPr>
          <p:cNvPr id="821" name="Google Shape;821;p75"/>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latin typeface="Times"/>
                <a:ea typeface="Times"/>
                <a:cs typeface="Times"/>
                <a:sym typeface="Times"/>
              </a:rPr>
              <a:t>In real life, we have links with limited bandwidths. Sometimes we need to combine several low-bandwidth channels to make use of one channel with a larger bandwidth. Sometimes we need to expand the bandwidth of a channel to achieve goals such as privacy and anti-jamming.</a:t>
            </a:r>
            <a:endParaRPr/>
          </a:p>
        </p:txBody>
      </p:sp>
      <p:sp>
        <p:nvSpPr>
          <p:cNvPr id="822" name="Google Shape;822;p7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7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2.17 Dividing a link into channels</a:t>
            </a:r>
            <a:endParaRPr/>
          </a:p>
        </p:txBody>
      </p:sp>
      <p:pic>
        <p:nvPicPr>
          <p:cNvPr descr="An illustration of multiplexer and demultiplexer. " id="828" name="Google Shape;828;p76"/>
          <p:cNvPicPr preferRelativeResize="0"/>
          <p:nvPr/>
        </p:nvPicPr>
        <p:blipFill rotWithShape="1">
          <a:blip r:embed="rId3">
            <a:alphaModFix/>
          </a:blip>
          <a:srcRect b="0" l="0" r="0" t="0"/>
          <a:stretch/>
        </p:blipFill>
        <p:spPr>
          <a:xfrm>
            <a:off x="320921" y="2493008"/>
            <a:ext cx="8502158" cy="1920240"/>
          </a:xfrm>
          <a:prstGeom prst="rect">
            <a:avLst/>
          </a:prstGeom>
          <a:noFill/>
          <a:ln>
            <a:noFill/>
          </a:ln>
        </p:spPr>
      </p:pic>
      <p:sp>
        <p:nvSpPr>
          <p:cNvPr id="829" name="Google Shape;829;p76"/>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30" name="Google Shape;830;p7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2.5.1 Frequency-Division Multiplexing</a:t>
            </a:r>
            <a:endParaRPr/>
          </a:p>
        </p:txBody>
      </p:sp>
      <p:sp>
        <p:nvSpPr>
          <p:cNvPr id="836" name="Google Shape;836;p77"/>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Frequency-division multiplexing is an analog technique that can be applied when the bandwidth of a link is greater than the combined bandwidth of the signals to be transmitted together.</a:t>
            </a:r>
            <a:endParaRPr/>
          </a:p>
        </p:txBody>
      </p:sp>
      <p:sp>
        <p:nvSpPr>
          <p:cNvPr id="837" name="Google Shape;837;p7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7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2.18 Frequency-division multiplexing</a:t>
            </a:r>
            <a:endParaRPr/>
          </a:p>
        </p:txBody>
      </p:sp>
      <p:pic>
        <p:nvPicPr>
          <p:cNvPr descr="An illustration depicts the frequency-division multiplexing technique." id="843" name="Google Shape;843;p78"/>
          <p:cNvPicPr preferRelativeResize="0"/>
          <p:nvPr/>
        </p:nvPicPr>
        <p:blipFill rotWithShape="1">
          <a:blip r:embed="rId3">
            <a:alphaModFix/>
          </a:blip>
          <a:srcRect b="0" l="0" r="0" t="0"/>
          <a:stretch/>
        </p:blipFill>
        <p:spPr>
          <a:xfrm>
            <a:off x="287740" y="2199094"/>
            <a:ext cx="8568521" cy="2194560"/>
          </a:xfrm>
          <a:prstGeom prst="rect">
            <a:avLst/>
          </a:prstGeom>
          <a:noFill/>
          <a:ln>
            <a:noFill/>
          </a:ln>
        </p:spPr>
      </p:pic>
      <p:sp>
        <p:nvSpPr>
          <p:cNvPr id="844" name="Google Shape;844;p78"/>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45" name="Google Shape;845;p7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7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latin typeface="Times New Roman"/>
                <a:ea typeface="Times New Roman"/>
                <a:cs typeface="Times New Roman"/>
                <a:sym typeface="Times New Roman"/>
              </a:rPr>
              <a:t>2.5.2 Time-Division Multiplexing</a:t>
            </a:r>
            <a:endParaRPr/>
          </a:p>
        </p:txBody>
      </p:sp>
      <p:sp>
        <p:nvSpPr>
          <p:cNvPr id="851" name="Google Shape;851;p79"/>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Time-division multiplexing (TDM) is a digital  technique that allows several connections to share the high bandwidth of a link.</a:t>
            </a:r>
            <a:endParaRPr/>
          </a:p>
        </p:txBody>
      </p:sp>
      <p:sp>
        <p:nvSpPr>
          <p:cNvPr id="852" name="Google Shape;852;p7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Peak Amplitude</a:t>
            </a:r>
            <a:endParaRPr/>
          </a:p>
        </p:txBody>
      </p:sp>
      <p:sp>
        <p:nvSpPr>
          <p:cNvPr id="316" name="Google Shape;316;p8"/>
          <p:cNvSpPr txBox="1"/>
          <p:nvPr>
            <p:ph idx="1" type="body"/>
          </p:nvPr>
        </p:nvSpPr>
        <p:spPr>
          <a:xfrm>
            <a:off x="342900" y="1276710"/>
            <a:ext cx="8458200" cy="5075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peak amplitude of a signal is the absolute value of its highest intensity.</a:t>
            </a:r>
            <a:endParaRPr/>
          </a:p>
        </p:txBody>
      </p:sp>
      <p:sp>
        <p:nvSpPr>
          <p:cNvPr id="317" name="Google Shape;317;p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2.19 Time division multiplexing (TDM)</a:t>
            </a:r>
            <a:endParaRPr/>
          </a:p>
        </p:txBody>
      </p:sp>
      <p:pic>
        <p:nvPicPr>
          <p:cNvPr descr="An illustration depicts the time-division multiplexing technique. " id="858" name="Google Shape;858;p80"/>
          <p:cNvPicPr preferRelativeResize="0"/>
          <p:nvPr/>
        </p:nvPicPr>
        <p:blipFill rotWithShape="1">
          <a:blip r:embed="rId3">
            <a:alphaModFix/>
          </a:blip>
          <a:srcRect b="0" l="0" r="0" t="0"/>
          <a:stretch/>
        </p:blipFill>
        <p:spPr>
          <a:xfrm>
            <a:off x="432171" y="1905179"/>
            <a:ext cx="8279658" cy="2926080"/>
          </a:xfrm>
          <a:prstGeom prst="rect">
            <a:avLst/>
          </a:prstGeom>
          <a:noFill/>
          <a:ln>
            <a:noFill/>
          </a:ln>
        </p:spPr>
      </p:pic>
      <p:sp>
        <p:nvSpPr>
          <p:cNvPr id="859" name="Google Shape;859;p80"/>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60" name="Google Shape;860;p8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8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i="0" lang="en-US">
                <a:latin typeface="Times New Roman"/>
                <a:ea typeface="Times New Roman"/>
                <a:cs typeface="Times New Roman"/>
                <a:sym typeface="Times New Roman"/>
              </a:rPr>
              <a:t>2-6 TRANSMISSION  MEDIA</a:t>
            </a:r>
            <a:endParaRPr/>
          </a:p>
        </p:txBody>
      </p:sp>
      <p:sp>
        <p:nvSpPr>
          <p:cNvPr id="866" name="Google Shape;866;p8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latin typeface="Times"/>
                <a:ea typeface="Times"/>
                <a:cs typeface="Times"/>
                <a:sym typeface="Times"/>
              </a:rPr>
              <a:t>We discussed many issues related to the physical layer in this chapter. In this section, we discuss transmission media. Transmission media are located below the physical layer and are directly controlled by the physical layer.</a:t>
            </a:r>
            <a:endParaRPr/>
          </a:p>
        </p:txBody>
      </p:sp>
      <p:sp>
        <p:nvSpPr>
          <p:cNvPr id="867" name="Google Shape;867;p8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2.20 Transmission media and physical layer</a:t>
            </a:r>
            <a:endParaRPr/>
          </a:p>
        </p:txBody>
      </p:sp>
      <p:pic>
        <p:nvPicPr>
          <p:cNvPr descr="An illustration shows the data transmission between physical layers through transmission media." id="873" name="Google Shape;873;p82"/>
          <p:cNvPicPr preferRelativeResize="0"/>
          <p:nvPr/>
        </p:nvPicPr>
        <p:blipFill rotWithShape="1">
          <a:blip r:embed="rId3">
            <a:alphaModFix/>
          </a:blip>
          <a:srcRect b="0" l="0" r="0" t="0"/>
          <a:stretch/>
        </p:blipFill>
        <p:spPr>
          <a:xfrm>
            <a:off x="432171" y="2503725"/>
            <a:ext cx="8279658" cy="1728987"/>
          </a:xfrm>
          <a:prstGeom prst="rect">
            <a:avLst/>
          </a:prstGeom>
          <a:noFill/>
          <a:ln>
            <a:noFill/>
          </a:ln>
        </p:spPr>
      </p:pic>
      <p:sp>
        <p:nvSpPr>
          <p:cNvPr id="874" name="Google Shape;874;p82"/>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75" name="Google Shape;875;p8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2.6.1 Guided Media</a:t>
            </a:r>
            <a:endParaRPr/>
          </a:p>
        </p:txBody>
      </p:sp>
      <p:sp>
        <p:nvSpPr>
          <p:cNvPr id="881" name="Google Shape;881;p83"/>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Guided media, which are those that provide a conduit from one device to another, include twisted-pair cable, coaxial cable, and fiber-optic cable.</a:t>
            </a:r>
            <a:endParaRPr/>
          </a:p>
        </p:txBody>
      </p:sp>
      <p:sp>
        <p:nvSpPr>
          <p:cNvPr id="882" name="Google Shape;882;p8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Twisted-Pair Cable</a:t>
            </a:r>
            <a:endParaRPr/>
          </a:p>
        </p:txBody>
      </p:sp>
      <p:sp>
        <p:nvSpPr>
          <p:cNvPr id="888" name="Google Shape;888;p84"/>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 twisted-pair cable consists of two conductors, each with its own plastic insulation, twisted together as shown in Figure 2.21.</a:t>
            </a:r>
            <a:endParaRPr/>
          </a:p>
        </p:txBody>
      </p:sp>
      <p:sp>
        <p:nvSpPr>
          <p:cNvPr id="889" name="Google Shape;889;p8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8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2.21 Twisted-pair cable</a:t>
            </a:r>
            <a:endParaRPr/>
          </a:p>
        </p:txBody>
      </p:sp>
      <p:pic>
        <p:nvPicPr>
          <p:cNvPr descr="An unshielded and a shielded twisted pair cables and a graph of attenuation versus frequency are shown." id="895" name="Google Shape;895;p85"/>
          <p:cNvPicPr preferRelativeResize="0"/>
          <p:nvPr/>
        </p:nvPicPr>
        <p:blipFill rotWithShape="1">
          <a:blip r:embed="rId3">
            <a:alphaModFix/>
          </a:blip>
          <a:srcRect b="0" l="0" r="0" t="0"/>
          <a:stretch/>
        </p:blipFill>
        <p:spPr>
          <a:xfrm>
            <a:off x="480931" y="1692872"/>
            <a:ext cx="8182139" cy="3840480"/>
          </a:xfrm>
          <a:prstGeom prst="rect">
            <a:avLst/>
          </a:prstGeom>
          <a:noFill/>
          <a:ln>
            <a:noFill/>
          </a:ln>
        </p:spPr>
      </p:pic>
      <p:sp>
        <p:nvSpPr>
          <p:cNvPr id="896" name="Google Shape;896;p85"/>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897" name="Google Shape;897;p8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86"/>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Coaxial Cable</a:t>
            </a:r>
            <a:endParaRPr/>
          </a:p>
        </p:txBody>
      </p:sp>
      <p:sp>
        <p:nvSpPr>
          <p:cNvPr id="903" name="Google Shape;903;p86"/>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Coaxial cable carries signals of higher frequency ranges more than those in twisted-pair cable. Coaxial cable has a central core enclosed in an insulating sheath as shown in Figure 2.22.</a:t>
            </a:r>
            <a:endParaRPr/>
          </a:p>
        </p:txBody>
      </p:sp>
      <p:sp>
        <p:nvSpPr>
          <p:cNvPr id="904" name="Google Shape;904;p86"/>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87"/>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2.22 Coaxial cable</a:t>
            </a:r>
            <a:endParaRPr/>
          </a:p>
        </p:txBody>
      </p:sp>
      <p:pic>
        <p:nvPicPr>
          <p:cNvPr descr="An illustration shows a coaxial cable and a graph of attenuation versus frequency." id="910" name="Google Shape;910;p87"/>
          <p:cNvPicPr preferRelativeResize="0"/>
          <p:nvPr/>
        </p:nvPicPr>
        <p:blipFill rotWithShape="1">
          <a:blip r:embed="rId3">
            <a:alphaModFix/>
          </a:blip>
          <a:srcRect b="0" l="0" r="0" t="0"/>
          <a:stretch/>
        </p:blipFill>
        <p:spPr>
          <a:xfrm>
            <a:off x="302724" y="1992879"/>
            <a:ext cx="8538552" cy="2834640"/>
          </a:xfrm>
          <a:prstGeom prst="rect">
            <a:avLst/>
          </a:prstGeom>
          <a:noFill/>
          <a:ln>
            <a:noFill/>
          </a:ln>
        </p:spPr>
      </p:pic>
      <p:sp>
        <p:nvSpPr>
          <p:cNvPr id="911" name="Google Shape;911;p87"/>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u="sng">
              <a:solidFill>
                <a:schemeClr val="hlink"/>
              </a:solidFill>
              <a:hlinkClick action="ppaction://hlinksldjump" r:id="rId5"/>
            </a:endParaRPr>
          </a:p>
        </p:txBody>
      </p:sp>
      <p:sp>
        <p:nvSpPr>
          <p:cNvPr id="912" name="Google Shape;912;p8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8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Fiber-Optic Cable</a:t>
            </a:r>
            <a:endParaRPr/>
          </a:p>
        </p:txBody>
      </p:sp>
      <p:sp>
        <p:nvSpPr>
          <p:cNvPr id="918" name="Google Shape;918;p88"/>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 fiber-optic cable is made of glass or plastic and transmits signal in the form of light. If a light traveling in a substance enters another substance, the ray changes direction as shown in Figure 2.23. Figure 2.24 shows how a beam of light travels through an optical fiber.</a:t>
            </a:r>
            <a:endParaRPr/>
          </a:p>
        </p:txBody>
      </p:sp>
      <p:sp>
        <p:nvSpPr>
          <p:cNvPr id="919" name="Google Shape;919;p8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2.23 Bending of light ray</a:t>
            </a:r>
            <a:endParaRPr/>
          </a:p>
        </p:txBody>
      </p:sp>
      <p:pic>
        <p:nvPicPr>
          <p:cNvPr descr="Three figures depict the refractions of the light ray." id="925" name="Google Shape;925;p89"/>
          <p:cNvPicPr preferRelativeResize="0"/>
          <p:nvPr/>
        </p:nvPicPr>
        <p:blipFill rotWithShape="1">
          <a:blip r:embed="rId3">
            <a:alphaModFix/>
          </a:blip>
          <a:srcRect b="0" l="0" r="0" t="0"/>
          <a:stretch/>
        </p:blipFill>
        <p:spPr>
          <a:xfrm>
            <a:off x="365760" y="2374095"/>
            <a:ext cx="8412480" cy="2047097"/>
          </a:xfrm>
          <a:prstGeom prst="rect">
            <a:avLst/>
          </a:prstGeom>
          <a:noFill/>
          <a:ln>
            <a:noFill/>
          </a:ln>
        </p:spPr>
      </p:pic>
      <p:sp>
        <p:nvSpPr>
          <p:cNvPr id="926" name="Google Shape;926;p89"/>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927" name="Google Shape;927;p8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Period and Frequency</a:t>
            </a:r>
            <a:endParaRPr/>
          </a:p>
        </p:txBody>
      </p:sp>
      <p:sp>
        <p:nvSpPr>
          <p:cNvPr id="323" name="Google Shape;323;p9"/>
          <p:cNvSpPr txBox="1"/>
          <p:nvPr>
            <p:ph idx="1" type="body"/>
          </p:nvPr>
        </p:nvSpPr>
        <p:spPr>
          <a:xfrm>
            <a:off x="342900" y="1276710"/>
            <a:ext cx="8458200" cy="5075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The period (T) refers to the amount of time, in seconds, that a signal needs to complete one cycle. The frequency (f), measured in Hertz (Hz), refers to the number of periods in one second. Note that period and frequency are just one characteristic defined in two ways. Period and frequency are inverse of each other, in other words (f = 1/ T).</a:t>
            </a:r>
            <a:endParaRPr/>
          </a:p>
        </p:txBody>
      </p:sp>
      <p:sp>
        <p:nvSpPr>
          <p:cNvPr id="324" name="Google Shape;324;p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90"/>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2.24 Optical fiber</a:t>
            </a:r>
            <a:endParaRPr/>
          </a:p>
        </p:txBody>
      </p:sp>
      <p:pic>
        <p:nvPicPr>
          <p:cNvPr descr="An illustration shows the transmission of a signal through an optical fiber." id="933" name="Google Shape;933;p90"/>
          <p:cNvPicPr preferRelativeResize="0"/>
          <p:nvPr/>
        </p:nvPicPr>
        <p:blipFill rotWithShape="1">
          <a:blip r:embed="rId3">
            <a:alphaModFix/>
          </a:blip>
          <a:srcRect b="0" l="0" r="0" t="0"/>
          <a:stretch/>
        </p:blipFill>
        <p:spPr>
          <a:xfrm>
            <a:off x="267394" y="2632987"/>
            <a:ext cx="8609213" cy="1188720"/>
          </a:xfrm>
          <a:prstGeom prst="rect">
            <a:avLst/>
          </a:prstGeom>
          <a:noFill/>
          <a:ln>
            <a:noFill/>
          </a:ln>
        </p:spPr>
      </p:pic>
      <p:sp>
        <p:nvSpPr>
          <p:cNvPr id="934" name="Google Shape;934;p90"/>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935" name="Google Shape;935;p90"/>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1"/>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2.6.2 Unguided Media: Wireless</a:t>
            </a:r>
            <a:endParaRPr/>
          </a:p>
        </p:txBody>
      </p:sp>
      <p:sp>
        <p:nvSpPr>
          <p:cNvPr id="941" name="Google Shape;941;p91"/>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Unguided media transport electromagnetic waves without using a physical conductor. This type of communication is often referred to as wireless communication. Signals are normally broadcast through free space and thus are available to anyone who has a device capable of receiving them. Figure 2.25 shows part of the electromagnetic spectrum from 3KHz to 800 THz used for wireless communication.</a:t>
            </a:r>
            <a:endParaRPr/>
          </a:p>
        </p:txBody>
      </p:sp>
      <p:sp>
        <p:nvSpPr>
          <p:cNvPr id="942" name="Google Shape;942;p91"/>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2"/>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lang="en-US">
                <a:solidFill>
                  <a:schemeClr val="dk1"/>
                </a:solidFill>
              </a:rPr>
              <a:t>Figure 2.25 Electromagnetic spectrum for wireless communication</a:t>
            </a:r>
            <a:endParaRPr/>
          </a:p>
        </p:txBody>
      </p:sp>
      <p:pic>
        <p:nvPicPr>
          <p:cNvPr descr="The range of light from radio waves to visible light is shown in the spectrum." id="948" name="Google Shape;948;p92"/>
          <p:cNvPicPr preferRelativeResize="0"/>
          <p:nvPr/>
        </p:nvPicPr>
        <p:blipFill rotWithShape="1">
          <a:blip r:embed="rId3">
            <a:alphaModFix/>
          </a:blip>
          <a:srcRect b="0" l="0" r="0" t="0"/>
          <a:stretch/>
        </p:blipFill>
        <p:spPr>
          <a:xfrm>
            <a:off x="427795" y="2475563"/>
            <a:ext cx="8288411" cy="1463040"/>
          </a:xfrm>
          <a:prstGeom prst="rect">
            <a:avLst/>
          </a:prstGeom>
          <a:noFill/>
          <a:ln>
            <a:noFill/>
          </a:ln>
        </p:spPr>
      </p:pic>
      <p:sp>
        <p:nvSpPr>
          <p:cNvPr id="949" name="Google Shape;949;p92"/>
          <p:cNvSpPr txBox="1"/>
          <p:nvPr>
            <p:ph idx="3" type="body"/>
          </p:nvPr>
        </p:nvSpPr>
        <p:spPr>
          <a:xfrm>
            <a:off x="3200400" y="6301016"/>
            <a:ext cx="2743200" cy="19202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900"/>
              <a:buNone/>
            </a:pPr>
            <a:r>
              <a:rPr lang="en-US" u="sng">
                <a:solidFill>
                  <a:schemeClr val="hlink"/>
                </a:solidFill>
                <a:hlinkClick action="ppaction://hlinksldjump" r:id="rId4"/>
              </a:rPr>
              <a:t>Access the text alternative for slide images.</a:t>
            </a:r>
            <a:endParaRPr/>
          </a:p>
        </p:txBody>
      </p:sp>
      <p:sp>
        <p:nvSpPr>
          <p:cNvPr id="950" name="Google Shape;950;p92"/>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3"/>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i="0" lang="en-US"/>
              <a:t>Radio Waves</a:t>
            </a:r>
            <a:endParaRPr/>
          </a:p>
        </p:txBody>
      </p:sp>
      <p:sp>
        <p:nvSpPr>
          <p:cNvPr id="956" name="Google Shape;956;p93"/>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Although there is no clear-cut demarcation between radio waves and microwaves, electromagnetic waves ranging in frequencies between 3 kHz and 1 GHz are normally called radio waves; waves ranging in frequencies between 1 and 300 GHz are called microwaves. However, the behavior of the waves, rather than the frequencies, is a better criterion for classification. Radio waves, for the most part, are omnidirectional.</a:t>
            </a:r>
            <a:endParaRPr/>
          </a:p>
        </p:txBody>
      </p:sp>
      <p:sp>
        <p:nvSpPr>
          <p:cNvPr id="957" name="Google Shape;957;p93"/>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94"/>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Microwaves</a:t>
            </a:r>
            <a:endParaRPr/>
          </a:p>
        </p:txBody>
      </p:sp>
      <p:sp>
        <p:nvSpPr>
          <p:cNvPr id="963" name="Google Shape;963;p94"/>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Electromagnetic waves having frequencies between 1 and 300 GHz are called microwaves. Microwaves are unidirectional. When an antenna transmits microwaves, they can be narrowly focused. This means that the sending and receiving antennas need to be aligned. The unidirectional property has an obvious advantage. A pair of antennas can be aligned without interfering with another pair of aligned antennas.</a:t>
            </a:r>
            <a:endParaRPr/>
          </a:p>
        </p:txBody>
      </p:sp>
      <p:sp>
        <p:nvSpPr>
          <p:cNvPr id="964" name="Google Shape;964;p94"/>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95"/>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lang="en-US"/>
              <a:t>Infrared</a:t>
            </a:r>
            <a:endParaRPr/>
          </a:p>
        </p:txBody>
      </p:sp>
      <p:sp>
        <p:nvSpPr>
          <p:cNvPr id="970" name="Google Shape;970;p95"/>
          <p:cNvSpPr txBox="1"/>
          <p:nvPr>
            <p:ph idx="1" type="body"/>
          </p:nvPr>
        </p:nvSpPr>
        <p:spPr>
          <a:xfrm>
            <a:off x="342900" y="1276710"/>
            <a:ext cx="8458200" cy="497433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400"/>
              <a:buNone/>
            </a:pPr>
            <a:r>
              <a:rPr lang="en-US"/>
              <a:t>Infrared waves, with frequencies from 300 GHz to 400 THz (wavelengths from 1 mm to 770 nm), can be used for short-range communication. Infrared waves, having high frequencies, cannot penetrate walls. This advantageous characteristic prevents interference between one system and another; a short-range communication system in one room cannot be affected by another system in the next room.</a:t>
            </a:r>
            <a:endParaRPr/>
          </a:p>
        </p:txBody>
      </p:sp>
      <p:sp>
        <p:nvSpPr>
          <p:cNvPr id="971" name="Google Shape;971;p95"/>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96"/>
          <p:cNvSpPr txBox="1"/>
          <p:nvPr>
            <p:ph idx="1" type="body"/>
          </p:nvPr>
        </p:nvSpPr>
        <p:spPr>
          <a:xfrm>
            <a:off x="0" y="6483095"/>
            <a:ext cx="9144000" cy="37490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
              <a:buFont typeface="Arial"/>
              <a:buNone/>
            </a:pPr>
            <a:r>
              <a:rPr lang="en-US"/>
              <a:t>© 2022 McGraw Hill, LLC. All rights reserved. Authorized only for instructor use in the classroom.</a:t>
            </a:r>
            <a:endParaRPr/>
          </a:p>
          <a:p>
            <a:pPr indent="0" lvl="0" marL="0" rtl="0" algn="ctr">
              <a:lnSpc>
                <a:spcPct val="100000"/>
              </a:lnSpc>
              <a:spcBef>
                <a:spcPts val="160"/>
              </a:spcBef>
              <a:spcAft>
                <a:spcPts val="0"/>
              </a:spcAft>
              <a:buClr>
                <a:schemeClr val="dk1"/>
              </a:buClr>
              <a:buSzPts val="800"/>
              <a:buFont typeface="Arial"/>
              <a:buNone/>
            </a:pPr>
            <a:r>
              <a:rPr lang="en-US"/>
              <a:t>No reproduction or further distribution permitted without the prior written consent of McGraw Hill, LLC.</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0" name="Shape 980"/>
        <p:cNvGrpSpPr/>
        <p:nvPr/>
      </p:nvGrpSpPr>
      <p:grpSpPr>
        <a:xfrm>
          <a:off x="0" y="0"/>
          <a:ext cx="0" cy="0"/>
          <a:chOff x="0" y="0"/>
          <a:chExt cx="0" cy="0"/>
        </a:xfrm>
      </p:grpSpPr>
      <p:sp>
        <p:nvSpPr>
          <p:cNvPr id="981" name="Google Shape;981;p97"/>
          <p:cNvSpPr txBox="1"/>
          <p:nvPr>
            <p:ph type="title"/>
          </p:nvPr>
        </p:nvSpPr>
        <p:spPr>
          <a:xfrm>
            <a:off x="342899" y="2366309"/>
            <a:ext cx="7696919" cy="52693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latin typeface="Arial"/>
                <a:ea typeface="Arial"/>
                <a:cs typeface="Arial"/>
                <a:sym typeface="Arial"/>
              </a:rPr>
              <a:t>Accessibility Content: Text Alternatives for Images</a:t>
            </a:r>
            <a:endParaRPr/>
          </a:p>
        </p:txBody>
      </p:sp>
      <p:sp>
        <p:nvSpPr>
          <p:cNvPr id="982" name="Google Shape;982;p97"/>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6" name="Shape 986"/>
        <p:cNvGrpSpPr/>
        <p:nvPr/>
      </p:nvGrpSpPr>
      <p:grpSpPr>
        <a:xfrm>
          <a:off x="0" y="0"/>
          <a:ext cx="0" cy="0"/>
          <a:chOff x="0" y="0"/>
          <a:chExt cx="0" cy="0"/>
        </a:xfrm>
      </p:grpSpPr>
      <p:sp>
        <p:nvSpPr>
          <p:cNvPr id="987" name="Google Shape;987;p98"/>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2.1 Communication at the physical layer - Text Alternative</a:t>
            </a:r>
            <a:endParaRPr/>
          </a:p>
        </p:txBody>
      </p:sp>
      <p:sp>
        <p:nvSpPr>
          <p:cNvPr id="988" name="Google Shape;988;p98"/>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a:p>
        </p:txBody>
      </p:sp>
      <p:sp>
        <p:nvSpPr>
          <p:cNvPr id="989" name="Google Shape;989;p98"/>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600"/>
              <a:buNone/>
            </a:pPr>
            <a:r>
              <a:rPr lang="en-US" sz="1600"/>
              <a:t>The communication between Alice and Bob is depicted using a network topology and a data flow diagram. Two host devices (one belongs to Alice) are connected to a L A N switch. This network represents sky research. The L A N switch connects to a router R 2 by point-to-point W A N. The R 2 connects to a router R 1 which further connects to other I S P s through point-to-point W A N. The R 2 connects to a router R 4 through a by point-to-point W A N, that in turn connects to a W A N switch belonging to a switched W A N network of three W A N devices. The other W A N switch from the switched W A N network connects to a router R 3 through a point-to-point W A N, that further connects to other I S Ps. The third W A N switch from the switched network connects to a router R 5 by point-to-point W A N. This network represents a national I S P. The router R 5 connects to a router R 7 in an I S P network. The router R 7 connects to a L A N switch belonging to a network representing scientific books. The L A N switch connects to two host devices and a mainframe represents Bob. R 7 connects to a router R 6 that further connects to other I S Ps, by point-point W A N. The data flow diagram shows that the data flows from the physical layer of Alice host device to the physical layer of R 2 which has two physical and data-link layers and a network layer. From the other physical layer, the data flows to the physical layer of R4. From the other physical layer of R4, the data flows to the physical layer of R 5. Likewise, the data flows from R 5 to R 7 and reaches the physical layer of the Bob host device.</a:t>
            </a:r>
            <a:endParaRPr sz="1200"/>
          </a:p>
        </p:txBody>
      </p:sp>
      <p:sp>
        <p:nvSpPr>
          <p:cNvPr id="990" name="Google Shape;990;p98"/>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4"/>
              </a:rPr>
              <a:t>Return to parent-slide containing images.</a:t>
            </a:r>
            <a:endParaRPr/>
          </a:p>
        </p:txBody>
      </p:sp>
      <p:sp>
        <p:nvSpPr>
          <p:cNvPr id="991" name="Google Shape;991;p98"/>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5" name="Shape 995"/>
        <p:cNvGrpSpPr/>
        <p:nvPr/>
      </p:nvGrpSpPr>
      <p:grpSpPr>
        <a:xfrm>
          <a:off x="0" y="0"/>
          <a:ext cx="0" cy="0"/>
          <a:chOff x="0" y="0"/>
          <a:chExt cx="0" cy="0"/>
        </a:xfrm>
      </p:grpSpPr>
      <p:sp>
        <p:nvSpPr>
          <p:cNvPr id="996" name="Google Shape;996;p99"/>
          <p:cNvSpPr txBox="1"/>
          <p:nvPr>
            <p:ph type="title"/>
          </p:nvPr>
        </p:nvSpPr>
        <p:spPr>
          <a:xfrm>
            <a:off x="342900" y="304800"/>
            <a:ext cx="8458200" cy="6786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i="1" lang="en-US">
                <a:solidFill>
                  <a:schemeClr val="dk1"/>
                </a:solidFill>
              </a:rPr>
              <a:t>Figure 2.2 Comparison of analog and digital signals - Text Alternative</a:t>
            </a:r>
            <a:endParaRPr/>
          </a:p>
        </p:txBody>
      </p:sp>
      <p:sp>
        <p:nvSpPr>
          <p:cNvPr id="997" name="Google Shape;997;p99"/>
          <p:cNvSpPr txBox="1"/>
          <p:nvPr>
            <p:ph idx="1" type="body"/>
          </p:nvPr>
        </p:nvSpPr>
        <p:spPr>
          <a:xfrm>
            <a:off x="3081587" y="1068234"/>
            <a:ext cx="2980826" cy="225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200"/>
              <a:buNone/>
            </a:pPr>
            <a:r>
              <a:rPr lang="en-US" u="sng">
                <a:solidFill>
                  <a:schemeClr val="hlink"/>
                </a:solidFill>
                <a:latin typeface="Arial"/>
                <a:ea typeface="Arial"/>
                <a:cs typeface="Arial"/>
                <a:sym typeface="Arial"/>
                <a:hlinkClick action="ppaction://hlinksldjump" r:id="rId3"/>
              </a:rPr>
              <a:t>Return to parent-slide containing images.</a:t>
            </a:r>
            <a:endParaRPr u="sng">
              <a:solidFill>
                <a:schemeClr val="hlink"/>
              </a:solidFill>
              <a:latin typeface="Arial"/>
              <a:ea typeface="Arial"/>
              <a:cs typeface="Arial"/>
              <a:sym typeface="Arial"/>
              <a:hlinkClick action="ppaction://hlinksldjump" r:id="rId4"/>
            </a:endParaRPr>
          </a:p>
        </p:txBody>
      </p:sp>
      <p:sp>
        <p:nvSpPr>
          <p:cNvPr id="998" name="Google Shape;998;p99"/>
          <p:cNvSpPr txBox="1"/>
          <p:nvPr>
            <p:ph idx="2" type="body"/>
          </p:nvPr>
        </p:nvSpPr>
        <p:spPr>
          <a:xfrm>
            <a:off x="342900" y="1397001"/>
            <a:ext cx="8458200" cy="4846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000"/>
              <a:buNone/>
            </a:pPr>
            <a:r>
              <a:rPr lang="en-US"/>
              <a:t> Two graphs of value versus time are shown. The first graph shows an analog signal that has wavy patterns with positive and negative peaks. The second graph shows a digital signal that shows square waveforms that lies at a positive value for a certain period, which then remains constant at the minimum value and then drops down to a negative value with increasing time.</a:t>
            </a:r>
            <a:endParaRPr/>
          </a:p>
        </p:txBody>
      </p:sp>
      <p:sp>
        <p:nvSpPr>
          <p:cNvPr id="999" name="Google Shape;999;p99"/>
          <p:cNvSpPr txBox="1"/>
          <p:nvPr>
            <p:ph idx="3" type="body"/>
          </p:nvPr>
        </p:nvSpPr>
        <p:spPr>
          <a:xfrm>
            <a:off x="3081528" y="6337511"/>
            <a:ext cx="2980944" cy="2286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100000"/>
              </a:lnSpc>
              <a:spcBef>
                <a:spcPts val="0"/>
              </a:spcBef>
              <a:spcAft>
                <a:spcPts val="0"/>
              </a:spcAft>
              <a:buClr>
                <a:schemeClr val="dk2"/>
              </a:buClr>
              <a:buSzPct val="100000"/>
              <a:buNone/>
            </a:pPr>
            <a:r>
              <a:rPr lang="en-US" u="sng">
                <a:solidFill>
                  <a:schemeClr val="hlink"/>
                </a:solidFill>
                <a:latin typeface="Arial"/>
                <a:ea typeface="Arial"/>
                <a:cs typeface="Arial"/>
                <a:sym typeface="Arial"/>
                <a:hlinkClick action="ppaction://hlinksldjump" r:id="rId5"/>
              </a:rPr>
              <a:t>Return to parent-slide containing images.</a:t>
            </a:r>
            <a:endParaRPr u="sng">
              <a:solidFill>
                <a:schemeClr val="hlink"/>
              </a:solidFill>
              <a:latin typeface="Arial"/>
              <a:ea typeface="Arial"/>
              <a:cs typeface="Arial"/>
              <a:sym typeface="Arial"/>
              <a:hlinkClick action="ppaction://hlinksldjump" r:id="rId6"/>
            </a:endParaRPr>
          </a:p>
        </p:txBody>
      </p:sp>
      <p:sp>
        <p:nvSpPr>
          <p:cNvPr id="1000" name="Google Shape;1000;p99"/>
          <p:cNvSpPr txBox="1"/>
          <p:nvPr>
            <p:ph idx="12" type="sldNum"/>
          </p:nvPr>
        </p:nvSpPr>
        <p:spPr>
          <a:xfrm>
            <a:off x="8647432" y="6684041"/>
            <a:ext cx="355840" cy="161396"/>
          </a:xfrm>
          <a:prstGeom prst="rect">
            <a:avLst/>
          </a:prstGeom>
          <a:noFill/>
          <a:ln>
            <a:noFill/>
          </a:ln>
        </p:spPr>
        <p:txBody>
          <a:bodyPr anchorCtr="0" anchor="ctr" bIns="45700" lIns="91425" spcFirstLastPara="1" rIns="45700" wrap="square" tIns="45700">
            <a:noAutofit/>
          </a:bodyPr>
          <a:lstStyle/>
          <a:p>
            <a:pPr indent="0" lvl="0" marL="0" marR="0" rtl="0" algn="r">
              <a:lnSpc>
                <a:spcPct val="100000"/>
              </a:lnSpc>
              <a:spcBef>
                <a:spcPts val="0"/>
              </a:spcBef>
              <a:spcAft>
                <a:spcPts val="0"/>
              </a:spcAft>
              <a:buClr>
                <a:srgbClr val="595959"/>
              </a:buClr>
              <a:buSzPts val="800"/>
              <a:buFont typeface="Arial"/>
              <a:buNone/>
            </a:pPr>
            <a:fld id="{00000000-1234-1234-1234-123412341234}" type="slidenum">
              <a:rPr b="0" i="0" lang="en-US" sz="800" u="none" cap="none" strike="noStrike">
                <a:solidFill>
                  <a:srgbClr val="595959"/>
                </a:solidFill>
                <a:latin typeface="Arial"/>
                <a:ea typeface="Arial"/>
                <a:cs typeface="Arial"/>
                <a:sym typeface="Arial"/>
              </a:rPr>
              <a:t>‹#›</a:t>
            </a:fld>
            <a:endParaRPr b="0" i="0" sz="800" u="none" cap="none" strike="noStrike">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inContentSlideMaster">
  <a:themeElements>
    <a:clrScheme name="Custom 1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mageDescriptionAppendixSlideMaster">
  <a:themeElements>
    <a:clrScheme name="Custom 12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2019-07-27T05:34:11Z</dcterms:created>
  <dc:creator>Behrouz A. Forouzan</dc:creator>
</cp:coreProperties>
</file>