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65" r:id="rId4"/>
    <p:sldId id="266" r:id="rId5"/>
    <p:sldId id="263" r:id="rId6"/>
    <p:sldId id="259" r:id="rId7"/>
    <p:sldId id="267" r:id="rId8"/>
    <p:sldId id="268"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82988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13920-9C42-419C-8C15-BC2EB753AD6E}" type="datetimeFigureOut">
              <a:rPr lang="en-IN" smtClean="0"/>
              <a:t>18-12-2019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236034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58911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5305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1082558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3687169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76779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152390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142410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88282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148114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13920-9C42-419C-8C15-BC2EB753AD6E}" type="datetimeFigureOut">
              <a:rPr lang="en-IN" smtClean="0"/>
              <a:t>18-12-2019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306132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13920-9C42-419C-8C15-BC2EB753AD6E}" type="datetimeFigureOut">
              <a:rPr lang="en-IN" smtClean="0"/>
              <a:t>18-12-2019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193739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336092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112584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113920-9C42-419C-8C15-BC2EB753AD6E}" type="datetimeFigureOut">
              <a:rPr lang="en-IN" smtClean="0"/>
              <a:t>18-12-2019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232172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13920-9C42-419C-8C15-BC2EB753AD6E}" type="datetimeFigureOut">
              <a:rPr lang="en-IN" smtClean="0"/>
              <a:t>18-12-2019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D4F9A-748E-4822-B2F5-B534A58866E2}" type="slidenum">
              <a:rPr lang="en-IN" smtClean="0"/>
              <a:t>‹#›</a:t>
            </a:fld>
            <a:endParaRPr lang="en-IN"/>
          </a:p>
        </p:txBody>
      </p:sp>
    </p:spTree>
    <p:extLst>
      <p:ext uri="{BB962C8B-B14F-4D97-AF65-F5344CB8AC3E}">
        <p14:creationId xmlns:p14="http://schemas.microsoft.com/office/powerpoint/2010/main" val="262718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113920-9C42-419C-8C15-BC2EB753AD6E}" type="datetimeFigureOut">
              <a:rPr lang="en-IN" smtClean="0"/>
              <a:t>18-12-2019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1D4F9A-748E-4822-B2F5-B534A58866E2}" type="slidenum">
              <a:rPr lang="en-IN" smtClean="0"/>
              <a:t>‹#›</a:t>
            </a:fld>
            <a:endParaRPr lang="en-IN"/>
          </a:p>
        </p:txBody>
      </p:sp>
    </p:spTree>
    <p:extLst>
      <p:ext uri="{BB962C8B-B14F-4D97-AF65-F5344CB8AC3E}">
        <p14:creationId xmlns:p14="http://schemas.microsoft.com/office/powerpoint/2010/main" val="37757602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461-B532-4BA0-BC40-81C1DF9AEE24}"/>
              </a:ext>
            </a:extLst>
          </p:cNvPr>
          <p:cNvSpPr>
            <a:spLocks noGrp="1"/>
          </p:cNvSpPr>
          <p:nvPr>
            <p:ph type="ctrTitle"/>
          </p:nvPr>
        </p:nvSpPr>
        <p:spPr>
          <a:xfrm>
            <a:off x="989814" y="395926"/>
            <a:ext cx="8116479" cy="1706251"/>
          </a:xfrm>
        </p:spPr>
        <p:txBody>
          <a:bodyPr>
            <a:normAutofit/>
          </a:bodyPr>
          <a:lstStyle/>
          <a:p>
            <a:r>
              <a:rPr lang="en-US" dirty="0"/>
              <a:t>INTRODUCTION</a:t>
            </a:r>
            <a:endParaRPr lang="en-IN" dirty="0"/>
          </a:p>
        </p:txBody>
      </p:sp>
      <p:sp>
        <p:nvSpPr>
          <p:cNvPr id="3" name="Subtitle 2">
            <a:extLst>
              <a:ext uri="{FF2B5EF4-FFF2-40B4-BE49-F238E27FC236}">
                <a16:creationId xmlns:a16="http://schemas.microsoft.com/office/drawing/2014/main" id="{E39B7D53-5A50-47C5-9D35-169D95A3A95D}"/>
              </a:ext>
            </a:extLst>
          </p:cNvPr>
          <p:cNvSpPr>
            <a:spLocks noGrp="1"/>
          </p:cNvSpPr>
          <p:nvPr>
            <p:ph type="subTitle" idx="1"/>
          </p:nvPr>
        </p:nvSpPr>
        <p:spPr>
          <a:xfrm>
            <a:off x="989814" y="2102176"/>
            <a:ext cx="9678186" cy="3497345"/>
          </a:xfrm>
        </p:spPr>
        <p:txBody>
          <a:bodyPr>
            <a:normAutofit/>
          </a:bodyPr>
          <a:lstStyle/>
          <a:p>
            <a:r>
              <a:rPr lang="en-US" dirty="0"/>
              <a:t>The following is an example game written in python based on the game called 'snake' which has been around since the earliest days of home computing , and has re-emerged in recent years on mobile phones. It isn't the world's greatest game, but it does give you an idea of what you can achieve with a relatively simple python project, and perhaps the basis by which to extend the principles and create more interesting games of your own.</a:t>
            </a:r>
            <a:endParaRPr lang="en-IN" dirty="0"/>
          </a:p>
        </p:txBody>
      </p:sp>
    </p:spTree>
    <p:extLst>
      <p:ext uri="{BB962C8B-B14F-4D97-AF65-F5344CB8AC3E}">
        <p14:creationId xmlns:p14="http://schemas.microsoft.com/office/powerpoint/2010/main" val="314692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461-B532-4BA0-BC40-81C1DF9AEE24}"/>
              </a:ext>
            </a:extLst>
          </p:cNvPr>
          <p:cNvSpPr>
            <a:spLocks noGrp="1"/>
          </p:cNvSpPr>
          <p:nvPr>
            <p:ph type="ctrTitle"/>
          </p:nvPr>
        </p:nvSpPr>
        <p:spPr>
          <a:xfrm>
            <a:off x="994699" y="367645"/>
            <a:ext cx="8825658" cy="1655763"/>
          </a:xfrm>
        </p:spPr>
        <p:txBody>
          <a:bodyPr/>
          <a:lstStyle/>
          <a:p>
            <a:r>
              <a:rPr lang="en-IN" sz="5400" dirty="0"/>
              <a:t>SYSTEM REQUIRMENTS</a:t>
            </a:r>
            <a:br>
              <a:rPr lang="en-IN" sz="5400" dirty="0"/>
            </a:br>
            <a:endParaRPr lang="en-IN" sz="5400" dirty="0"/>
          </a:p>
        </p:txBody>
      </p:sp>
      <p:sp>
        <p:nvSpPr>
          <p:cNvPr id="3" name="Subtitle 2">
            <a:extLst>
              <a:ext uri="{FF2B5EF4-FFF2-40B4-BE49-F238E27FC236}">
                <a16:creationId xmlns:a16="http://schemas.microsoft.com/office/drawing/2014/main" id="{E39B7D53-5A50-47C5-9D35-169D95A3A95D}"/>
              </a:ext>
            </a:extLst>
          </p:cNvPr>
          <p:cNvSpPr>
            <a:spLocks noGrp="1"/>
          </p:cNvSpPr>
          <p:nvPr>
            <p:ph type="subTitle" idx="1"/>
          </p:nvPr>
        </p:nvSpPr>
        <p:spPr>
          <a:xfrm>
            <a:off x="1269476" y="1300900"/>
            <a:ext cx="9144000" cy="5022130"/>
          </a:xfrm>
        </p:spPr>
        <p:txBody>
          <a:bodyPr/>
          <a:lstStyle/>
          <a:p>
            <a:r>
              <a:rPr lang="en-IN" dirty="0"/>
              <a:t> Operating system: MS Windows XP or Later </a:t>
            </a:r>
          </a:p>
          <a:p>
            <a:r>
              <a:rPr lang="en-IN" dirty="0"/>
              <a:t>Language: Python language</a:t>
            </a:r>
          </a:p>
          <a:p>
            <a:r>
              <a:rPr lang="en-IN" dirty="0"/>
              <a:t>Processor: any processor</a:t>
            </a:r>
          </a:p>
          <a:p>
            <a:r>
              <a:rPr lang="en-IN" dirty="0"/>
              <a:t>Size of program :&lt;1mb</a:t>
            </a:r>
          </a:p>
          <a:p>
            <a:r>
              <a:rPr lang="en-IN" dirty="0"/>
              <a:t> </a:t>
            </a:r>
          </a:p>
        </p:txBody>
      </p:sp>
    </p:spTree>
    <p:extLst>
      <p:ext uri="{BB962C8B-B14F-4D97-AF65-F5344CB8AC3E}">
        <p14:creationId xmlns:p14="http://schemas.microsoft.com/office/powerpoint/2010/main" val="195358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EE42-5A52-4124-8173-79ED1FCED22C}"/>
              </a:ext>
            </a:extLst>
          </p:cNvPr>
          <p:cNvSpPr>
            <a:spLocks noGrp="1"/>
          </p:cNvSpPr>
          <p:nvPr>
            <p:ph type="title"/>
          </p:nvPr>
        </p:nvSpPr>
        <p:spPr/>
        <p:txBody>
          <a:bodyPr/>
          <a:lstStyle/>
          <a:p>
            <a:r>
              <a:rPr lang="en-US" dirty="0"/>
              <a:t>Concepts</a:t>
            </a:r>
            <a:br>
              <a:rPr lang="en-US" dirty="0"/>
            </a:br>
            <a:endParaRPr lang="en-IN" dirty="0"/>
          </a:p>
        </p:txBody>
      </p:sp>
      <p:sp>
        <p:nvSpPr>
          <p:cNvPr id="3" name="Content Placeholder 2">
            <a:extLst>
              <a:ext uri="{FF2B5EF4-FFF2-40B4-BE49-F238E27FC236}">
                <a16:creationId xmlns:a16="http://schemas.microsoft.com/office/drawing/2014/main" id="{0285129F-3BEF-417F-8905-2F9DE562AEA3}"/>
              </a:ext>
            </a:extLst>
          </p:cNvPr>
          <p:cNvSpPr>
            <a:spLocks noGrp="1"/>
          </p:cNvSpPr>
          <p:nvPr>
            <p:ph idx="1"/>
          </p:nvPr>
        </p:nvSpPr>
        <p:spPr/>
        <p:txBody>
          <a:bodyPr/>
          <a:lstStyle/>
          <a:p>
            <a:r>
              <a:rPr lang="en-US" dirty="0"/>
              <a:t>To move the snake, use ‘up arrow' for up, ‘down arrow' for down, ‘left arrow' for left and ‘right arrow' for right. Again, there are constants you can change if you want to alter these settings. .</a:t>
            </a:r>
          </a:p>
          <a:p>
            <a:r>
              <a:rPr lang="en-US" dirty="0"/>
              <a:t>The aim of the game is to collect the dots (food) and avoid the obstacles (crosses, borders, and the snake itself). As you collect food, the snake gets longer, so increasing your likelihood of crashing into yourself. When you have collected enough food, you progress onto the next level, where your snake gets longer, and the amount of food to collect to progress through the level gets larger Concepts</a:t>
            </a:r>
            <a:endParaRPr lang="en-IN" dirty="0"/>
          </a:p>
        </p:txBody>
      </p:sp>
    </p:spTree>
    <p:extLst>
      <p:ext uri="{BB962C8B-B14F-4D97-AF65-F5344CB8AC3E}">
        <p14:creationId xmlns:p14="http://schemas.microsoft.com/office/powerpoint/2010/main" val="34746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E117-DD16-45E7-AA80-481AE1C0BBE3}"/>
              </a:ext>
            </a:extLst>
          </p:cNvPr>
          <p:cNvSpPr>
            <a:spLocks noGrp="1"/>
          </p:cNvSpPr>
          <p:nvPr>
            <p:ph type="title"/>
          </p:nvPr>
        </p:nvSpPr>
        <p:spPr/>
        <p:txBody>
          <a:bodyPr>
            <a:noAutofit/>
          </a:bodyPr>
          <a:lstStyle/>
          <a:p>
            <a:br>
              <a:rPr lang="en-US" sz="2800" dirty="0"/>
            </a:br>
            <a:br>
              <a:rPr lang="en-IN" sz="2800" dirty="0"/>
            </a:br>
            <a:br>
              <a:rPr lang="en-IN" sz="2800" dirty="0"/>
            </a:br>
            <a:br>
              <a:rPr lang="en-IN" sz="2800" dirty="0"/>
            </a:br>
            <a:br>
              <a:rPr lang="en-IN" sz="2800" dirty="0"/>
            </a:br>
            <a:br>
              <a:rPr lang="en-IN" sz="2800" dirty="0"/>
            </a:br>
            <a:br>
              <a:rPr lang="en-IN" sz="2800" dirty="0"/>
            </a:br>
            <a:br>
              <a:rPr lang="en-IN" sz="2800" dirty="0"/>
            </a:br>
            <a:br>
              <a:rPr lang="en-US" sz="2800" dirty="0"/>
            </a:br>
            <a:r>
              <a:rPr lang="en-US" sz="2800" dirty="0"/>
              <a:t>  </a:t>
            </a:r>
            <a:br>
              <a:rPr lang="en-US" sz="2800" dirty="0"/>
            </a:br>
            <a:r>
              <a:rPr lang="en-US" sz="2800" dirty="0"/>
              <a:t> </a:t>
            </a:r>
            <a:endParaRPr lang="en-IN" sz="2800" dirty="0"/>
          </a:p>
        </p:txBody>
      </p:sp>
      <p:sp>
        <p:nvSpPr>
          <p:cNvPr id="7" name="Content Placeholder 2">
            <a:extLst>
              <a:ext uri="{FF2B5EF4-FFF2-40B4-BE49-F238E27FC236}">
                <a16:creationId xmlns:a16="http://schemas.microsoft.com/office/drawing/2014/main" id="{BC52F82C-59F6-43EB-B50E-693A92478F24}"/>
              </a:ext>
            </a:extLst>
          </p:cNvPr>
          <p:cNvSpPr>
            <a:spLocks noGrp="1"/>
          </p:cNvSpPr>
          <p:nvPr>
            <p:ph idx="1"/>
          </p:nvPr>
        </p:nvSpPr>
        <p:spPr/>
        <p:txBody>
          <a:bodyPr/>
          <a:lstStyle/>
          <a:p>
            <a:r>
              <a:rPr lang="en-US" dirty="0"/>
              <a:t>You get scored according to the length of the snake on the screen. </a:t>
            </a:r>
          </a:p>
          <a:p>
            <a:r>
              <a:rPr lang="en-US" dirty="0"/>
              <a:t> We can increase the speed of snake by changing further small code. You  can also change the resolution of game in which you can play. </a:t>
            </a:r>
          </a:p>
          <a:p>
            <a:r>
              <a:rPr lang="en-US" dirty="0"/>
              <a:t> There is no concept of lives. Once you hit an obstacle, that's it, game over.</a:t>
            </a:r>
            <a:endParaRPr lang="en-IN" dirty="0"/>
          </a:p>
        </p:txBody>
      </p:sp>
    </p:spTree>
    <p:extLst>
      <p:ext uri="{BB962C8B-B14F-4D97-AF65-F5344CB8AC3E}">
        <p14:creationId xmlns:p14="http://schemas.microsoft.com/office/powerpoint/2010/main" val="192692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8AE4-6F3C-477E-AE3B-7EB740A2F703}"/>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42508C2C-ED4A-4744-9443-025148A54E75}"/>
              </a:ext>
            </a:extLst>
          </p:cNvPr>
          <p:cNvSpPr>
            <a:spLocks noGrp="1"/>
          </p:cNvSpPr>
          <p:nvPr>
            <p:ph idx="1"/>
          </p:nvPr>
        </p:nvSpPr>
        <p:spPr/>
        <p:txBody>
          <a:bodyPr/>
          <a:lstStyle/>
          <a:p>
            <a:pPr algn="just"/>
            <a:r>
              <a:rPr lang="en-US" dirty="0"/>
              <a:t>Python 3.7 and python libraries to make this game .</a:t>
            </a:r>
          </a:p>
          <a:p>
            <a:pPr algn="just"/>
            <a:r>
              <a:rPr lang="en-US" dirty="0"/>
              <a:t>Libraries used:</a:t>
            </a:r>
          </a:p>
          <a:p>
            <a:pPr lvl="1" indent="-342900" algn="just">
              <a:buFont typeface="Wingdings" panose="05000000000000000000" pitchFamily="2" charset="2"/>
              <a:buChar char="§"/>
            </a:pPr>
            <a:r>
              <a:rPr lang="en-US" dirty="0"/>
              <a:t> </a:t>
            </a:r>
            <a:r>
              <a:rPr lang="en-US" dirty="0" err="1"/>
              <a:t>pygame</a:t>
            </a:r>
            <a:r>
              <a:rPr lang="en-US" dirty="0"/>
              <a:t> </a:t>
            </a:r>
          </a:p>
          <a:p>
            <a:pPr lvl="1" indent="-342900" algn="just">
              <a:buFont typeface="Wingdings" panose="05000000000000000000" pitchFamily="2" charset="2"/>
              <a:buChar char="§"/>
            </a:pPr>
            <a:r>
              <a:rPr lang="en-US" dirty="0"/>
              <a:t> time    </a:t>
            </a:r>
          </a:p>
          <a:p>
            <a:pPr lvl="1" indent="-342900" algn="just">
              <a:buFont typeface="Wingdings" panose="05000000000000000000" pitchFamily="2" charset="2"/>
              <a:buChar char="§"/>
            </a:pPr>
            <a:r>
              <a:rPr lang="en-US" dirty="0"/>
              <a:t> random</a:t>
            </a:r>
          </a:p>
          <a:p>
            <a:pPr algn="just"/>
            <a:r>
              <a:rPr lang="en-US" dirty="0"/>
              <a:t>IDE Jet Brains </a:t>
            </a:r>
            <a:r>
              <a:rPr lang="en-US" dirty="0" err="1"/>
              <a:t>Pycharm</a:t>
            </a:r>
            <a:r>
              <a:rPr lang="en-US" dirty="0"/>
              <a:t> 2019 .</a:t>
            </a:r>
          </a:p>
          <a:p>
            <a:pPr algn="just"/>
            <a:r>
              <a:rPr lang="en-US" dirty="0"/>
              <a:t> Some of the graphics commands are also used in it. (</a:t>
            </a:r>
            <a:r>
              <a:rPr lang="en-US" dirty="0" err="1"/>
              <a:t>putpixel</a:t>
            </a:r>
            <a:r>
              <a:rPr lang="en-US" dirty="0"/>
              <a:t> , </a:t>
            </a:r>
            <a:r>
              <a:rPr lang="en-US" dirty="0" err="1"/>
              <a:t>init</a:t>
            </a:r>
            <a:r>
              <a:rPr lang="en-US" dirty="0"/>
              <a:t> graph </a:t>
            </a:r>
            <a:r>
              <a:rPr lang="en-US" dirty="0" err="1"/>
              <a:t>etc</a:t>
            </a:r>
            <a:r>
              <a:rPr lang="en-US" dirty="0"/>
              <a:t>). </a:t>
            </a:r>
          </a:p>
          <a:p>
            <a:pPr algn="just"/>
            <a:r>
              <a:rPr lang="en-US" dirty="0"/>
              <a:t> Different function ( for move, up, down, left, right)</a:t>
            </a:r>
          </a:p>
        </p:txBody>
      </p:sp>
    </p:spTree>
    <p:extLst>
      <p:ext uri="{BB962C8B-B14F-4D97-AF65-F5344CB8AC3E}">
        <p14:creationId xmlns:p14="http://schemas.microsoft.com/office/powerpoint/2010/main" val="293976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FAD-42C5-4475-AC05-02F0D8CF62DE}"/>
              </a:ext>
            </a:extLst>
          </p:cNvPr>
          <p:cNvSpPr>
            <a:spLocks noGrp="1"/>
          </p:cNvSpPr>
          <p:nvPr>
            <p:ph type="title"/>
          </p:nvPr>
        </p:nvSpPr>
        <p:spPr/>
        <p:txBody>
          <a:bodyPr/>
          <a:lstStyle/>
          <a:p>
            <a:r>
              <a:rPr lang="en-US" dirty="0" err="1"/>
              <a:t>pygame</a:t>
            </a:r>
            <a:endParaRPr lang="en-IN" dirty="0"/>
          </a:p>
        </p:txBody>
      </p:sp>
      <p:sp>
        <p:nvSpPr>
          <p:cNvPr id="3" name="Content Placeholder 2">
            <a:extLst>
              <a:ext uri="{FF2B5EF4-FFF2-40B4-BE49-F238E27FC236}">
                <a16:creationId xmlns:a16="http://schemas.microsoft.com/office/drawing/2014/main" id="{90152D7A-3D2D-48B8-A5CC-CEEFC5227EE2}"/>
              </a:ext>
            </a:extLst>
          </p:cNvPr>
          <p:cNvSpPr>
            <a:spLocks noGrp="1"/>
          </p:cNvSpPr>
          <p:nvPr>
            <p:ph idx="1"/>
          </p:nvPr>
        </p:nvSpPr>
        <p:spPr>
          <a:xfrm>
            <a:off x="1103312" y="2052918"/>
            <a:ext cx="9539549" cy="4195481"/>
          </a:xfrm>
        </p:spPr>
        <p:txBody>
          <a:bodyPr/>
          <a:lstStyle/>
          <a:p>
            <a:r>
              <a:rPr lang="en-IN" b="1" dirty="0" err="1"/>
              <a:t>Pygame</a:t>
            </a:r>
            <a:r>
              <a:rPr lang="en-IN" dirty="0"/>
              <a:t> is a cross-platform set of Python modules designed for writing video games. It includes computer graphics and sound libraries designed to be used with the Python programming language. Now, it’s up to the imagination or necessity of developer, what type of game he/she wants to develop using this toolkit.</a:t>
            </a:r>
          </a:p>
          <a:p>
            <a:r>
              <a:rPr lang="en-IN" dirty="0"/>
              <a:t>Command to install </a:t>
            </a:r>
            <a:r>
              <a:rPr lang="en-IN" b="1" dirty="0" err="1"/>
              <a:t>pygame</a:t>
            </a:r>
            <a:r>
              <a:rPr lang="en-IN" dirty="0"/>
              <a:t> :</a:t>
            </a:r>
          </a:p>
          <a:p>
            <a:pPr marL="0" indent="0">
              <a:buNone/>
            </a:pPr>
            <a:r>
              <a:rPr lang="en-IN" dirty="0"/>
              <a:t>         pip install </a:t>
            </a:r>
            <a:r>
              <a:rPr lang="en-IN" dirty="0" err="1"/>
              <a:t>pygame</a:t>
            </a:r>
            <a:endParaRPr lang="en-IN" dirty="0"/>
          </a:p>
          <a:p>
            <a:endParaRPr lang="en-IN" dirty="0"/>
          </a:p>
        </p:txBody>
      </p:sp>
    </p:spTree>
    <p:extLst>
      <p:ext uri="{BB962C8B-B14F-4D97-AF65-F5344CB8AC3E}">
        <p14:creationId xmlns:p14="http://schemas.microsoft.com/office/powerpoint/2010/main" val="32441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FAD-42C5-4475-AC05-02F0D8CF62DE}"/>
              </a:ext>
            </a:extLst>
          </p:cNvPr>
          <p:cNvSpPr>
            <a:spLocks noGrp="1"/>
          </p:cNvSpPr>
          <p:nvPr>
            <p:ph type="title"/>
          </p:nvPr>
        </p:nvSpPr>
        <p:spPr/>
        <p:txBody>
          <a:bodyPr/>
          <a:lstStyle/>
          <a:p>
            <a:pPr algn="just"/>
            <a:r>
              <a:rPr lang="en-US" dirty="0"/>
              <a:t>time</a:t>
            </a:r>
            <a:endParaRPr lang="en-IN" dirty="0"/>
          </a:p>
        </p:txBody>
      </p:sp>
      <p:sp>
        <p:nvSpPr>
          <p:cNvPr id="4" name="Rectangle 1">
            <a:extLst>
              <a:ext uri="{FF2B5EF4-FFF2-40B4-BE49-F238E27FC236}">
                <a16:creationId xmlns:a16="http://schemas.microsoft.com/office/drawing/2014/main" id="{A9B6710A-B760-4814-80E8-B179B11857CA}"/>
              </a:ext>
            </a:extLst>
          </p:cNvPr>
          <p:cNvSpPr>
            <a:spLocks noGrp="1" noChangeArrowheads="1"/>
          </p:cNvSpPr>
          <p:nvPr>
            <p:ph idx="1"/>
          </p:nvPr>
        </p:nvSpPr>
        <p:spPr bwMode="auto">
          <a:xfrm>
            <a:off x="1103315" y="2380808"/>
            <a:ext cx="909648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ea typeface="Times New Roman" panose="02020603050405020304" pitchFamily="18" charset="0"/>
              </a:rPr>
              <a:t>The Python </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time</a:t>
            </a:r>
            <a:r>
              <a:rPr kumimoji="0" lang="en-US" altLang="en-US" sz="2800" b="0" i="0" u="none" strike="noStrike" cap="none" normalizeH="0" baseline="0" dirty="0">
                <a:ln>
                  <a:noFill/>
                </a:ln>
                <a:effectLst/>
                <a:ea typeface="Times New Roman" panose="02020603050405020304" pitchFamily="18" charset="0"/>
              </a:rPr>
              <a:t> module provides many ways of representing time in code, such as objects, numbers, and strings. It also provides functionality other than representing time, like waiting during code execution and measuring the efficiency of your code.</a:t>
            </a:r>
            <a:endParaRPr kumimoji="0" lang="en-US" altLang="en-US" sz="2800" b="0"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ea typeface="Times New Roman" panose="02020603050405020304" pitchFamily="18" charset="0"/>
              </a:rPr>
              <a:t>This article will walk you through the most commonly used functions and objects in </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time</a:t>
            </a:r>
            <a:r>
              <a:rPr kumimoji="0" lang="en-US" altLang="en-US" sz="2800" b="0" i="0" u="none" strike="noStrike" cap="none" normalizeH="0" baseline="0" dirty="0">
                <a:ln>
                  <a:noFill/>
                </a:ln>
                <a:effectLst/>
                <a:ea typeface="Times New Roman" panose="02020603050405020304" pitchFamily="18" charset="0"/>
              </a:rPr>
              <a:t>.</a:t>
            </a:r>
            <a:endParaRPr kumimoji="0" lang="en-US" altLang="en-US"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5533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FAD-42C5-4475-AC05-02F0D8CF62DE}"/>
              </a:ext>
            </a:extLst>
          </p:cNvPr>
          <p:cNvSpPr>
            <a:spLocks noGrp="1"/>
          </p:cNvSpPr>
          <p:nvPr>
            <p:ph type="title"/>
          </p:nvPr>
        </p:nvSpPr>
        <p:spPr/>
        <p:txBody>
          <a:bodyPr/>
          <a:lstStyle/>
          <a:p>
            <a:r>
              <a:rPr lang="en-US" dirty="0"/>
              <a:t>random</a:t>
            </a:r>
            <a:endParaRPr lang="en-IN" dirty="0"/>
          </a:p>
        </p:txBody>
      </p:sp>
      <p:sp>
        <p:nvSpPr>
          <p:cNvPr id="3" name="Content Placeholder 2">
            <a:extLst>
              <a:ext uri="{FF2B5EF4-FFF2-40B4-BE49-F238E27FC236}">
                <a16:creationId xmlns:a16="http://schemas.microsoft.com/office/drawing/2014/main" id="{90152D7A-3D2D-48B8-A5CC-CEEFC5227EE2}"/>
              </a:ext>
            </a:extLst>
          </p:cNvPr>
          <p:cNvSpPr>
            <a:spLocks noGrp="1"/>
          </p:cNvSpPr>
          <p:nvPr>
            <p:ph idx="1"/>
          </p:nvPr>
        </p:nvSpPr>
        <p:spPr>
          <a:xfrm>
            <a:off x="1103313" y="2052918"/>
            <a:ext cx="10350254" cy="4195481"/>
          </a:xfrm>
        </p:spPr>
        <p:txBody>
          <a:bodyPr>
            <a:normAutofit/>
          </a:bodyPr>
          <a:lstStyle/>
          <a:p>
            <a:r>
              <a:rPr lang="en-US" sz="2400" dirty="0"/>
              <a:t>. In Python, a random module implements pseudo-random number generators for various distributions including integer, float (real).</a:t>
            </a:r>
          </a:p>
          <a:p>
            <a:r>
              <a:rPr lang="en-US" sz="2400" dirty="0"/>
              <a:t>Generate random numbers for various distributions including integer and floats.</a:t>
            </a:r>
          </a:p>
          <a:p>
            <a:r>
              <a:rPr lang="en-US" sz="2400" dirty="0"/>
              <a:t>Random Sampling and choose elements from the population.</a:t>
            </a:r>
          </a:p>
          <a:p>
            <a:r>
              <a:rPr lang="en-US" sz="2400" dirty="0"/>
              <a:t>Functions of the random module.</a:t>
            </a:r>
          </a:p>
          <a:p>
            <a:endParaRPr lang="en-IN" sz="2400" dirty="0"/>
          </a:p>
        </p:txBody>
      </p:sp>
    </p:spTree>
    <p:extLst>
      <p:ext uri="{BB962C8B-B14F-4D97-AF65-F5344CB8AC3E}">
        <p14:creationId xmlns:p14="http://schemas.microsoft.com/office/powerpoint/2010/main" val="111022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F3B5-62DC-4F44-B035-95DA3B6379B0}"/>
              </a:ext>
            </a:extLst>
          </p:cNvPr>
          <p:cNvSpPr>
            <a:spLocks noGrp="1"/>
          </p:cNvSpPr>
          <p:nvPr>
            <p:ph type="title"/>
          </p:nvPr>
        </p:nvSpPr>
        <p:spPr/>
        <p:txBody>
          <a:bodyPr/>
          <a:lstStyle/>
          <a:p>
            <a:r>
              <a:rPr lang="en-US" dirty="0"/>
              <a:t>Future of the project</a:t>
            </a:r>
            <a:endParaRPr lang="en-IN" dirty="0"/>
          </a:p>
        </p:txBody>
      </p:sp>
      <p:sp>
        <p:nvSpPr>
          <p:cNvPr id="3" name="Content Placeholder 2">
            <a:extLst>
              <a:ext uri="{FF2B5EF4-FFF2-40B4-BE49-F238E27FC236}">
                <a16:creationId xmlns:a16="http://schemas.microsoft.com/office/drawing/2014/main" id="{62809429-58D3-4BA0-AC88-F3A05CBC8142}"/>
              </a:ext>
            </a:extLst>
          </p:cNvPr>
          <p:cNvSpPr>
            <a:spLocks noGrp="1"/>
          </p:cNvSpPr>
          <p:nvPr>
            <p:ph idx="1"/>
          </p:nvPr>
        </p:nvSpPr>
        <p:spPr/>
        <p:txBody>
          <a:bodyPr>
            <a:normAutofit/>
          </a:bodyPr>
          <a:lstStyle/>
          <a:p>
            <a:r>
              <a:rPr lang="en-US" dirty="0"/>
              <a:t>Inhibited only by creativity and available technology </a:t>
            </a:r>
          </a:p>
          <a:p>
            <a:r>
              <a:rPr lang="en-US" dirty="0"/>
              <a:t> Use game for skills based trainings.</a:t>
            </a:r>
          </a:p>
          <a:p>
            <a:r>
              <a:rPr lang="en-US" dirty="0"/>
              <a:t>  Important as learning point of view for children </a:t>
            </a:r>
          </a:p>
          <a:p>
            <a:r>
              <a:rPr lang="en-US" dirty="0"/>
              <a:t> Use for understand technology </a:t>
            </a:r>
          </a:p>
          <a:p>
            <a:r>
              <a:rPr lang="en-US" dirty="0"/>
              <a:t> Best for Education</a:t>
            </a:r>
          </a:p>
          <a:p>
            <a:r>
              <a:rPr lang="en-US" dirty="0"/>
              <a:t>  Virtual Reality Gaming (FIFA)</a:t>
            </a:r>
          </a:p>
          <a:p>
            <a:r>
              <a:rPr lang="en-US" dirty="0"/>
              <a:t> Augmented Reality </a:t>
            </a:r>
          </a:p>
          <a:p>
            <a:r>
              <a:rPr lang="en-US" dirty="0"/>
              <a:t> Motion Capture</a:t>
            </a:r>
            <a:endParaRPr lang="en-IN" dirty="0"/>
          </a:p>
        </p:txBody>
      </p:sp>
    </p:spTree>
    <p:extLst>
      <p:ext uri="{BB962C8B-B14F-4D97-AF65-F5344CB8AC3E}">
        <p14:creationId xmlns:p14="http://schemas.microsoft.com/office/powerpoint/2010/main" val="2598982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455</TotalTime>
  <Words>605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vt:lpstr>
      <vt:lpstr>INTRODUCTION</vt:lpstr>
      <vt:lpstr>SYSTEM REQUIRMENTS </vt:lpstr>
      <vt:lpstr>Concepts </vt:lpstr>
      <vt:lpstr>             </vt:lpstr>
      <vt:lpstr>Technology Used</vt:lpstr>
      <vt:lpstr>pygame</vt:lpstr>
      <vt:lpstr>time</vt:lpstr>
      <vt:lpstr>random</vt:lpstr>
      <vt:lpstr>Future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Hemant</dc:creator>
  <cp:lastModifiedBy>Harshit Hemant</cp:lastModifiedBy>
  <cp:revision>12</cp:revision>
  <dcterms:created xsi:type="dcterms:W3CDTF">2019-12-17T06:23:43Z</dcterms:created>
  <dcterms:modified xsi:type="dcterms:W3CDTF">2019-12-18T10:40:23Z</dcterms:modified>
</cp:coreProperties>
</file>