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6D2F1-E9A3-437C-9E33-50A35A3B7BAD}" v="466" dt="2021-07-29T07:13:53.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 Reddy" userId="8085c5fc2fb43f04" providerId="Windows Live" clId="Web-{7D16D2F1-E9A3-437C-9E33-50A35A3B7BAD}"/>
    <pc:docChg chg="addSld delSld modSld">
      <pc:chgData name="Harshit Reddy" userId="8085c5fc2fb43f04" providerId="Windows Live" clId="Web-{7D16D2F1-E9A3-437C-9E33-50A35A3B7BAD}" dt="2021-07-29T07:13:53.025" v="225" actId="20577"/>
      <pc:docMkLst>
        <pc:docMk/>
      </pc:docMkLst>
      <pc:sldChg chg="modSp">
        <pc:chgData name="Harshit Reddy" userId="8085c5fc2fb43f04" providerId="Windows Live" clId="Web-{7D16D2F1-E9A3-437C-9E33-50A35A3B7BAD}" dt="2021-07-29T06:53:39.264" v="28" actId="20577"/>
        <pc:sldMkLst>
          <pc:docMk/>
          <pc:sldMk cId="109857222" sldId="256"/>
        </pc:sldMkLst>
        <pc:spChg chg="mod">
          <ac:chgData name="Harshit Reddy" userId="8085c5fc2fb43f04" providerId="Windows Live" clId="Web-{7D16D2F1-E9A3-437C-9E33-50A35A3B7BAD}" dt="2021-07-29T06:52:55.341" v="13" actId="20577"/>
          <ac:spMkLst>
            <pc:docMk/>
            <pc:sldMk cId="109857222" sldId="256"/>
            <ac:spMk id="2" creationId="{00000000-0000-0000-0000-000000000000}"/>
          </ac:spMkLst>
        </pc:spChg>
        <pc:spChg chg="mod">
          <ac:chgData name="Harshit Reddy" userId="8085c5fc2fb43f04" providerId="Windows Live" clId="Web-{7D16D2F1-E9A3-437C-9E33-50A35A3B7BAD}" dt="2021-07-29T06:53:39.264" v="28" actId="20577"/>
          <ac:spMkLst>
            <pc:docMk/>
            <pc:sldMk cId="109857222" sldId="256"/>
            <ac:spMk id="3" creationId="{00000000-0000-0000-0000-000000000000}"/>
          </ac:spMkLst>
        </pc:spChg>
      </pc:sldChg>
      <pc:sldChg chg="modSp new">
        <pc:chgData name="Harshit Reddy" userId="8085c5fc2fb43f04" providerId="Windows Live" clId="Web-{7D16D2F1-E9A3-437C-9E33-50A35A3B7BAD}" dt="2021-07-29T06:56:59.893" v="59" actId="20577"/>
        <pc:sldMkLst>
          <pc:docMk/>
          <pc:sldMk cId="1288038794" sldId="257"/>
        </pc:sldMkLst>
        <pc:spChg chg="mod">
          <ac:chgData name="Harshit Reddy" userId="8085c5fc2fb43f04" providerId="Windows Live" clId="Web-{7D16D2F1-E9A3-437C-9E33-50A35A3B7BAD}" dt="2021-07-29T06:55:30.501" v="43" actId="20577"/>
          <ac:spMkLst>
            <pc:docMk/>
            <pc:sldMk cId="1288038794" sldId="257"/>
            <ac:spMk id="2" creationId="{1C9BFD50-E68E-44B1-87B7-CE1D9E709A47}"/>
          </ac:spMkLst>
        </pc:spChg>
        <pc:spChg chg="mod">
          <ac:chgData name="Harshit Reddy" userId="8085c5fc2fb43f04" providerId="Windows Live" clId="Web-{7D16D2F1-E9A3-437C-9E33-50A35A3B7BAD}" dt="2021-07-29T06:56:59.893" v="59" actId="20577"/>
          <ac:spMkLst>
            <pc:docMk/>
            <pc:sldMk cId="1288038794" sldId="257"/>
            <ac:spMk id="3" creationId="{BB1FFA1B-1EA2-4744-8006-E6E63254167D}"/>
          </ac:spMkLst>
        </pc:spChg>
      </pc:sldChg>
      <pc:sldChg chg="addSp modSp new del">
        <pc:chgData name="Harshit Reddy" userId="8085c5fc2fb43f04" providerId="Windows Live" clId="Web-{7D16D2F1-E9A3-437C-9E33-50A35A3B7BAD}" dt="2021-07-29T07:03:38.887" v="92"/>
        <pc:sldMkLst>
          <pc:docMk/>
          <pc:sldMk cId="745823536" sldId="258"/>
        </pc:sldMkLst>
        <pc:spChg chg="mod">
          <ac:chgData name="Harshit Reddy" userId="8085c5fc2fb43f04" providerId="Windows Live" clId="Web-{7D16D2F1-E9A3-437C-9E33-50A35A3B7BAD}" dt="2021-07-29T06:58:25.692" v="67" actId="20577"/>
          <ac:spMkLst>
            <pc:docMk/>
            <pc:sldMk cId="745823536" sldId="258"/>
            <ac:spMk id="2" creationId="{09003564-4036-486E-9A93-8CB91FF6BC2D}"/>
          </ac:spMkLst>
        </pc:spChg>
        <pc:spChg chg="mod">
          <ac:chgData name="Harshit Reddy" userId="8085c5fc2fb43f04" providerId="Windows Live" clId="Web-{7D16D2F1-E9A3-437C-9E33-50A35A3B7BAD}" dt="2021-07-29T07:03:00.714" v="84" actId="14100"/>
          <ac:spMkLst>
            <pc:docMk/>
            <pc:sldMk cId="745823536" sldId="258"/>
            <ac:spMk id="3" creationId="{FA6E544E-25C1-461A-8199-AB21541324E6}"/>
          </ac:spMkLst>
        </pc:spChg>
        <pc:spChg chg="add mod">
          <ac:chgData name="Harshit Reddy" userId="8085c5fc2fb43f04" providerId="Windows Live" clId="Web-{7D16D2F1-E9A3-437C-9E33-50A35A3B7BAD}" dt="2021-07-29T07:03:32.090" v="91" actId="14100"/>
          <ac:spMkLst>
            <pc:docMk/>
            <pc:sldMk cId="745823536" sldId="258"/>
            <ac:spMk id="4" creationId="{C87114D8-6FDC-495F-A712-DF2164E324A1}"/>
          </ac:spMkLst>
        </pc:spChg>
      </pc:sldChg>
      <pc:sldChg chg="modSp new">
        <pc:chgData name="Harshit Reddy" userId="8085c5fc2fb43f04" providerId="Windows Live" clId="Web-{7D16D2F1-E9A3-437C-9E33-50A35A3B7BAD}" dt="2021-07-29T07:06:24.640" v="214" actId="20577"/>
        <pc:sldMkLst>
          <pc:docMk/>
          <pc:sldMk cId="1746318983" sldId="258"/>
        </pc:sldMkLst>
        <pc:spChg chg="mod">
          <ac:chgData name="Harshit Reddy" userId="8085c5fc2fb43f04" providerId="Windows Live" clId="Web-{7D16D2F1-E9A3-437C-9E33-50A35A3B7BAD}" dt="2021-07-29T07:06:04.577" v="212" actId="1076"/>
          <ac:spMkLst>
            <pc:docMk/>
            <pc:sldMk cId="1746318983" sldId="258"/>
            <ac:spMk id="2" creationId="{18296566-408E-45C4-B4DA-5AEBEC9C54F4}"/>
          </ac:spMkLst>
        </pc:spChg>
        <pc:spChg chg="mod">
          <ac:chgData name="Harshit Reddy" userId="8085c5fc2fb43f04" providerId="Windows Live" clId="Web-{7D16D2F1-E9A3-437C-9E33-50A35A3B7BAD}" dt="2021-07-29T07:06:24.640" v="214" actId="20577"/>
          <ac:spMkLst>
            <pc:docMk/>
            <pc:sldMk cId="1746318983" sldId="258"/>
            <ac:spMk id="3" creationId="{EDDBF9DD-7677-4EB3-85C3-03FC707FE640}"/>
          </ac:spMkLst>
        </pc:spChg>
      </pc:sldChg>
      <pc:sldChg chg="modSp new">
        <pc:chgData name="Harshit Reddy" userId="8085c5fc2fb43f04" providerId="Windows Live" clId="Web-{7D16D2F1-E9A3-437C-9E33-50A35A3B7BAD}" dt="2021-07-29T07:13:53.025" v="225" actId="20577"/>
        <pc:sldMkLst>
          <pc:docMk/>
          <pc:sldMk cId="3331039584" sldId="259"/>
        </pc:sldMkLst>
        <pc:spChg chg="mod">
          <ac:chgData name="Harshit Reddy" userId="8085c5fc2fb43f04" providerId="Windows Live" clId="Web-{7D16D2F1-E9A3-437C-9E33-50A35A3B7BAD}" dt="2021-07-29T07:13:37.291" v="223" actId="20577"/>
          <ac:spMkLst>
            <pc:docMk/>
            <pc:sldMk cId="3331039584" sldId="259"/>
            <ac:spMk id="2" creationId="{05C1FD0A-A0BF-42EF-92EC-035725425D7A}"/>
          </ac:spMkLst>
        </pc:spChg>
        <pc:spChg chg="mod">
          <ac:chgData name="Harshit Reddy" userId="8085c5fc2fb43f04" providerId="Windows Live" clId="Web-{7D16D2F1-E9A3-437C-9E33-50A35A3B7BAD}" dt="2021-07-29T07:13:53.025" v="225" actId="20577"/>
          <ac:spMkLst>
            <pc:docMk/>
            <pc:sldMk cId="3331039584" sldId="259"/>
            <ac:spMk id="3" creationId="{14D10F2F-E1B8-4C42-B8ED-CE4D41F7E75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7/29/2021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a:cs typeface="Calibri Light"/>
              </a:rPr>
              <a:t>Introduction</a:t>
            </a:r>
            <a:endParaRPr lang="en-US" sz="4800" dirty="0"/>
          </a:p>
        </p:txBody>
      </p:sp>
      <p:sp>
        <p:nvSpPr>
          <p:cNvPr id="3" name="Subtitle 2"/>
          <p:cNvSpPr>
            <a:spLocks noGrp="1"/>
          </p:cNvSpPr>
          <p:nvPr>
            <p:ph type="subTitle" idx="1"/>
          </p:nvPr>
        </p:nvSpPr>
        <p:spPr/>
        <p:txBody>
          <a:bodyPr vert="horz" lIns="91440" tIns="45720" rIns="91440" bIns="45720" rtlCol="0" anchor="t">
            <a:normAutofit/>
          </a:bodyPr>
          <a:lstStyle/>
          <a:p>
            <a:pPr algn="just"/>
            <a:r>
              <a:rPr lang="en-US" dirty="0">
                <a:ea typeface="+mn-lt"/>
                <a:cs typeface="+mn-lt"/>
              </a:rPr>
              <a:t>   Machine Learning (ML) by looking at the definition, we can say that it is a field of computer science. The telecommunications sector has become one of the main industries in developed countries. </a:t>
            </a:r>
          </a:p>
          <a:p>
            <a:pPr algn="just"/>
            <a:endParaRPr lang="en-US" dirty="0">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9BFD50-E68E-44B1-87B7-CE1D9E709A47}"/>
              </a:ext>
            </a:extLst>
          </p:cNvPr>
          <p:cNvSpPr>
            <a:spLocks noGrp="1"/>
          </p:cNvSpPr>
          <p:nvPr>
            <p:ph type="ctrTitle"/>
          </p:nvPr>
        </p:nvSpPr>
        <p:spPr/>
        <p:txBody>
          <a:bodyPr>
            <a:normAutofit/>
          </a:bodyPr>
          <a:lstStyle/>
          <a:p>
            <a:r>
              <a:rPr lang="en-US" sz="4800" dirty="0">
                <a:cs typeface="Calibri Light"/>
              </a:rPr>
              <a:t>Problem Statement</a:t>
            </a:r>
            <a:endParaRPr lang="en-US" sz="4800" dirty="0"/>
          </a:p>
        </p:txBody>
      </p:sp>
      <p:sp>
        <p:nvSpPr>
          <p:cNvPr id="3" name="Subtitle 2">
            <a:extLst>
              <a:ext uri="{FF2B5EF4-FFF2-40B4-BE49-F238E27FC236}">
                <a16:creationId xmlns:a16="http://schemas.microsoft.com/office/drawing/2014/main" xmlns="" id="{BB1FFA1B-1EA2-4744-8006-E6E63254167D}"/>
              </a:ext>
            </a:extLst>
          </p:cNvPr>
          <p:cNvSpPr>
            <a:spLocks noGrp="1"/>
          </p:cNvSpPr>
          <p:nvPr>
            <p:ph type="subTitle" idx="1"/>
          </p:nvPr>
        </p:nvSpPr>
        <p:spPr/>
        <p:txBody>
          <a:bodyPr vert="horz" lIns="91440" tIns="45720" rIns="91440" bIns="45720" rtlCol="0" anchor="t">
            <a:noAutofit/>
          </a:bodyPr>
          <a:lstStyle/>
          <a:p>
            <a:pPr marL="514350" indent="-514350" algn="just">
              <a:buChar char="•"/>
            </a:pPr>
            <a:r>
              <a:rPr lang="en-US" dirty="0">
                <a:ea typeface="+mn-lt"/>
                <a:cs typeface="+mn-lt"/>
              </a:rPr>
              <a:t>Customer retention means that the company is having the ability to turn the customers into buying the products from their company without switching to any other company. </a:t>
            </a:r>
            <a:endParaRPr lang="en-US">
              <a:cs typeface="Calibri" panose="020F0502020204030204"/>
            </a:endParaRPr>
          </a:p>
          <a:p>
            <a:pPr marL="457200" indent="-457200" algn="just">
              <a:buChar char="•"/>
            </a:pPr>
            <a:r>
              <a:rPr lang="en-US" dirty="0">
                <a:ea typeface="+mn-lt"/>
                <a:cs typeface="+mn-lt"/>
              </a:rPr>
              <a:t>If the customer is one of the daily customers of the company, the companies tend to provide them with discounts and special offers. </a:t>
            </a:r>
            <a:endParaRPr lang="en-US">
              <a:cs typeface="Calibri" panose="020F0502020204030204"/>
            </a:endParaRPr>
          </a:p>
        </p:txBody>
      </p:sp>
    </p:spTree>
    <p:extLst>
      <p:ext uri="{BB962C8B-B14F-4D97-AF65-F5344CB8AC3E}">
        <p14:creationId xmlns:p14="http://schemas.microsoft.com/office/powerpoint/2010/main" val="128803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296566-408E-45C4-B4DA-5AEBEC9C54F4}"/>
              </a:ext>
            </a:extLst>
          </p:cNvPr>
          <p:cNvSpPr>
            <a:spLocks noGrp="1"/>
          </p:cNvSpPr>
          <p:nvPr>
            <p:ph type="ctrTitle"/>
          </p:nvPr>
        </p:nvSpPr>
        <p:spPr/>
        <p:txBody>
          <a:bodyPr>
            <a:normAutofit/>
          </a:bodyPr>
          <a:lstStyle/>
          <a:p>
            <a:r>
              <a:rPr lang="en-US" sz="4800" dirty="0">
                <a:cs typeface="Calibri Light"/>
              </a:rPr>
              <a:t>EDA Steps</a:t>
            </a:r>
            <a:endParaRPr lang="en-US" sz="4800" dirty="0" err="1"/>
          </a:p>
        </p:txBody>
      </p:sp>
      <p:sp>
        <p:nvSpPr>
          <p:cNvPr id="3" name="Subtitle 2">
            <a:extLst>
              <a:ext uri="{FF2B5EF4-FFF2-40B4-BE49-F238E27FC236}">
                <a16:creationId xmlns:a16="http://schemas.microsoft.com/office/drawing/2014/main" xmlns="" id="{EDDBF9DD-7677-4EB3-85C3-03FC707FE640}"/>
              </a:ext>
            </a:extLst>
          </p:cNvPr>
          <p:cNvSpPr>
            <a:spLocks noGrp="1"/>
          </p:cNvSpPr>
          <p:nvPr>
            <p:ph type="subTitle" idx="1"/>
          </p:nvPr>
        </p:nvSpPr>
        <p:spPr>
          <a:xfrm>
            <a:off x="1006416" y="3602038"/>
            <a:ext cx="9661584" cy="2676554"/>
          </a:xfrm>
        </p:spPr>
        <p:txBody>
          <a:bodyPr vert="horz" lIns="91440" tIns="45720" rIns="91440" bIns="45720" rtlCol="0" anchor="t">
            <a:normAutofit/>
          </a:bodyPr>
          <a:lstStyle/>
          <a:p>
            <a:pPr marL="342900" indent="-342900" algn="l">
              <a:buChar char="•"/>
            </a:pPr>
            <a:r>
              <a:rPr lang="en-US" dirty="0">
                <a:cs typeface="Calibri"/>
              </a:rPr>
              <a:t>Identification of data types</a:t>
            </a:r>
          </a:p>
          <a:p>
            <a:pPr marL="342900" indent="-342900" algn="l">
              <a:buChar char="•"/>
            </a:pPr>
            <a:r>
              <a:rPr lang="en-US" dirty="0">
                <a:cs typeface="Calibri"/>
              </a:rPr>
              <a:t>Identification of variables</a:t>
            </a:r>
          </a:p>
          <a:p>
            <a:pPr marL="342900" indent="-342900" algn="l">
              <a:buChar char="•"/>
            </a:pPr>
            <a:r>
              <a:rPr lang="en-US" dirty="0">
                <a:cs typeface="Calibri"/>
              </a:rPr>
              <a:t>Uni-Variate and Bi-Variate Analysis</a:t>
            </a:r>
          </a:p>
          <a:p>
            <a:pPr marL="342900" indent="-342900" algn="l">
              <a:buChar char="•"/>
            </a:pPr>
            <a:r>
              <a:rPr lang="en-US" dirty="0">
                <a:cs typeface="Calibri"/>
              </a:rPr>
              <a:t>Handling the missing values</a:t>
            </a:r>
          </a:p>
          <a:p>
            <a:pPr marL="342900" indent="-342900" algn="l">
              <a:buChar char="•"/>
            </a:pPr>
            <a:r>
              <a:rPr lang="en-US" dirty="0">
                <a:cs typeface="Calibri"/>
              </a:rPr>
              <a:t>Treat the outliers</a:t>
            </a:r>
          </a:p>
          <a:p>
            <a:pPr marL="342900" indent="-342900" algn="l">
              <a:buChar char="•"/>
            </a:pPr>
            <a:endParaRPr lang="en-US" dirty="0">
              <a:cs typeface="Calibri"/>
            </a:endParaRPr>
          </a:p>
        </p:txBody>
      </p:sp>
    </p:spTree>
    <p:extLst>
      <p:ext uri="{BB962C8B-B14F-4D97-AF65-F5344CB8AC3E}">
        <p14:creationId xmlns:p14="http://schemas.microsoft.com/office/powerpoint/2010/main" val="1746318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C1FD0A-A0BF-42EF-92EC-035725425D7A}"/>
              </a:ext>
            </a:extLst>
          </p:cNvPr>
          <p:cNvSpPr>
            <a:spLocks noGrp="1"/>
          </p:cNvSpPr>
          <p:nvPr>
            <p:ph type="ctrTitle"/>
          </p:nvPr>
        </p:nvSpPr>
        <p:spPr/>
        <p:txBody>
          <a:bodyPr>
            <a:normAutofit/>
          </a:bodyPr>
          <a:lstStyle/>
          <a:p>
            <a:r>
              <a:rPr lang="en-US" sz="4800" dirty="0">
                <a:cs typeface="Calibri Light"/>
              </a:rPr>
              <a:t>Data </a:t>
            </a:r>
            <a:r>
              <a:rPr lang="en-US" sz="4800" dirty="0" smtClean="0">
                <a:cs typeface="Calibri Light"/>
              </a:rPr>
              <a:t>Visualization and Analysis</a:t>
            </a:r>
            <a:endParaRPr lang="en-US" sz="4800" dirty="0"/>
          </a:p>
        </p:txBody>
      </p:sp>
      <p:sp>
        <p:nvSpPr>
          <p:cNvPr id="3" name="Subtitle 2">
            <a:extLst>
              <a:ext uri="{FF2B5EF4-FFF2-40B4-BE49-F238E27FC236}">
                <a16:creationId xmlns:a16="http://schemas.microsoft.com/office/drawing/2014/main" xmlns="" id="{14D10F2F-E1B8-4C42-B8ED-CE4D41F7E757}"/>
              </a:ext>
            </a:extLst>
          </p:cNvPr>
          <p:cNvSpPr>
            <a:spLocks noGrp="1"/>
          </p:cNvSpPr>
          <p:nvPr>
            <p:ph type="subTitle" idx="1"/>
          </p:nvPr>
        </p:nvSpPr>
        <p:spPr>
          <a:xfrm>
            <a:off x="1524000" y="3602037"/>
            <a:ext cx="9144000" cy="2669974"/>
          </a:xfrm>
        </p:spPr>
        <p:txBody>
          <a:bodyPr vert="horz" lIns="91440" tIns="45720" rIns="91440" bIns="45720" rtlCol="0" anchor="t">
            <a:normAutofit/>
          </a:bodyPr>
          <a:lstStyle/>
          <a:p>
            <a:pPr marL="342900" indent="-342900" algn="l">
              <a:buChar char="•"/>
            </a:pPr>
            <a:r>
              <a:rPr lang="en-US" dirty="0" smtClean="0">
                <a:cs typeface="Calibri" panose="020F0502020204030204"/>
              </a:rPr>
              <a:t>I have plotted the count plots for the important columns.</a:t>
            </a:r>
          </a:p>
          <a:p>
            <a:pPr marL="342900" indent="-342900" algn="l">
              <a:buChar char="•"/>
            </a:pPr>
            <a:r>
              <a:rPr lang="en-US" dirty="0" smtClean="0">
                <a:cs typeface="Calibri" panose="020F0502020204030204"/>
              </a:rPr>
              <a:t>Similarly, I have plotted the distribution plots for all the columns and checked whether the data was distributed normally or not.</a:t>
            </a:r>
          </a:p>
          <a:p>
            <a:pPr marL="342900" indent="-342900" algn="l">
              <a:buChar char="•"/>
            </a:pPr>
            <a:r>
              <a:rPr lang="en-US" dirty="0" smtClean="0">
                <a:cs typeface="Calibri" panose="020F0502020204030204"/>
              </a:rPr>
              <a:t>For the box plots as well, I checked whether the outliers were present or not for all the columns. There were outliers present for some of the columns  where as in majority of the columns, the outliers were not present.</a:t>
            </a:r>
            <a:endParaRPr lang="en-US" dirty="0">
              <a:cs typeface="Calibri" panose="020F0502020204030204"/>
            </a:endParaRPr>
          </a:p>
        </p:txBody>
      </p:sp>
    </p:spTree>
    <p:extLst>
      <p:ext uri="{BB962C8B-B14F-4D97-AF65-F5344CB8AC3E}">
        <p14:creationId xmlns:p14="http://schemas.microsoft.com/office/powerpoint/2010/main" val="3331039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Steps and Assumptions</a:t>
            </a:r>
            <a:endParaRPr lang="en-US" sz="4800" dirty="0"/>
          </a:p>
        </p:txBody>
      </p:sp>
      <p:sp>
        <p:nvSpPr>
          <p:cNvPr id="3" name="Subtitle 2"/>
          <p:cNvSpPr>
            <a:spLocks noGrp="1"/>
          </p:cNvSpPr>
          <p:nvPr>
            <p:ph type="subTitle" idx="1"/>
          </p:nvPr>
        </p:nvSpPr>
        <p:spPr>
          <a:xfrm>
            <a:off x="1524000" y="3602038"/>
            <a:ext cx="8302580" cy="2360880"/>
          </a:xfrm>
        </p:spPr>
        <p:txBody>
          <a:bodyPr>
            <a:normAutofit fontScale="55000" lnSpcReduction="20000"/>
          </a:bodyPr>
          <a:lstStyle/>
          <a:p>
            <a:pPr marL="342900" indent="-342900" algn="just">
              <a:buFont typeface="Arial" panose="020B0604020202020204" pitchFamily="34" charset="0"/>
              <a:buChar char="•"/>
            </a:pPr>
            <a:r>
              <a:rPr lang="en-US" sz="4400" dirty="0" smtClean="0"/>
              <a:t>Understanding the problem</a:t>
            </a:r>
          </a:p>
          <a:p>
            <a:pPr marL="342900" indent="-342900" algn="just">
              <a:buFont typeface="Arial" panose="020B0604020202020204" pitchFamily="34" charset="0"/>
              <a:buChar char="•"/>
            </a:pPr>
            <a:r>
              <a:rPr lang="en-US" sz="4400" dirty="0" smtClean="0"/>
              <a:t>Understanding of what type of data is present</a:t>
            </a:r>
          </a:p>
          <a:p>
            <a:pPr marL="342900" indent="-342900" algn="just">
              <a:buFont typeface="Arial" panose="020B0604020202020204" pitchFamily="34" charset="0"/>
              <a:buChar char="•"/>
            </a:pPr>
            <a:r>
              <a:rPr lang="en-US" sz="4400" dirty="0" smtClean="0"/>
              <a:t>Need to do the EDA and see what are the results we are getting after doing EDA.</a:t>
            </a:r>
          </a:p>
          <a:p>
            <a:pPr marL="342900" indent="-342900" algn="just">
              <a:buFont typeface="Arial" panose="020B0604020202020204" pitchFamily="34" charset="0"/>
              <a:buChar char="•"/>
            </a:pPr>
            <a:endParaRPr lang="en-US" sz="4400" dirty="0" smtClean="0"/>
          </a:p>
          <a:p>
            <a:pPr marL="342900" indent="-342900" algn="just">
              <a:buFont typeface="Arial" panose="020B0604020202020204" pitchFamily="34" charset="0"/>
              <a:buChar char="•"/>
            </a:pPr>
            <a:endParaRPr lang="en-US" dirty="0" smtClean="0"/>
          </a:p>
          <a:p>
            <a:pPr algn="just"/>
            <a:r>
              <a:rPr lang="en-US" dirty="0" smtClean="0"/>
              <a:t>  </a:t>
            </a:r>
            <a:endParaRPr lang="en-US" dirty="0"/>
          </a:p>
        </p:txBody>
      </p:sp>
    </p:spTree>
    <p:extLst>
      <p:ext uri="{BB962C8B-B14F-4D97-AF65-F5344CB8AC3E}">
        <p14:creationId xmlns:p14="http://schemas.microsoft.com/office/powerpoint/2010/main" val="862779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Conclusion</a:t>
            </a:r>
            <a:endParaRPr lang="en-US" sz="4800" dirty="0"/>
          </a:p>
        </p:txBody>
      </p:sp>
      <p:sp>
        <p:nvSpPr>
          <p:cNvPr id="3" name="Subtitle 2"/>
          <p:cNvSpPr>
            <a:spLocks noGrp="1"/>
          </p:cNvSpPr>
          <p:nvPr>
            <p:ph type="subTitle" idx="1"/>
          </p:nvPr>
        </p:nvSpPr>
        <p:spPr/>
        <p:txBody>
          <a:bodyPr/>
          <a:lstStyle/>
          <a:p>
            <a:pPr marL="342900" indent="-342900" algn="l">
              <a:buFont typeface="Arial" panose="020B0604020202020204" pitchFamily="34" charset="0"/>
              <a:buChar char="•"/>
            </a:pPr>
            <a:r>
              <a:rPr lang="en-US" dirty="0" smtClean="0"/>
              <a:t>Customer retention is the most important factor for the companies to hold on to their customers so that they do not switch to another company to buy the products.</a:t>
            </a:r>
            <a:endParaRPr lang="en-US" dirty="0"/>
          </a:p>
        </p:txBody>
      </p:sp>
    </p:spTree>
    <p:extLst>
      <p:ext uri="{BB962C8B-B14F-4D97-AF65-F5344CB8AC3E}">
        <p14:creationId xmlns:p14="http://schemas.microsoft.com/office/powerpoint/2010/main" val="558479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275</TotalTime>
  <Words>197</Words>
  <Application>Microsoft Office PowerPoint</Application>
  <PresentationFormat>Widescreen</PresentationFormat>
  <Paragraphs>24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Introduction</vt:lpstr>
      <vt:lpstr>Problem Statement</vt:lpstr>
      <vt:lpstr>EDA Steps</vt:lpstr>
      <vt:lpstr>Data Visualization and Analysis</vt:lpstr>
      <vt:lpstr>Steps and Assumptions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Reddy</dc:creator>
  <cp:lastModifiedBy>Harshit Reddy</cp:lastModifiedBy>
  <cp:revision>69</cp:revision>
  <dcterms:created xsi:type="dcterms:W3CDTF">2021-07-29T06:48:56Z</dcterms:created>
  <dcterms:modified xsi:type="dcterms:W3CDTF">2021-07-29T12:07:49Z</dcterms:modified>
</cp:coreProperties>
</file>