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1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9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9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8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C440-3EF4-4EF2-A038-687FE5FEEA8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2C6C-F776-4F6E-BC34-1BEA820E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1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Machine Learning (ML) is the study of computer algorithms which improve with experience and use of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Machine Learning algorithms build a model based on sample data and then we make 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7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6088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will use Linear Regression for this dataset to build the model.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flight ticket prices are something which are very hard to guess by</a:t>
            </a:r>
            <a:r>
              <a:rPr lang="en-US" dirty="0" smtClean="0"/>
              <a:t>. </a:t>
            </a:r>
            <a:r>
              <a:rPr lang="en-US" dirty="0"/>
              <a:t>The flight prices varies from time to time.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So</a:t>
            </a:r>
            <a:r>
              <a:rPr lang="en-US" dirty="0"/>
              <a:t>, let’s build a model which will predict the prices of the flights using our input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8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67697"/>
          </a:xfrm>
        </p:spPr>
        <p:txBody>
          <a:bodyPr>
            <a:normAutofit lnSpcReduction="10000"/>
          </a:bodyPr>
          <a:lstStyle/>
          <a:p>
            <a:pPr marL="342900" indent="-342900" algn="just">
              <a:buChar char="•"/>
            </a:pPr>
            <a:r>
              <a:rPr lang="en-US" dirty="0" smtClean="0">
                <a:cs typeface="Calibri"/>
              </a:rPr>
              <a:t>Identification of data types</a:t>
            </a:r>
          </a:p>
          <a:p>
            <a:pPr marL="342900" indent="-342900" algn="just">
              <a:buChar char="•"/>
            </a:pPr>
            <a:r>
              <a:rPr lang="en-US" dirty="0" smtClean="0">
                <a:cs typeface="Calibri"/>
              </a:rPr>
              <a:t>Identification of variables</a:t>
            </a:r>
          </a:p>
          <a:p>
            <a:pPr marL="342900" indent="-342900" algn="just">
              <a:buChar char="•"/>
            </a:pPr>
            <a:r>
              <a:rPr lang="en-US" dirty="0" smtClean="0">
                <a:cs typeface="Calibri"/>
              </a:rPr>
              <a:t>Uni-Variate and Bi-Variate Analysis</a:t>
            </a:r>
          </a:p>
          <a:p>
            <a:pPr marL="342900" indent="-342900" algn="just">
              <a:buChar char="•"/>
            </a:pPr>
            <a:r>
              <a:rPr lang="en-US" dirty="0" smtClean="0">
                <a:cs typeface="Calibri"/>
              </a:rPr>
              <a:t>Handling the missing values</a:t>
            </a:r>
          </a:p>
          <a:p>
            <a:pPr marL="342900" indent="-342900" algn="just">
              <a:buChar char="•"/>
            </a:pPr>
            <a:r>
              <a:rPr lang="en-US" dirty="0" smtClean="0">
                <a:cs typeface="Calibri"/>
              </a:rPr>
              <a:t>Treat the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9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248" y="1122363"/>
            <a:ext cx="9843752" cy="2387600"/>
          </a:xfrm>
        </p:spPr>
        <p:txBody>
          <a:bodyPr/>
          <a:lstStyle/>
          <a:p>
            <a:r>
              <a:rPr lang="en-US" dirty="0" smtClean="0"/>
              <a:t>Data Visualization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090" y="3614916"/>
            <a:ext cx="9144000" cy="2373759"/>
          </a:xfrm>
        </p:spPr>
        <p:txBody>
          <a:bodyPr>
            <a:normAutofit/>
          </a:bodyPr>
          <a:lstStyle/>
          <a:p>
            <a:pPr marL="342900" indent="-342900" algn="just">
              <a:buChar char="•"/>
            </a:pPr>
            <a:r>
              <a:rPr lang="en-US" dirty="0" smtClean="0">
                <a:cs typeface="Calibri" panose="020F0502020204030204"/>
              </a:rPr>
              <a:t>I have plotted the distribution plots for all the columns and checked whether the data was distributed normally or not.</a:t>
            </a:r>
          </a:p>
          <a:p>
            <a:pPr marL="342900" indent="-342900" algn="just">
              <a:buChar char="•"/>
            </a:pPr>
            <a:r>
              <a:rPr lang="en-US" dirty="0" smtClean="0">
                <a:cs typeface="Calibri" panose="020F0502020204030204"/>
              </a:rPr>
              <a:t>For the box plots as well, I checked whether the outliers were present or not for all the columns. There were outliers present for some of the columns.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6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the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9973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Firstly, I have imported all the algorithms which was required to build the model. Then, I have taken the Decision Tree Regressor model to check on which random state I am getting the best score such that the random state can be finalized. Then, by using the fit method, I have trained all the models.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By using predict method, I have predicted the values for all the models. Predicted data is nothing but the answer given by the x_test model and y_test is the actual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5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the Models Cont.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score for Linear Regression is 42.34% and r2 score is 44.13%, Decision Tree Regressor is 99.64% and r2 score is 84.18%, score for K Neighbors Regressor is 82.10% and r2 score is 69.46%, and finally score for Random Forest Regressor is 97.80% and r2 score is 89.83%.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5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Interpretation of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997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So, after getting all the scores for the models, I have done the cross validation for all the model to check whether the scores are accurate or not because the scores can be because of overfitting.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scores that I have got for the cross validation for Linear Regression is 42.71%, Decision Tree Regressor is 80.81%, K Neighbors Regressor is 66.86% and Random Forest Regressor is 88.12%.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6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Finalized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709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After comparing all the scores and cv scores for all the models, it is clear that Random Forest model is working better when compared to the other models.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Now, let’s fine-tune the model by using hyper-parameter tuning. We use hyper parameter tuning technique to improve the accuracy score of the best model that we have chosen.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After tuning the model, the score of the model with the best parameters is around 95.37%.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2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So, we were able to predict the prices which are almost equal to the actual prices</a:t>
            </a:r>
            <a:r>
              <a:rPr lang="en-US"/>
              <a:t>. </a:t>
            </a:r>
            <a:endParaRPr lang="en-US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mtClean="0"/>
              <a:t>After </a:t>
            </a:r>
            <a:r>
              <a:rPr lang="en-US" dirty="0"/>
              <a:t>tuning the model, the score of the model for Random Forest Regressor is 95%.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3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524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</vt:lpstr>
      <vt:lpstr>Problem Statement</vt:lpstr>
      <vt:lpstr>EDA Steps</vt:lpstr>
      <vt:lpstr>Data Visualization and Analysis</vt:lpstr>
      <vt:lpstr>Running the Models</vt:lpstr>
      <vt:lpstr>Running the Models Cont.</vt:lpstr>
      <vt:lpstr>Interpretation of Results</vt:lpstr>
      <vt:lpstr>Finalized Model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Reddy</dc:creator>
  <cp:lastModifiedBy>Harshit Reddy</cp:lastModifiedBy>
  <cp:revision>5</cp:revision>
  <dcterms:created xsi:type="dcterms:W3CDTF">2021-10-19T06:36:27Z</dcterms:created>
  <dcterms:modified xsi:type="dcterms:W3CDTF">2021-10-19T08:07:06Z</dcterms:modified>
</cp:coreProperties>
</file>