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06CA4D-5898-4EF2-A941-AC1993D4A39C}">
  <a:tblStyle styleId="{B406CA4D-5898-4EF2-A941-AC1993D4A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{B406CA4D-5898-4EF2-A941-AC1993D4A39C}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