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verpas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verpass-boldItalic.fntdata"/><Relationship Id="rId61" Type="http://schemas.openxmlformats.org/officeDocument/2006/relationships/font" Target="fonts/Overpas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59" Type="http://schemas.openxmlformats.org/officeDocument/2006/relationships/font" Target="fonts/Overpass-regular.fntdata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820825"/>
            <a:ext cx="8684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3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3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code,data, or notebooks!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