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DC58E-456F-4EA2-B35B-58E3A7F27E7C}">
  <a:tblStyle styleId="{5E6DC58E-456F-4EA2-B35B-58E3A7F27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{5E6DC58E-456F-4EA2-B35B-58E3A7F27E7C}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