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D033FE-D94C-4CF8-9DD2-9F1E0D36FFE2}">
  <a:tblStyle styleId="{40D033FE-D94C-4CF8-9DD2-9F1E0D36FF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{40D033FE-D94C-4CF8-9DD2-9F1E0D36FFE2}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