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90" r:id="rId1"/>
  </p:sldMasterIdLst>
  <p:sldIdLst>
    <p:sldId id="256" r:id="rId2"/>
    <p:sldId id="257" r:id="rId3"/>
    <p:sldId id="258" r:id="rId4"/>
    <p:sldId id="260" r:id="rId5"/>
    <p:sldId id="261" r:id="rId6"/>
    <p:sldId id="270" r:id="rId7"/>
    <p:sldId id="274" r:id="rId8"/>
    <p:sldId id="272" r:id="rId9"/>
    <p:sldId id="273" r:id="rId10"/>
    <p:sldId id="269" r:id="rId11"/>
    <p:sldId id="271" r:id="rId12"/>
    <p:sldId id="267" r:id="rId13"/>
    <p:sldId id="275" r:id="rId14"/>
    <p:sldId id="276" r:id="rId15"/>
    <p:sldId id="268" r:id="rId16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FFA10A-55D9-4E3D-93A7-B279A86A2964}" v="3" dt="2024-06-28T20:35:28.789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itya Khariwal" userId="9b3ffe09-e59f-4de4-9c4d-7b184ff8d28b" providerId="ADAL" clId="{04FFA10A-55D9-4E3D-93A7-B279A86A2964}"/>
    <pc:docChg chg="modSld sldOrd">
      <pc:chgData name="Aditya Khariwal" userId="9b3ffe09-e59f-4de4-9c4d-7b184ff8d28b" providerId="ADAL" clId="{04FFA10A-55D9-4E3D-93A7-B279A86A2964}" dt="2024-06-28T20:35:28.789" v="3" actId="113"/>
      <pc:docMkLst>
        <pc:docMk/>
      </pc:docMkLst>
      <pc:sldChg chg="modSp mod">
        <pc:chgData name="Aditya Khariwal" userId="9b3ffe09-e59f-4de4-9c4d-7b184ff8d28b" providerId="ADAL" clId="{04FFA10A-55D9-4E3D-93A7-B279A86A2964}" dt="2024-06-28T20:35:28.789" v="3" actId="113"/>
        <pc:sldMkLst>
          <pc:docMk/>
          <pc:sldMk cId="0" sldId="257"/>
        </pc:sldMkLst>
        <pc:spChg chg="mod">
          <ac:chgData name="Aditya Khariwal" userId="9b3ffe09-e59f-4de4-9c4d-7b184ff8d28b" providerId="ADAL" clId="{04FFA10A-55D9-4E3D-93A7-B279A86A2964}" dt="2024-06-28T20:35:28.789" v="3" actId="113"/>
          <ac:spMkLst>
            <pc:docMk/>
            <pc:sldMk cId="0" sldId="257"/>
            <ac:spMk id="10" creationId="{00000000-0000-0000-0000-000000000000}"/>
          </ac:spMkLst>
        </pc:spChg>
      </pc:sldChg>
      <pc:sldChg chg="addSp modSp ord modAnim">
        <pc:chgData name="Aditya Khariwal" userId="9b3ffe09-e59f-4de4-9c4d-7b184ff8d28b" providerId="ADAL" clId="{04FFA10A-55D9-4E3D-93A7-B279A86A2964}" dt="2024-06-28T20:35:00.277" v="2"/>
        <pc:sldMkLst>
          <pc:docMk/>
          <pc:sldMk cId="0" sldId="267"/>
        </pc:sldMkLst>
        <pc:picChg chg="add mod">
          <ac:chgData name="Aditya Khariwal" userId="9b3ffe09-e59f-4de4-9c4d-7b184ff8d28b" providerId="ADAL" clId="{04FFA10A-55D9-4E3D-93A7-B279A86A2964}" dt="2024-06-28T20:33:49.467" v="0"/>
          <ac:picMkLst>
            <pc:docMk/>
            <pc:sldMk cId="0" sldId="267"/>
            <ac:picMk id="7" creationId="{DA4F27B4-A84C-0035-6DE6-A91C555A0F8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69F21-F6CB-AB8B-60B3-9BE6E22B31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E56D9F-D44A-8989-E0B2-773E049B89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082A75-C26A-0BE7-37B1-30BC089B1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18A327-4137-043E-8C6C-8280BB25E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264E4-C665-FF2C-0C6E-AD0C6E923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85725">
              <a:lnSpc>
                <a:spcPts val="740"/>
              </a:lnSpc>
            </a:pPr>
            <a:fld id="{81D60167-4931-47E6-BA6A-407CBD079E47}" type="slidenum">
              <a:rPr lang="en-GB" spc="-50" smtClean="0"/>
              <a:t>‹#›</a:t>
            </a:fld>
            <a:endParaRPr lang="en-GB" spc="-50"/>
          </a:p>
        </p:txBody>
      </p:sp>
    </p:spTree>
    <p:extLst>
      <p:ext uri="{BB962C8B-B14F-4D97-AF65-F5344CB8AC3E}">
        <p14:creationId xmlns:p14="http://schemas.microsoft.com/office/powerpoint/2010/main" val="2516549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711B4-C8ED-2921-6E60-5BF609A70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ED9D30-D890-5B0B-4977-681E78DABD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8A86B7-2841-1C82-97D1-24ACB1195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FE15C9-9772-CE3C-37D1-E2AC7A8DC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EA6977-2852-F7AB-CADC-AD234FA83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85725">
              <a:lnSpc>
                <a:spcPts val="740"/>
              </a:lnSpc>
            </a:pPr>
            <a:fld id="{81D60167-4931-47E6-BA6A-407CBD079E47}" type="slidenum">
              <a:rPr lang="en-GB" spc="-50" smtClean="0"/>
              <a:t>‹#›</a:t>
            </a:fld>
            <a:endParaRPr lang="en-GB" spc="-50"/>
          </a:p>
        </p:txBody>
      </p:sp>
    </p:spTree>
    <p:extLst>
      <p:ext uri="{BB962C8B-B14F-4D97-AF65-F5344CB8AC3E}">
        <p14:creationId xmlns:p14="http://schemas.microsoft.com/office/powerpoint/2010/main" val="1044532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23DB26-6DE2-93DC-3CD5-4FAE434F2E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BC1EEA-8A73-A459-4FEF-8050441900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17533B-C8FF-8559-0FA9-E8AC29371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3EC1AF-8876-A5FA-5388-8F9C31630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EACD90-1032-4011-120A-401A1E629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85725">
              <a:lnSpc>
                <a:spcPts val="740"/>
              </a:lnSpc>
            </a:pPr>
            <a:fld id="{81D60167-4931-47E6-BA6A-407CBD079E47}" type="slidenum">
              <a:rPr lang="en-GB" spc="-50" smtClean="0"/>
              <a:t>‹#›</a:t>
            </a:fld>
            <a:endParaRPr lang="en-GB" spc="-50"/>
          </a:p>
        </p:txBody>
      </p:sp>
    </p:spTree>
    <p:extLst>
      <p:ext uri="{BB962C8B-B14F-4D97-AF65-F5344CB8AC3E}">
        <p14:creationId xmlns:p14="http://schemas.microsoft.com/office/powerpoint/2010/main" val="3540484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B412D-75A5-6B6B-DEE6-6044456F3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A881F-49B2-DDF5-96AD-E2E1E4A8F1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6E211D-2051-F544-9D5D-1CB7DAE1F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BF7CAF-84C4-A436-C685-E948B9283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8BC31C-D572-6032-70C2-69C13B567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85725">
              <a:lnSpc>
                <a:spcPts val="740"/>
              </a:lnSpc>
            </a:pPr>
            <a:fld id="{81D60167-4931-47E6-BA6A-407CBD079E47}" type="slidenum">
              <a:rPr lang="en-GB" spc="-50" smtClean="0"/>
              <a:t>‹#›</a:t>
            </a:fld>
            <a:endParaRPr lang="en-GB" spc="-50"/>
          </a:p>
        </p:txBody>
      </p:sp>
    </p:spTree>
    <p:extLst>
      <p:ext uri="{BB962C8B-B14F-4D97-AF65-F5344CB8AC3E}">
        <p14:creationId xmlns:p14="http://schemas.microsoft.com/office/powerpoint/2010/main" val="2390859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8AA09-0C54-FFF1-EBC6-AA3A14EDD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E3F0E0-CEFA-A918-3B21-C00B1CF81E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F31EB8-E455-241B-1484-59B089E14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58E6E3-7975-2EFF-A2D3-243376D0C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D6890-5DBC-FDE1-27B9-7790E457E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85725">
              <a:lnSpc>
                <a:spcPts val="740"/>
              </a:lnSpc>
            </a:pPr>
            <a:fld id="{81D60167-4931-47E6-BA6A-407CBD079E47}" type="slidenum">
              <a:rPr lang="en-GB" spc="-50" smtClean="0"/>
              <a:t>‹#›</a:t>
            </a:fld>
            <a:endParaRPr lang="en-GB" spc="-50"/>
          </a:p>
        </p:txBody>
      </p:sp>
    </p:spTree>
    <p:extLst>
      <p:ext uri="{BB962C8B-B14F-4D97-AF65-F5344CB8AC3E}">
        <p14:creationId xmlns:p14="http://schemas.microsoft.com/office/powerpoint/2010/main" val="3481935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13AD0-5854-9824-6F68-5EEA8E972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48E2F-EDFF-EB7A-5FC2-FF2A470B81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F77A0E-54A2-5374-3BBE-6CC553D7AC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B6C35F-3D9F-FE1B-1E5F-B95108505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3D3C05-A60E-EE5F-8A65-20C5B9814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DAFFEB-9EB8-9582-A19D-9A9700EAE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85725">
              <a:lnSpc>
                <a:spcPts val="740"/>
              </a:lnSpc>
            </a:pPr>
            <a:fld id="{81D60167-4931-47E6-BA6A-407CBD079E47}" type="slidenum">
              <a:rPr lang="en-GB" spc="-50" smtClean="0"/>
              <a:t>‹#›</a:t>
            </a:fld>
            <a:endParaRPr lang="en-GB" spc="-50"/>
          </a:p>
        </p:txBody>
      </p:sp>
    </p:spTree>
    <p:extLst>
      <p:ext uri="{BB962C8B-B14F-4D97-AF65-F5344CB8AC3E}">
        <p14:creationId xmlns:p14="http://schemas.microsoft.com/office/powerpoint/2010/main" val="1730900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1F284-6A9C-B8ED-5E73-2C13A4F38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72E54A-E862-7A63-06C1-1DFE057824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F965E4-A601-FCA6-5786-9C7E3BC6F3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45448D-E228-A3FE-B39E-35DA8F8C25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D40C5F-AD22-71A1-6E92-DA9BBF8778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7D33C3-BEE0-59C6-FBB1-887D70648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2CB5BB-9A35-7A86-2AFD-9C23DED25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14058B-927D-3BA5-7CF6-D0E4AC519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85725">
              <a:lnSpc>
                <a:spcPts val="740"/>
              </a:lnSpc>
            </a:pPr>
            <a:fld id="{81D60167-4931-47E6-BA6A-407CBD079E47}" type="slidenum">
              <a:rPr lang="en-GB" spc="-50" smtClean="0"/>
              <a:t>‹#›</a:t>
            </a:fld>
            <a:endParaRPr lang="en-GB" spc="-50"/>
          </a:p>
        </p:txBody>
      </p:sp>
    </p:spTree>
    <p:extLst>
      <p:ext uri="{BB962C8B-B14F-4D97-AF65-F5344CB8AC3E}">
        <p14:creationId xmlns:p14="http://schemas.microsoft.com/office/powerpoint/2010/main" val="613286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58104-D47B-E6D4-8021-C8E4334FA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BDEC2A-4D9D-A423-6F22-9088755F3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12DD3E-D4FF-330C-840B-AC05F7FEA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CB5C4A-768F-EDCA-70F1-BEE49EF24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85725">
              <a:lnSpc>
                <a:spcPts val="740"/>
              </a:lnSpc>
            </a:pPr>
            <a:fld id="{81D60167-4931-47E6-BA6A-407CBD079E47}" type="slidenum">
              <a:rPr lang="en-GB" spc="-50" smtClean="0"/>
              <a:t>‹#›</a:t>
            </a:fld>
            <a:endParaRPr lang="en-GB" spc="-50"/>
          </a:p>
        </p:txBody>
      </p:sp>
    </p:spTree>
    <p:extLst>
      <p:ext uri="{BB962C8B-B14F-4D97-AF65-F5344CB8AC3E}">
        <p14:creationId xmlns:p14="http://schemas.microsoft.com/office/powerpoint/2010/main" val="2124230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9E9ED7-4B17-487E-1EB0-6C357089D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FEE2CA-6643-A3CB-614A-F42DBDDC0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1ABCB2-3DF8-8C9C-92D9-6485AECE5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85725">
              <a:lnSpc>
                <a:spcPts val="740"/>
              </a:lnSpc>
            </a:pPr>
            <a:fld id="{81D60167-4931-47E6-BA6A-407CBD079E47}" type="slidenum">
              <a:rPr lang="en-GB" spc="-50" smtClean="0"/>
              <a:t>‹#›</a:t>
            </a:fld>
            <a:endParaRPr lang="en-GB" spc="-50"/>
          </a:p>
        </p:txBody>
      </p:sp>
    </p:spTree>
    <p:extLst>
      <p:ext uri="{BB962C8B-B14F-4D97-AF65-F5344CB8AC3E}">
        <p14:creationId xmlns:p14="http://schemas.microsoft.com/office/powerpoint/2010/main" val="2577975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D1346-0F65-718C-CF6C-00240139F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E33D5E-060B-06E7-5553-2ECC9A01B4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14D68C-749B-657D-E6FC-5B2530FECF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C5BA81-73BC-669B-2AFF-F3B5EAE06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B135D0-3C23-D35B-DF5D-D5C78F59F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710E10-C369-6A24-498D-59F2F561F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85725">
              <a:lnSpc>
                <a:spcPts val="740"/>
              </a:lnSpc>
            </a:pPr>
            <a:fld id="{81D60167-4931-47E6-BA6A-407CBD079E47}" type="slidenum">
              <a:rPr lang="en-GB" spc="-50" smtClean="0"/>
              <a:t>‹#›</a:t>
            </a:fld>
            <a:endParaRPr lang="en-GB" spc="-50"/>
          </a:p>
        </p:txBody>
      </p:sp>
    </p:spTree>
    <p:extLst>
      <p:ext uri="{BB962C8B-B14F-4D97-AF65-F5344CB8AC3E}">
        <p14:creationId xmlns:p14="http://schemas.microsoft.com/office/powerpoint/2010/main" val="1416428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AEECA-6FEF-883C-91A4-6DF4F8371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D5A344-1000-5353-8F12-6D44EC48DA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419F83-7915-BDB3-C5E7-DEACBAA6EE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496D32-17DB-19BF-48CC-6A9A7FB49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D2F5B2-1EA0-890A-1939-6C6CBF8DF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18D3E9-622D-C8F9-56E0-31C70A495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85725">
              <a:lnSpc>
                <a:spcPts val="740"/>
              </a:lnSpc>
            </a:pPr>
            <a:fld id="{81D60167-4931-47E6-BA6A-407CBD079E47}" type="slidenum">
              <a:rPr lang="en-GB" spc="-50" smtClean="0"/>
              <a:t>‹#›</a:t>
            </a:fld>
            <a:endParaRPr lang="en-GB" spc="-50"/>
          </a:p>
        </p:txBody>
      </p:sp>
    </p:spTree>
    <p:extLst>
      <p:ext uri="{BB962C8B-B14F-4D97-AF65-F5344CB8AC3E}">
        <p14:creationId xmlns:p14="http://schemas.microsoft.com/office/powerpoint/2010/main" val="778763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57A1CE-C4FE-B5BD-292F-B8130C9F9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DA3B8E-4398-ACDC-F6DE-059DF327A9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68E0B2-1DCA-0723-CD7C-6406FA5555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E27A71-3DB2-9A40-F5F4-4BDC3C8907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CA1256-7CAB-1D47-CC5E-7D1071ABDC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pPr marL="85725">
              <a:lnSpc>
                <a:spcPts val="740"/>
              </a:lnSpc>
            </a:pPr>
            <a:fld id="{81D60167-4931-47E6-BA6A-407CBD079E47}" type="slidenum">
              <a:rPr lang="en-GB" spc="-50" smtClean="0"/>
              <a:t>‹#›</a:t>
            </a:fld>
            <a:endParaRPr lang="en-GB" spc="-50"/>
          </a:p>
        </p:txBody>
      </p:sp>
    </p:spTree>
    <p:extLst>
      <p:ext uri="{BB962C8B-B14F-4D97-AF65-F5344CB8AC3E}">
        <p14:creationId xmlns:p14="http://schemas.microsoft.com/office/powerpoint/2010/main" val="725731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NF6tDX8d7K4" TargetMode="External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MMTa7an45Pk?feature=oembed" TargetMode="External"/><Relationship Id="rId5" Type="http://schemas.openxmlformats.org/officeDocument/2006/relationships/image" Target="../media/image25.jpeg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mailto:mraj6@partner.jaguarlandrover.com" TargetMode="External"/><Relationship Id="rId13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hyperlink" Target="mailto:akhariwa@partner.jaguarlandrover.com" TargetMode="External"/><Relationship Id="rId12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1" Type="http://schemas.openxmlformats.org/officeDocument/2006/relationships/hyperlink" Target="mailto:pnaidu2@partner.jaguarlandrover.com" TargetMode="External"/><Relationship Id="rId5" Type="http://schemas.openxmlformats.org/officeDocument/2006/relationships/image" Target="../media/image31.png"/><Relationship Id="rId15" Type="http://schemas.openxmlformats.org/officeDocument/2006/relationships/image" Target="../media/image1.png"/><Relationship Id="rId10" Type="http://schemas.openxmlformats.org/officeDocument/2006/relationships/hyperlink" Target="mailto:lvaishya@partner.jaguarlandrover.com" TargetMode="External"/><Relationship Id="rId4" Type="http://schemas.openxmlformats.org/officeDocument/2006/relationships/image" Target="../media/image30.png"/><Relationship Id="rId9" Type="http://schemas.openxmlformats.org/officeDocument/2006/relationships/hyperlink" Target="mailto:hgupta5@partner.jaguarlandrover.com" TargetMode="External"/><Relationship Id="rId1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7984743" y="4806950"/>
            <a:ext cx="959485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10">
                <a:solidFill>
                  <a:srgbClr val="121212"/>
                </a:solidFill>
                <a:latin typeface="Calibri"/>
                <a:cs typeface="Calibri"/>
              </a:rPr>
              <a:t>Confidential</a:t>
            </a:r>
            <a:r>
              <a:rPr sz="900" spc="-50">
                <a:solidFill>
                  <a:srgbClr val="121212"/>
                </a:solidFill>
                <a:latin typeface="Calibri"/>
                <a:cs typeface="Calibri"/>
              </a:rPr>
              <a:t> </a:t>
            </a:r>
            <a:r>
              <a:rPr sz="900" spc="-20">
                <a:solidFill>
                  <a:srgbClr val="121212"/>
                </a:solidFill>
                <a:latin typeface="Calibri"/>
                <a:cs typeface="Calibri"/>
              </a:rPr>
              <a:t>©20</a:t>
            </a:r>
            <a:r>
              <a:rPr lang="en-US" sz="900" spc="-20">
                <a:solidFill>
                  <a:srgbClr val="121212"/>
                </a:solidFill>
                <a:latin typeface="Calibri"/>
                <a:cs typeface="Calibri"/>
              </a:rPr>
              <a:t>24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66800" y="3562350"/>
            <a:ext cx="3693160" cy="695703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lang="en-US" sz="2000" b="1" spc="-5">
                <a:solidFill>
                  <a:srgbClr val="121212"/>
                </a:solidFill>
                <a:latin typeface="Calibri"/>
                <a:cs typeface="Calibri"/>
              </a:rPr>
              <a:t>JLR</a:t>
            </a:r>
            <a:r>
              <a:rPr sz="2000" b="1" spc="-5">
                <a:solidFill>
                  <a:srgbClr val="121212"/>
                </a:solidFill>
                <a:latin typeface="Calibri"/>
                <a:cs typeface="Calibri"/>
              </a:rPr>
              <a:t> </a:t>
            </a:r>
            <a:r>
              <a:rPr sz="2000" b="1" spc="-10">
                <a:solidFill>
                  <a:srgbClr val="121212"/>
                </a:solidFill>
                <a:latin typeface="Calibri"/>
                <a:cs typeface="Calibri"/>
              </a:rPr>
              <a:t>HACKATHON</a:t>
            </a:r>
            <a:endParaRPr lang="en-US" sz="2000" b="1" spc="-10">
              <a:solidFill>
                <a:srgbClr val="121212"/>
              </a:solidFill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lang="en-GB" sz="2000">
                <a:latin typeface="Calibri"/>
                <a:cs typeface="Calibri"/>
              </a:rPr>
              <a:t>Future Parts Cost Predictor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1454" y="4605020"/>
            <a:ext cx="855346" cy="384721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>
              <a:lnSpc>
                <a:spcPts val="1280"/>
              </a:lnSpc>
              <a:spcBef>
                <a:spcPts val="200"/>
              </a:spcBef>
            </a:pPr>
            <a:r>
              <a:rPr lang="en-US" sz="1100">
                <a:solidFill>
                  <a:srgbClr val="121212"/>
                </a:solidFill>
                <a:latin typeface="Calibri"/>
                <a:cs typeface="Calibri"/>
              </a:rPr>
              <a:t>Heavy Drivers</a:t>
            </a:r>
          </a:p>
          <a:p>
            <a:pPr marL="12700" marR="5080">
              <a:lnSpc>
                <a:spcPts val="1280"/>
              </a:lnSpc>
              <a:spcBef>
                <a:spcPts val="200"/>
              </a:spcBef>
            </a:pPr>
            <a:r>
              <a:rPr lang="en-US" sz="1100" spc="60">
                <a:solidFill>
                  <a:srgbClr val="121212"/>
                </a:solidFill>
                <a:latin typeface="Calibri"/>
                <a:cs typeface="Calibri"/>
              </a:rPr>
              <a:t>28</a:t>
            </a:r>
            <a:r>
              <a:rPr sz="1100" spc="60">
                <a:solidFill>
                  <a:srgbClr val="121212"/>
                </a:solidFill>
                <a:latin typeface="Calibri"/>
                <a:cs typeface="Calibri"/>
              </a:rPr>
              <a:t> </a:t>
            </a:r>
            <a:r>
              <a:rPr sz="1100">
                <a:solidFill>
                  <a:srgbClr val="121212"/>
                </a:solidFill>
                <a:latin typeface="Calibri"/>
                <a:cs typeface="Calibri"/>
              </a:rPr>
              <a:t>Ju</a:t>
            </a:r>
            <a:r>
              <a:rPr lang="en-US" sz="1100">
                <a:solidFill>
                  <a:srgbClr val="121212"/>
                </a:solidFill>
                <a:latin typeface="Calibri"/>
                <a:cs typeface="Calibri"/>
              </a:rPr>
              <a:t>ne</a:t>
            </a:r>
            <a:r>
              <a:rPr sz="1100" spc="-45">
                <a:solidFill>
                  <a:srgbClr val="121212"/>
                </a:solidFill>
                <a:latin typeface="Calibri"/>
                <a:cs typeface="Calibri"/>
              </a:rPr>
              <a:t> </a:t>
            </a:r>
            <a:r>
              <a:rPr sz="1100" spc="-40">
                <a:solidFill>
                  <a:srgbClr val="121212"/>
                </a:solidFill>
                <a:latin typeface="Calibri"/>
                <a:cs typeface="Calibri"/>
              </a:rPr>
              <a:t>202</a:t>
            </a:r>
            <a:r>
              <a:rPr lang="en-US" sz="1100" spc="-40">
                <a:solidFill>
                  <a:srgbClr val="121212"/>
                </a:solidFill>
                <a:latin typeface="Calibri"/>
                <a:cs typeface="Calibri"/>
              </a:rPr>
              <a:t>4</a:t>
            </a:r>
            <a:endParaRPr sz="1100">
              <a:latin typeface="Calibri"/>
              <a:cs typeface="Calibri"/>
            </a:endParaRPr>
          </a:p>
        </p:txBody>
      </p:sp>
      <p:pic>
        <p:nvPicPr>
          <p:cNvPr id="7" name="object 2">
            <a:extLst>
              <a:ext uri="{FF2B5EF4-FFF2-40B4-BE49-F238E27FC236}">
                <a16:creationId xmlns:a16="http://schemas.microsoft.com/office/drawing/2014/main" id="{1C8F2508-F413-3F2F-56FC-89A6A088B2EB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84497" y="205360"/>
            <a:ext cx="1628775" cy="3959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235BD2E-2143-68ED-3031-F249FFEF86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4926"/>
            <a:ext cx="6500423" cy="329212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F192A1B-1592-1F93-2067-5361661D2A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971550"/>
            <a:ext cx="3864866" cy="188994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B1F35FD-B11F-8FAB-5E6E-12050F05281A}"/>
              </a:ext>
            </a:extLst>
          </p:cNvPr>
          <p:cNvSpPr txBox="1"/>
          <p:nvPr/>
        </p:nvSpPr>
        <p:spPr>
          <a:xfrm>
            <a:off x="381000" y="285750"/>
            <a:ext cx="3810000" cy="330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50"/>
              <a:t>Using neural network to train the dataset</a:t>
            </a:r>
            <a:endParaRPr lang="en-GB" sz="1550"/>
          </a:p>
        </p:txBody>
      </p:sp>
      <p:pic>
        <p:nvPicPr>
          <p:cNvPr id="7" name="object 2">
            <a:extLst>
              <a:ext uri="{FF2B5EF4-FFF2-40B4-BE49-F238E27FC236}">
                <a16:creationId xmlns:a16="http://schemas.microsoft.com/office/drawing/2014/main" id="{6F83CCB8-EE29-9398-7031-A8DBC4E1D315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284497" y="205360"/>
            <a:ext cx="1628775" cy="3959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04E9AE0-6699-1735-979F-CDCB7CAA1D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7200" y="895350"/>
            <a:ext cx="4696805" cy="325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9148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BA16797-FBD9-A67E-DC8C-42F912AE4A95}"/>
              </a:ext>
            </a:extLst>
          </p:cNvPr>
          <p:cNvSpPr txBox="1"/>
          <p:nvPr/>
        </p:nvSpPr>
        <p:spPr>
          <a:xfrm>
            <a:off x="533400" y="285750"/>
            <a:ext cx="2209800" cy="330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50"/>
              <a:t>Results</a:t>
            </a:r>
            <a:endParaRPr lang="en-GB" sz="1550"/>
          </a:p>
        </p:txBody>
      </p:sp>
      <p:pic>
        <p:nvPicPr>
          <p:cNvPr id="4" name="object 2">
            <a:extLst>
              <a:ext uri="{FF2B5EF4-FFF2-40B4-BE49-F238E27FC236}">
                <a16:creationId xmlns:a16="http://schemas.microsoft.com/office/drawing/2014/main" id="{13E8958F-768E-C51C-D27B-549F14667E99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84497" y="205360"/>
            <a:ext cx="1628775" cy="395925"/>
          </a:xfrm>
          <a:prstGeom prst="rect">
            <a:avLst/>
          </a:prstGeom>
        </p:spPr>
      </p:pic>
      <p:pic>
        <p:nvPicPr>
          <p:cNvPr id="5" name="Picture 4" descr="A graph with blue dots&#10;&#10;Description automatically generated">
            <a:extLst>
              <a:ext uri="{FF2B5EF4-FFF2-40B4-BE49-F238E27FC236}">
                <a16:creationId xmlns:a16="http://schemas.microsoft.com/office/drawing/2014/main" id="{2708BF8F-C356-C051-F7FC-56A07CC523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1480" y="902017"/>
            <a:ext cx="4191000" cy="41624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64EFF06-99F0-8360-D008-9A8C80D93EDC}"/>
              </a:ext>
            </a:extLst>
          </p:cNvPr>
          <p:cNvSpPr txBox="1"/>
          <p:nvPr/>
        </p:nvSpPr>
        <p:spPr>
          <a:xfrm>
            <a:off x="767806" y="2343150"/>
            <a:ext cx="3733800" cy="330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50"/>
              <a:t>Mean Absolute Error = 0.138</a:t>
            </a:r>
            <a:endParaRPr lang="en-GB" sz="1550"/>
          </a:p>
        </p:txBody>
      </p:sp>
    </p:spTree>
    <p:extLst>
      <p:ext uri="{BB962C8B-B14F-4D97-AF65-F5344CB8AC3E}">
        <p14:creationId xmlns:p14="http://schemas.microsoft.com/office/powerpoint/2010/main" val="39396547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55520" y="2127567"/>
            <a:ext cx="2601595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u="sng" spc="-10">
                <a:solidFill>
                  <a:srgbClr val="121212"/>
                </a:solidFill>
                <a:uFill>
                  <a:solidFill>
                    <a:srgbClr val="121212"/>
                  </a:solidFill>
                </a:uFill>
                <a:latin typeface="Calibri"/>
                <a:cs typeface="Calibri"/>
                <a:hlinkClick r:id="rId3"/>
              </a:rPr>
              <a:t>https://youtu.be/NF6tDX8d7K4</a:t>
            </a:r>
            <a:endParaRPr sz="155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11454" y="126364"/>
            <a:ext cx="1196340" cy="3009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800" b="1">
                <a:solidFill>
                  <a:srgbClr val="121212"/>
                </a:solidFill>
                <a:latin typeface="Calibri"/>
                <a:cs typeface="Calibri"/>
              </a:rPr>
              <a:t>Video</a:t>
            </a:r>
            <a:r>
              <a:rPr sz="1800" b="1" spc="-60">
                <a:solidFill>
                  <a:srgbClr val="121212"/>
                </a:solidFill>
                <a:latin typeface="Calibri"/>
                <a:cs typeface="Calibri"/>
              </a:rPr>
              <a:t> </a:t>
            </a:r>
            <a:r>
              <a:rPr sz="1800" b="1" spc="-20">
                <a:solidFill>
                  <a:srgbClr val="121212"/>
                </a:solidFill>
                <a:latin typeface="Calibri"/>
                <a:cs typeface="Calibri"/>
              </a:rPr>
              <a:t>Demo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814085" y="1965909"/>
            <a:ext cx="716915" cy="707390"/>
          </a:xfrm>
          <a:custGeom>
            <a:avLst/>
            <a:gdLst/>
            <a:ahLst/>
            <a:cxnLst/>
            <a:rect l="l" t="t" r="r" b="b"/>
            <a:pathLst>
              <a:path w="716915" h="707389">
                <a:moveTo>
                  <a:pt x="480771" y="272427"/>
                </a:moveTo>
                <a:lnTo>
                  <a:pt x="292227" y="150825"/>
                </a:lnTo>
                <a:lnTo>
                  <a:pt x="292227" y="394131"/>
                </a:lnTo>
                <a:lnTo>
                  <a:pt x="480771" y="272427"/>
                </a:lnTo>
                <a:close/>
              </a:path>
              <a:path w="716915" h="707389">
                <a:moveTo>
                  <a:pt x="716445" y="56553"/>
                </a:moveTo>
                <a:lnTo>
                  <a:pt x="714959" y="49212"/>
                </a:lnTo>
                <a:lnTo>
                  <a:pt x="710920" y="43230"/>
                </a:lnTo>
                <a:lnTo>
                  <a:pt x="704926" y="39179"/>
                </a:lnTo>
                <a:lnTo>
                  <a:pt x="697585" y="37706"/>
                </a:lnTo>
                <a:lnTo>
                  <a:pt x="622173" y="37706"/>
                </a:lnTo>
                <a:lnTo>
                  <a:pt x="622173" y="103682"/>
                </a:lnTo>
                <a:lnTo>
                  <a:pt x="622173" y="443052"/>
                </a:lnTo>
                <a:lnTo>
                  <a:pt x="94272" y="443052"/>
                </a:lnTo>
                <a:lnTo>
                  <a:pt x="94272" y="103682"/>
                </a:lnTo>
                <a:lnTo>
                  <a:pt x="622173" y="103682"/>
                </a:lnTo>
                <a:lnTo>
                  <a:pt x="622173" y="37706"/>
                </a:lnTo>
                <a:lnTo>
                  <a:pt x="377075" y="37706"/>
                </a:lnTo>
                <a:lnTo>
                  <a:pt x="377075" y="18846"/>
                </a:lnTo>
                <a:lnTo>
                  <a:pt x="375589" y="11506"/>
                </a:lnTo>
                <a:lnTo>
                  <a:pt x="371551" y="5524"/>
                </a:lnTo>
                <a:lnTo>
                  <a:pt x="365556" y="1473"/>
                </a:lnTo>
                <a:lnTo>
                  <a:pt x="358216" y="0"/>
                </a:lnTo>
                <a:lnTo>
                  <a:pt x="350888" y="1473"/>
                </a:lnTo>
                <a:lnTo>
                  <a:pt x="344893" y="5524"/>
                </a:lnTo>
                <a:lnTo>
                  <a:pt x="340855" y="11506"/>
                </a:lnTo>
                <a:lnTo>
                  <a:pt x="339369" y="18846"/>
                </a:lnTo>
                <a:lnTo>
                  <a:pt x="339369" y="37706"/>
                </a:lnTo>
                <a:lnTo>
                  <a:pt x="18859" y="37706"/>
                </a:lnTo>
                <a:lnTo>
                  <a:pt x="11518" y="39179"/>
                </a:lnTo>
                <a:lnTo>
                  <a:pt x="5524" y="43230"/>
                </a:lnTo>
                <a:lnTo>
                  <a:pt x="1485" y="49212"/>
                </a:lnTo>
                <a:lnTo>
                  <a:pt x="0" y="56553"/>
                </a:lnTo>
                <a:lnTo>
                  <a:pt x="1485" y="63893"/>
                </a:lnTo>
                <a:lnTo>
                  <a:pt x="5524" y="69888"/>
                </a:lnTo>
                <a:lnTo>
                  <a:pt x="11518" y="73926"/>
                </a:lnTo>
                <a:lnTo>
                  <a:pt x="18859" y="75412"/>
                </a:lnTo>
                <a:lnTo>
                  <a:pt x="37706" y="75412"/>
                </a:lnTo>
                <a:lnTo>
                  <a:pt x="37706" y="461911"/>
                </a:lnTo>
                <a:lnTo>
                  <a:pt x="18859" y="461911"/>
                </a:lnTo>
                <a:lnTo>
                  <a:pt x="11518" y="463384"/>
                </a:lnTo>
                <a:lnTo>
                  <a:pt x="5524" y="467436"/>
                </a:lnTo>
                <a:lnTo>
                  <a:pt x="1485" y="473430"/>
                </a:lnTo>
                <a:lnTo>
                  <a:pt x="0" y="480758"/>
                </a:lnTo>
                <a:lnTo>
                  <a:pt x="1485" y="488099"/>
                </a:lnTo>
                <a:lnTo>
                  <a:pt x="5524" y="494093"/>
                </a:lnTo>
                <a:lnTo>
                  <a:pt x="11518" y="498132"/>
                </a:lnTo>
                <a:lnTo>
                  <a:pt x="18859" y="499618"/>
                </a:lnTo>
                <a:lnTo>
                  <a:pt x="306755" y="499618"/>
                </a:lnTo>
                <a:lnTo>
                  <a:pt x="161582" y="644791"/>
                </a:lnTo>
                <a:lnTo>
                  <a:pt x="157441" y="651078"/>
                </a:lnTo>
                <a:lnTo>
                  <a:pt x="156095" y="658228"/>
                </a:lnTo>
                <a:lnTo>
                  <a:pt x="157518" y="665353"/>
                </a:lnTo>
                <a:lnTo>
                  <a:pt x="161721" y="671614"/>
                </a:lnTo>
                <a:lnTo>
                  <a:pt x="168021" y="675741"/>
                </a:lnTo>
                <a:lnTo>
                  <a:pt x="175158" y="677087"/>
                </a:lnTo>
                <a:lnTo>
                  <a:pt x="182283" y="675665"/>
                </a:lnTo>
                <a:lnTo>
                  <a:pt x="188544" y="671474"/>
                </a:lnTo>
                <a:lnTo>
                  <a:pt x="339369" y="520636"/>
                </a:lnTo>
                <a:lnTo>
                  <a:pt x="339369" y="688149"/>
                </a:lnTo>
                <a:lnTo>
                  <a:pt x="340855" y="695490"/>
                </a:lnTo>
                <a:lnTo>
                  <a:pt x="344893" y="701484"/>
                </a:lnTo>
                <a:lnTo>
                  <a:pt x="350888" y="705523"/>
                </a:lnTo>
                <a:lnTo>
                  <a:pt x="358216" y="707009"/>
                </a:lnTo>
                <a:lnTo>
                  <a:pt x="365556" y="705523"/>
                </a:lnTo>
                <a:lnTo>
                  <a:pt x="371551" y="701484"/>
                </a:lnTo>
                <a:lnTo>
                  <a:pt x="375589" y="695490"/>
                </a:lnTo>
                <a:lnTo>
                  <a:pt x="377075" y="688149"/>
                </a:lnTo>
                <a:lnTo>
                  <a:pt x="377075" y="520636"/>
                </a:lnTo>
                <a:lnTo>
                  <a:pt x="377075" y="520357"/>
                </a:lnTo>
                <a:lnTo>
                  <a:pt x="527900" y="671182"/>
                </a:lnTo>
                <a:lnTo>
                  <a:pt x="534136" y="675322"/>
                </a:lnTo>
                <a:lnTo>
                  <a:pt x="541235" y="676706"/>
                </a:lnTo>
                <a:lnTo>
                  <a:pt x="548335" y="675322"/>
                </a:lnTo>
                <a:lnTo>
                  <a:pt x="554570" y="671182"/>
                </a:lnTo>
                <a:lnTo>
                  <a:pt x="558723" y="664946"/>
                </a:lnTo>
                <a:lnTo>
                  <a:pt x="560108" y="657847"/>
                </a:lnTo>
                <a:lnTo>
                  <a:pt x="558723" y="650748"/>
                </a:lnTo>
                <a:lnTo>
                  <a:pt x="554570" y="644512"/>
                </a:lnTo>
                <a:lnTo>
                  <a:pt x="430428" y="520357"/>
                </a:lnTo>
                <a:lnTo>
                  <a:pt x="409689" y="499618"/>
                </a:lnTo>
                <a:lnTo>
                  <a:pt x="697585" y="499618"/>
                </a:lnTo>
                <a:lnTo>
                  <a:pt x="704926" y="498132"/>
                </a:lnTo>
                <a:lnTo>
                  <a:pt x="710920" y="494093"/>
                </a:lnTo>
                <a:lnTo>
                  <a:pt x="714959" y="488099"/>
                </a:lnTo>
                <a:lnTo>
                  <a:pt x="716445" y="480758"/>
                </a:lnTo>
                <a:lnTo>
                  <a:pt x="714959" y="473430"/>
                </a:lnTo>
                <a:lnTo>
                  <a:pt x="710920" y="467436"/>
                </a:lnTo>
                <a:lnTo>
                  <a:pt x="704926" y="463384"/>
                </a:lnTo>
                <a:lnTo>
                  <a:pt x="697585" y="461911"/>
                </a:lnTo>
                <a:lnTo>
                  <a:pt x="678726" y="461911"/>
                </a:lnTo>
                <a:lnTo>
                  <a:pt x="678726" y="443052"/>
                </a:lnTo>
                <a:lnTo>
                  <a:pt x="678726" y="103682"/>
                </a:lnTo>
                <a:lnTo>
                  <a:pt x="678726" y="75412"/>
                </a:lnTo>
                <a:lnTo>
                  <a:pt x="697585" y="75412"/>
                </a:lnTo>
                <a:lnTo>
                  <a:pt x="704926" y="73926"/>
                </a:lnTo>
                <a:lnTo>
                  <a:pt x="710920" y="69888"/>
                </a:lnTo>
                <a:lnTo>
                  <a:pt x="714959" y="63893"/>
                </a:lnTo>
                <a:lnTo>
                  <a:pt x="716445" y="565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740"/>
              </a:lnSpc>
            </a:pPr>
            <a:fld id="{81D60167-4931-47E6-BA6A-407CBD079E47}" type="slidenum">
              <a:rPr spc="-25" dirty="0"/>
              <a:t>12</a:t>
            </a:fld>
            <a:endParaRPr spc="-25"/>
          </a:p>
        </p:txBody>
      </p:sp>
      <p:pic>
        <p:nvPicPr>
          <p:cNvPr id="6" name="object 2">
            <a:extLst>
              <a:ext uri="{FF2B5EF4-FFF2-40B4-BE49-F238E27FC236}">
                <a16:creationId xmlns:a16="http://schemas.microsoft.com/office/drawing/2014/main" id="{3F8C9A6C-E464-ECF5-EF32-7B4BB5C81AF7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284497" y="205360"/>
            <a:ext cx="1628775" cy="395925"/>
          </a:xfrm>
          <a:prstGeom prst="rect">
            <a:avLst/>
          </a:prstGeom>
        </p:spPr>
      </p:pic>
      <p:pic>
        <p:nvPicPr>
          <p:cNvPr id="7" name="Online Media 6" title="JLR Hackathon || Heavy Drivers || Future Parts Cost Predictor">
            <a:hlinkClick r:id="" action="ppaction://media"/>
            <a:extLst>
              <a:ext uri="{FF2B5EF4-FFF2-40B4-BE49-F238E27FC236}">
                <a16:creationId xmlns:a16="http://schemas.microsoft.com/office/drawing/2014/main" id="{DA4F27B4-A84C-0035-6DE6-A91C555A0F8E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5"/>
          <a:stretch>
            <a:fillRect/>
          </a:stretch>
        </p:blipFill>
        <p:spPr>
          <a:xfrm>
            <a:off x="15875" y="0"/>
            <a:ext cx="9110663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069F1788-A654-5184-865C-1C709A9358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203613"/>
            <a:ext cx="3965613" cy="2736273"/>
          </a:xfrm>
          <a:prstGeom prst="rect">
            <a:avLst/>
          </a:prstGeom>
        </p:spPr>
      </p:pic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E8805FCD-0D5B-A86C-01FE-C96B783576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1205987"/>
            <a:ext cx="3889413" cy="273389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90442EE-1051-E854-0C51-E1CFE19318CB}"/>
              </a:ext>
            </a:extLst>
          </p:cNvPr>
          <p:cNvSpPr txBox="1"/>
          <p:nvPr/>
        </p:nvSpPr>
        <p:spPr>
          <a:xfrm>
            <a:off x="635000" y="399473"/>
            <a:ext cx="7696200" cy="330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50"/>
              <a:t>Predictions </a:t>
            </a:r>
            <a:endParaRPr lang="en-GB" sz="1550"/>
          </a:p>
        </p:txBody>
      </p:sp>
    </p:spTree>
    <p:extLst>
      <p:ext uri="{BB962C8B-B14F-4D97-AF65-F5344CB8AC3E}">
        <p14:creationId xmlns:p14="http://schemas.microsoft.com/office/powerpoint/2010/main" val="37797833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9EC91ED-1740-BF91-03E0-548428913BC3}"/>
              </a:ext>
            </a:extLst>
          </p:cNvPr>
          <p:cNvSpPr txBox="1"/>
          <p:nvPr/>
        </p:nvSpPr>
        <p:spPr>
          <a:xfrm>
            <a:off x="838200" y="361950"/>
            <a:ext cx="5181600" cy="330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50"/>
              <a:t>Conclusion</a:t>
            </a:r>
            <a:endParaRPr lang="en-GB" sz="155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0DD2FE-BED5-E135-1DBD-5967D37096E1}"/>
              </a:ext>
            </a:extLst>
          </p:cNvPr>
          <p:cNvSpPr txBox="1"/>
          <p:nvPr/>
        </p:nvSpPr>
        <p:spPr>
          <a:xfrm>
            <a:off x="670138" y="1200150"/>
            <a:ext cx="8245262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550"/>
              <a:t>Analysed the data &amp; provided a rationale for the relationship between certain variables and part cost.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550" b="1"/>
              <a:t>No. of Parts </a:t>
            </a:r>
            <a:r>
              <a:rPr lang="en-GB" sz="1550"/>
              <a:t>hold a stronger predictor power for cost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550"/>
              <a:t>Created a model which predict cost using key features of the part, and the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550"/>
              <a:t>manufacturing scenario.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550"/>
              <a:t>Extended that model to also work when only certain features are available, and the rest are missing.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550"/>
              <a:t>Made a website which takes the required input and predict the cost.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550"/>
              <a:t>Margin of error is less than 5 pounds.</a:t>
            </a:r>
          </a:p>
          <a:p>
            <a:endParaRPr lang="en-GB" sz="155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55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550"/>
          </a:p>
        </p:txBody>
      </p:sp>
    </p:spTree>
    <p:extLst>
      <p:ext uri="{BB962C8B-B14F-4D97-AF65-F5344CB8AC3E}">
        <p14:creationId xmlns:p14="http://schemas.microsoft.com/office/powerpoint/2010/main" val="28462058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3816" y="4857744"/>
            <a:ext cx="216870" cy="218003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19343" y="4857744"/>
            <a:ext cx="216868" cy="21800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14953" y="4857744"/>
            <a:ext cx="216857" cy="218003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10996" y="4857744"/>
            <a:ext cx="216855" cy="218003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304902" y="4857744"/>
            <a:ext cx="216846" cy="218003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6112255" y="970978"/>
            <a:ext cx="1844675" cy="14619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360"/>
              </a:lnSpc>
              <a:spcBef>
                <a:spcPts val="100"/>
              </a:spcBef>
            </a:pPr>
            <a:r>
              <a:rPr sz="1200" b="1">
                <a:solidFill>
                  <a:srgbClr val="121212"/>
                </a:solidFill>
                <a:latin typeface="Calibri"/>
                <a:cs typeface="Calibri"/>
              </a:rPr>
              <a:t>Jaguar</a:t>
            </a:r>
            <a:r>
              <a:rPr sz="1200" b="1" spc="10">
                <a:solidFill>
                  <a:srgbClr val="121212"/>
                </a:solidFill>
                <a:latin typeface="Calibri"/>
                <a:cs typeface="Calibri"/>
              </a:rPr>
              <a:t> </a:t>
            </a:r>
            <a:r>
              <a:rPr sz="1200" b="1">
                <a:solidFill>
                  <a:srgbClr val="121212"/>
                </a:solidFill>
                <a:latin typeface="Calibri"/>
                <a:cs typeface="Calibri"/>
              </a:rPr>
              <a:t>Land</a:t>
            </a:r>
            <a:r>
              <a:rPr sz="1200" b="1" spc="25">
                <a:solidFill>
                  <a:srgbClr val="121212"/>
                </a:solidFill>
                <a:latin typeface="Calibri"/>
                <a:cs typeface="Calibri"/>
              </a:rPr>
              <a:t> </a:t>
            </a:r>
            <a:r>
              <a:rPr sz="1200" b="1" spc="-20">
                <a:solidFill>
                  <a:srgbClr val="121212"/>
                </a:solidFill>
                <a:latin typeface="Calibri"/>
                <a:cs typeface="Calibri"/>
              </a:rPr>
              <a:t>Rover</a:t>
            </a:r>
            <a:endParaRPr lang="en-US" sz="1200" b="1" spc="-20">
              <a:solidFill>
                <a:srgbClr val="121212"/>
              </a:solidFill>
              <a:latin typeface="Calibri"/>
              <a:cs typeface="Calibri"/>
            </a:endParaRPr>
          </a:p>
          <a:p>
            <a:pPr marL="12700">
              <a:lnSpc>
                <a:spcPts val="1360"/>
              </a:lnSpc>
              <a:spcBef>
                <a:spcPts val="100"/>
              </a:spcBef>
            </a:pPr>
            <a:endParaRPr lang="en-US" sz="1200">
              <a:latin typeface="Calibri"/>
              <a:cs typeface="Calibri"/>
            </a:endParaRPr>
          </a:p>
          <a:p>
            <a:pPr marL="12700" marR="5080">
              <a:lnSpc>
                <a:spcPts val="1350"/>
              </a:lnSpc>
              <a:spcBef>
                <a:spcPts val="40"/>
              </a:spcBef>
            </a:pPr>
            <a:r>
              <a:rPr lang="en-US" sz="1100" b="0" i="0">
                <a:solidFill>
                  <a:srgbClr val="202124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BEE Building, Brigade Tech Gardens, </a:t>
            </a:r>
            <a:r>
              <a:rPr lang="en-US" sz="1100" b="0" i="0" err="1">
                <a:solidFill>
                  <a:srgbClr val="202124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Tigalarpalya</a:t>
            </a:r>
            <a:r>
              <a:rPr lang="en-US" sz="1100" b="0" i="0">
                <a:solidFill>
                  <a:srgbClr val="202124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</a:t>
            </a:r>
            <a:r>
              <a:rPr lang="en-US" sz="1100" b="0" i="0" err="1">
                <a:solidFill>
                  <a:srgbClr val="202124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Brookefield</a:t>
            </a:r>
            <a:r>
              <a:rPr lang="en-US" sz="1100" b="0" i="0">
                <a:solidFill>
                  <a:srgbClr val="202124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Bengaluru, Karnataka 560066</a:t>
            </a:r>
          </a:p>
          <a:p>
            <a:pPr marL="12700" marR="5080">
              <a:lnSpc>
                <a:spcPts val="1350"/>
              </a:lnSpc>
              <a:spcBef>
                <a:spcPts val="40"/>
              </a:spcBef>
            </a:pPr>
            <a:endParaRPr lang="en-US" sz="1200" spc="-10">
              <a:solidFill>
                <a:srgbClr val="202124"/>
              </a:solidFill>
              <a:highlight>
                <a:srgbClr val="FFFFFF"/>
              </a:highlight>
              <a:latin typeface="arial" panose="020B0604020202020204" pitchFamily="34" charset="0"/>
              <a:cs typeface="Calibri"/>
            </a:endParaRPr>
          </a:p>
          <a:p>
            <a:pPr marL="12700" marR="5080">
              <a:lnSpc>
                <a:spcPts val="1350"/>
              </a:lnSpc>
              <a:spcBef>
                <a:spcPts val="40"/>
              </a:spcBef>
            </a:pPr>
            <a:r>
              <a:rPr lang="en-US" sz="1200" spc="-10">
                <a:solidFill>
                  <a:srgbClr val="121212"/>
                </a:solidFill>
                <a:latin typeface="Calibri"/>
                <a:cs typeface="Calibri"/>
              </a:rPr>
              <a:t>jaguarlandrover.com</a:t>
            </a:r>
            <a:endParaRPr lang="en-US" sz="120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40686" y="1657350"/>
            <a:ext cx="1769746" cy="38279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400" b="0">
                <a:latin typeface="Calibri"/>
                <a:cs typeface="Calibri"/>
              </a:rPr>
              <a:t>THANK</a:t>
            </a:r>
            <a:r>
              <a:rPr lang="en-US" sz="2400" b="0" spc="-20">
                <a:latin typeface="Calibri"/>
                <a:cs typeface="Calibri"/>
              </a:rPr>
              <a:t> </a:t>
            </a:r>
            <a:r>
              <a:rPr lang="en-US" sz="2400" b="0" spc="-25">
                <a:latin typeface="Calibri"/>
                <a:cs typeface="Calibri"/>
              </a:rPr>
              <a:t>YOU</a:t>
            </a:r>
          </a:p>
        </p:txBody>
      </p:sp>
      <p:sp>
        <p:nvSpPr>
          <p:cNvPr id="21" name="object 2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740"/>
              </a:lnSpc>
            </a:pPr>
            <a:fld id="{81D60167-4931-47E6-BA6A-407CBD079E47}" type="slidenum">
              <a:rPr spc="-25" dirty="0"/>
              <a:t>15</a:t>
            </a:fld>
            <a:endParaRPr spc="-25"/>
          </a:p>
        </p:txBody>
      </p:sp>
      <p:sp>
        <p:nvSpPr>
          <p:cNvPr id="9" name="object 9"/>
          <p:cNvSpPr txBox="1"/>
          <p:nvPr/>
        </p:nvSpPr>
        <p:spPr>
          <a:xfrm>
            <a:off x="2752699" y="493814"/>
            <a:ext cx="2657501" cy="37189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395"/>
              </a:lnSpc>
              <a:spcBef>
                <a:spcPts val="100"/>
              </a:spcBef>
            </a:pPr>
            <a:r>
              <a:rPr lang="en-US" sz="1200" b="1">
                <a:solidFill>
                  <a:srgbClr val="121212"/>
                </a:solidFill>
                <a:latin typeface="Calibri"/>
                <a:cs typeface="Calibri"/>
              </a:rPr>
              <a:t>Aditya Khariwal (</a:t>
            </a:r>
            <a:r>
              <a:rPr lang="en-US" sz="1200" b="1" err="1">
                <a:solidFill>
                  <a:srgbClr val="121212"/>
                </a:solidFill>
                <a:latin typeface="Calibri"/>
                <a:cs typeface="Calibri"/>
              </a:rPr>
              <a:t>akhariwa</a:t>
            </a:r>
            <a:r>
              <a:rPr lang="en-US" sz="1200" b="1">
                <a:solidFill>
                  <a:srgbClr val="121212"/>
                </a:solidFill>
                <a:latin typeface="Calibri"/>
                <a:cs typeface="Calibri"/>
              </a:rPr>
              <a:t>)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ts val="1395"/>
              </a:lnSpc>
            </a:pPr>
            <a:r>
              <a:rPr sz="1200" spc="-10">
                <a:solidFill>
                  <a:srgbClr val="121212"/>
                </a:solidFill>
                <a:latin typeface="Calibri"/>
                <a:cs typeface="Calibri"/>
              </a:rPr>
              <a:t>Software</a:t>
            </a:r>
            <a:r>
              <a:rPr sz="1200" spc="15">
                <a:solidFill>
                  <a:srgbClr val="121212"/>
                </a:solidFill>
                <a:latin typeface="Calibri"/>
                <a:cs typeface="Calibri"/>
              </a:rPr>
              <a:t> </a:t>
            </a:r>
            <a:r>
              <a:rPr lang="en-US" sz="1200" spc="-10">
                <a:solidFill>
                  <a:srgbClr val="121212"/>
                </a:solidFill>
                <a:latin typeface="Calibri"/>
                <a:cs typeface="Calibri"/>
              </a:rPr>
              <a:t>Intern</a:t>
            </a:r>
          </a:p>
          <a:p>
            <a:pPr marL="12700">
              <a:lnSpc>
                <a:spcPts val="1395"/>
              </a:lnSpc>
            </a:pPr>
            <a:r>
              <a:rPr lang="en-GB" sz="1200">
                <a:latin typeface="Calibri"/>
                <a:cs typeface="Calibri"/>
                <a:hlinkClick r:id="rId7"/>
              </a:rPr>
              <a:t>akhariwa@partner.jaguarlandrover.com</a:t>
            </a:r>
            <a:endParaRPr lang="en-US" sz="1200" spc="-10">
              <a:solidFill>
                <a:srgbClr val="121212"/>
              </a:solidFill>
              <a:latin typeface="Calibri"/>
              <a:cs typeface="Calibri"/>
            </a:endParaRPr>
          </a:p>
          <a:p>
            <a:pPr marL="12700">
              <a:lnSpc>
                <a:spcPts val="1395"/>
              </a:lnSpc>
            </a:pPr>
            <a:endParaRPr lang="en-GB" sz="1200">
              <a:latin typeface="Calibri"/>
              <a:cs typeface="Calibri"/>
            </a:endParaRPr>
          </a:p>
          <a:p>
            <a:pPr marL="12700">
              <a:lnSpc>
                <a:spcPts val="1395"/>
              </a:lnSpc>
              <a:spcBef>
                <a:spcPts val="905"/>
              </a:spcBef>
            </a:pPr>
            <a:r>
              <a:rPr lang="en-US" sz="1200" b="1" err="1"/>
              <a:t>Manaswi</a:t>
            </a:r>
            <a:r>
              <a:rPr lang="en-US" sz="1200" b="1"/>
              <a:t> Raj (mraj6)</a:t>
            </a:r>
            <a:endParaRPr lang="en-GB" sz="1200" b="1">
              <a:latin typeface="Calibri"/>
              <a:cs typeface="Calibri"/>
            </a:endParaRPr>
          </a:p>
          <a:p>
            <a:pPr marL="12700">
              <a:lnSpc>
                <a:spcPts val="1395"/>
              </a:lnSpc>
            </a:pPr>
            <a:r>
              <a:rPr sz="1200" spc="-10">
                <a:solidFill>
                  <a:srgbClr val="121212"/>
                </a:solidFill>
                <a:latin typeface="Calibri"/>
                <a:cs typeface="Calibri"/>
              </a:rPr>
              <a:t>Software</a:t>
            </a:r>
            <a:r>
              <a:rPr sz="1200" spc="15">
                <a:solidFill>
                  <a:srgbClr val="121212"/>
                </a:solidFill>
                <a:latin typeface="Calibri"/>
                <a:cs typeface="Calibri"/>
              </a:rPr>
              <a:t> </a:t>
            </a:r>
            <a:r>
              <a:rPr lang="en-GB" sz="1200" spc="-10">
                <a:solidFill>
                  <a:srgbClr val="121212"/>
                </a:solidFill>
                <a:latin typeface="Calibri"/>
                <a:cs typeface="Calibri"/>
              </a:rPr>
              <a:t>Engineer</a:t>
            </a:r>
          </a:p>
          <a:p>
            <a:pPr marL="12700">
              <a:lnSpc>
                <a:spcPts val="1395"/>
              </a:lnSpc>
            </a:pPr>
            <a:r>
              <a:rPr lang="en-GB" sz="1200" spc="-10">
                <a:solidFill>
                  <a:srgbClr val="121212"/>
                </a:solidFill>
                <a:latin typeface="Calibri"/>
                <a:cs typeface="Calibri"/>
                <a:hlinkClick r:id="rId8"/>
              </a:rPr>
              <a:t>mraj6@partner.jaguarlandrover.com</a:t>
            </a:r>
            <a:endParaRPr lang="en-GB" sz="1200" spc="-10">
              <a:solidFill>
                <a:srgbClr val="121212"/>
              </a:solidFill>
              <a:latin typeface="Calibri"/>
              <a:cs typeface="Calibri"/>
            </a:endParaRPr>
          </a:p>
          <a:p>
            <a:pPr marL="12700">
              <a:lnSpc>
                <a:spcPts val="1395"/>
              </a:lnSpc>
            </a:pPr>
            <a:endParaRPr lang="en-GB" sz="1200" b="1" spc="-10">
              <a:solidFill>
                <a:srgbClr val="121212"/>
              </a:solidFill>
              <a:latin typeface="Calibri"/>
              <a:cs typeface="Calibri"/>
            </a:endParaRPr>
          </a:p>
          <a:p>
            <a:pPr marL="12700">
              <a:lnSpc>
                <a:spcPts val="1395"/>
              </a:lnSpc>
            </a:pPr>
            <a:r>
              <a:rPr lang="en-GB" sz="1200" b="1">
                <a:solidFill>
                  <a:srgbClr val="121212"/>
                </a:solidFill>
                <a:latin typeface="Calibri"/>
                <a:cs typeface="Calibri"/>
              </a:rPr>
              <a:t>Harshit Gupta (hgupta5)</a:t>
            </a:r>
            <a:endParaRPr lang="en-GB" sz="1200">
              <a:latin typeface="Calibri"/>
              <a:cs typeface="Calibri"/>
            </a:endParaRPr>
          </a:p>
          <a:p>
            <a:pPr marL="12700">
              <a:lnSpc>
                <a:spcPts val="1395"/>
              </a:lnSpc>
            </a:pPr>
            <a:r>
              <a:rPr lang="en-GB" sz="1200" spc="-10">
                <a:solidFill>
                  <a:srgbClr val="121212"/>
                </a:solidFill>
                <a:latin typeface="Calibri"/>
                <a:cs typeface="Calibri"/>
              </a:rPr>
              <a:t>Software Intern</a:t>
            </a:r>
          </a:p>
          <a:p>
            <a:pPr marL="12700">
              <a:lnSpc>
                <a:spcPts val="1395"/>
              </a:lnSpc>
            </a:pPr>
            <a:r>
              <a:rPr lang="en-GB" sz="1200" spc="-10">
                <a:solidFill>
                  <a:srgbClr val="121212"/>
                </a:solidFill>
                <a:latin typeface="Calibri"/>
                <a:cs typeface="Calibri"/>
                <a:hlinkClick r:id="rId9"/>
              </a:rPr>
              <a:t>hgupta5@partner.jaguarlandrover.com</a:t>
            </a:r>
            <a:endParaRPr lang="en-GB" sz="1200" spc="-10">
              <a:solidFill>
                <a:srgbClr val="121212"/>
              </a:solidFill>
              <a:latin typeface="Calibri"/>
              <a:cs typeface="Calibri"/>
            </a:endParaRPr>
          </a:p>
          <a:p>
            <a:pPr marL="12700">
              <a:lnSpc>
                <a:spcPts val="1395"/>
              </a:lnSpc>
              <a:spcBef>
                <a:spcPts val="1445"/>
              </a:spcBef>
            </a:pPr>
            <a:r>
              <a:rPr lang="en-GB" sz="1200" b="1">
                <a:solidFill>
                  <a:srgbClr val="121212"/>
                </a:solidFill>
                <a:latin typeface="Calibri"/>
                <a:cs typeface="Calibri"/>
              </a:rPr>
              <a:t>Lakshya Vaishya (</a:t>
            </a:r>
            <a:r>
              <a:rPr lang="en-GB" sz="1200" b="1" err="1">
                <a:solidFill>
                  <a:srgbClr val="121212"/>
                </a:solidFill>
                <a:latin typeface="Calibri"/>
                <a:cs typeface="Calibri"/>
              </a:rPr>
              <a:t>lvaishya</a:t>
            </a:r>
            <a:r>
              <a:rPr lang="en-GB" sz="1200" b="1">
                <a:solidFill>
                  <a:srgbClr val="121212"/>
                </a:solidFill>
                <a:latin typeface="Calibri"/>
                <a:cs typeface="Calibri"/>
              </a:rPr>
              <a:t>)</a:t>
            </a:r>
            <a:endParaRPr lang="en-GB" sz="1200">
              <a:latin typeface="Calibri"/>
              <a:cs typeface="Calibri"/>
            </a:endParaRPr>
          </a:p>
          <a:p>
            <a:pPr marL="12700">
              <a:lnSpc>
                <a:spcPts val="1395"/>
              </a:lnSpc>
            </a:pPr>
            <a:r>
              <a:rPr lang="en-GB" sz="1200">
                <a:solidFill>
                  <a:srgbClr val="121212"/>
                </a:solidFill>
                <a:latin typeface="Calibri"/>
                <a:cs typeface="Calibri"/>
              </a:rPr>
              <a:t>Software Intern</a:t>
            </a:r>
          </a:p>
          <a:p>
            <a:pPr marL="12700">
              <a:lnSpc>
                <a:spcPts val="1395"/>
              </a:lnSpc>
            </a:pPr>
            <a:r>
              <a:rPr lang="en-GB" sz="1200">
                <a:solidFill>
                  <a:srgbClr val="121212"/>
                </a:solidFill>
                <a:latin typeface="Calibri"/>
                <a:cs typeface="Calibri"/>
                <a:hlinkClick r:id="rId10"/>
              </a:rPr>
              <a:t>lvaishya@partner.jaguarlandrover.com</a:t>
            </a:r>
            <a:endParaRPr lang="en-GB" sz="1200">
              <a:solidFill>
                <a:srgbClr val="121212"/>
              </a:solidFill>
              <a:latin typeface="Calibri"/>
              <a:cs typeface="Calibri"/>
            </a:endParaRPr>
          </a:p>
          <a:p>
            <a:pPr marL="12700">
              <a:lnSpc>
                <a:spcPts val="1395"/>
              </a:lnSpc>
            </a:pPr>
            <a:endParaRPr lang="en-GB" sz="1200" b="1">
              <a:solidFill>
                <a:srgbClr val="121212"/>
              </a:solidFill>
              <a:latin typeface="Calibri"/>
              <a:cs typeface="Calibri"/>
            </a:endParaRPr>
          </a:p>
          <a:p>
            <a:pPr marL="12700">
              <a:lnSpc>
                <a:spcPts val="1395"/>
              </a:lnSpc>
            </a:pPr>
            <a:r>
              <a:rPr lang="en-GB" sz="1200" b="1">
                <a:solidFill>
                  <a:srgbClr val="121212"/>
                </a:solidFill>
                <a:latin typeface="Calibri"/>
                <a:cs typeface="Calibri"/>
              </a:rPr>
              <a:t>P Hemanth Naidu (pnaidu2)</a:t>
            </a:r>
            <a:endParaRPr lang="en-GB" sz="1200">
              <a:latin typeface="Calibri"/>
              <a:cs typeface="Calibri"/>
            </a:endParaRPr>
          </a:p>
          <a:p>
            <a:pPr marL="12700">
              <a:lnSpc>
                <a:spcPts val="1395"/>
              </a:lnSpc>
            </a:pPr>
            <a:r>
              <a:rPr lang="en-GB" sz="1200">
                <a:solidFill>
                  <a:srgbClr val="121212"/>
                </a:solidFill>
                <a:latin typeface="Calibri"/>
                <a:cs typeface="Calibri"/>
              </a:rPr>
              <a:t>Software Intern</a:t>
            </a:r>
          </a:p>
          <a:p>
            <a:pPr marL="12700">
              <a:lnSpc>
                <a:spcPts val="1395"/>
              </a:lnSpc>
            </a:pPr>
            <a:r>
              <a:rPr lang="en-GB" sz="1200">
                <a:latin typeface="Calibri"/>
                <a:cs typeface="Calibri"/>
                <a:hlinkClick r:id="rId11"/>
              </a:rPr>
              <a:t>pnaidu2@partner.jaguarlandrover.com</a:t>
            </a:r>
            <a:endParaRPr lang="en-GB" sz="1200">
              <a:latin typeface="Calibri"/>
              <a:cs typeface="Calibri"/>
            </a:endParaRPr>
          </a:p>
          <a:p>
            <a:pPr marL="12700">
              <a:lnSpc>
                <a:spcPts val="1395"/>
              </a:lnSpc>
            </a:pPr>
            <a:endParaRPr lang="en-GB" sz="12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752699" y="4286237"/>
            <a:ext cx="575310" cy="588010"/>
          </a:xfrm>
          <a:custGeom>
            <a:avLst/>
            <a:gdLst/>
            <a:ahLst/>
            <a:cxnLst/>
            <a:rect l="l" t="t" r="r" b="b"/>
            <a:pathLst>
              <a:path w="575310" h="588010">
                <a:moveTo>
                  <a:pt x="293217" y="222250"/>
                </a:moveTo>
                <a:lnTo>
                  <a:pt x="290410" y="219710"/>
                </a:lnTo>
                <a:lnTo>
                  <a:pt x="284772" y="219710"/>
                </a:lnTo>
                <a:lnTo>
                  <a:pt x="281940" y="222250"/>
                </a:lnTo>
                <a:lnTo>
                  <a:pt x="281940" y="224790"/>
                </a:lnTo>
                <a:lnTo>
                  <a:pt x="279831" y="248920"/>
                </a:lnTo>
                <a:lnTo>
                  <a:pt x="262915" y="290830"/>
                </a:lnTo>
                <a:lnTo>
                  <a:pt x="231813" y="322580"/>
                </a:lnTo>
                <a:lnTo>
                  <a:pt x="191808" y="337820"/>
                </a:lnTo>
                <a:lnTo>
                  <a:pt x="169164" y="340360"/>
                </a:lnTo>
                <a:lnTo>
                  <a:pt x="166344" y="340360"/>
                </a:lnTo>
                <a:lnTo>
                  <a:pt x="163525" y="342900"/>
                </a:lnTo>
                <a:lnTo>
                  <a:pt x="163525" y="349250"/>
                </a:lnTo>
                <a:lnTo>
                  <a:pt x="166344" y="351790"/>
                </a:lnTo>
                <a:lnTo>
                  <a:pt x="169164" y="351790"/>
                </a:lnTo>
                <a:lnTo>
                  <a:pt x="217093" y="341630"/>
                </a:lnTo>
                <a:lnTo>
                  <a:pt x="256565" y="314960"/>
                </a:lnTo>
                <a:lnTo>
                  <a:pt x="283349" y="274320"/>
                </a:lnTo>
                <a:lnTo>
                  <a:pt x="293217" y="224790"/>
                </a:lnTo>
                <a:lnTo>
                  <a:pt x="293217" y="222250"/>
                </a:lnTo>
                <a:close/>
              </a:path>
              <a:path w="575310" h="588010">
                <a:moveTo>
                  <a:pt x="304507" y="464820"/>
                </a:moveTo>
                <a:lnTo>
                  <a:pt x="298856" y="461010"/>
                </a:lnTo>
                <a:lnTo>
                  <a:pt x="290410" y="461010"/>
                </a:lnTo>
                <a:lnTo>
                  <a:pt x="284772" y="467360"/>
                </a:lnTo>
                <a:lnTo>
                  <a:pt x="284772" y="469900"/>
                </a:lnTo>
                <a:lnTo>
                  <a:pt x="287591" y="472440"/>
                </a:lnTo>
                <a:lnTo>
                  <a:pt x="301675" y="472440"/>
                </a:lnTo>
                <a:lnTo>
                  <a:pt x="304507" y="469900"/>
                </a:lnTo>
                <a:lnTo>
                  <a:pt x="304507" y="464820"/>
                </a:lnTo>
                <a:close/>
              </a:path>
              <a:path w="575310" h="588010">
                <a:moveTo>
                  <a:pt x="312966" y="351790"/>
                </a:moveTo>
                <a:lnTo>
                  <a:pt x="310146" y="346710"/>
                </a:lnTo>
                <a:lnTo>
                  <a:pt x="307327" y="342900"/>
                </a:lnTo>
                <a:lnTo>
                  <a:pt x="304507" y="337820"/>
                </a:lnTo>
                <a:lnTo>
                  <a:pt x="301675" y="337820"/>
                </a:lnTo>
                <a:lnTo>
                  <a:pt x="298856" y="340360"/>
                </a:lnTo>
                <a:lnTo>
                  <a:pt x="296037" y="346710"/>
                </a:lnTo>
                <a:lnTo>
                  <a:pt x="293217" y="349250"/>
                </a:lnTo>
                <a:lnTo>
                  <a:pt x="307327" y="349250"/>
                </a:lnTo>
                <a:lnTo>
                  <a:pt x="312966" y="351790"/>
                </a:lnTo>
                <a:close/>
              </a:path>
              <a:path w="575310" h="588010">
                <a:moveTo>
                  <a:pt x="321424" y="224790"/>
                </a:moveTo>
                <a:lnTo>
                  <a:pt x="318922" y="210820"/>
                </a:lnTo>
                <a:lnTo>
                  <a:pt x="311912" y="200660"/>
                </a:lnTo>
                <a:lnTo>
                  <a:pt x="310121" y="199390"/>
                </a:lnTo>
                <a:lnTo>
                  <a:pt x="301205" y="193040"/>
                </a:lnTo>
                <a:lnTo>
                  <a:pt x="287591" y="190500"/>
                </a:lnTo>
                <a:lnTo>
                  <a:pt x="273977" y="193040"/>
                </a:lnTo>
                <a:lnTo>
                  <a:pt x="263271" y="200660"/>
                </a:lnTo>
                <a:lnTo>
                  <a:pt x="256260" y="210820"/>
                </a:lnTo>
                <a:lnTo>
                  <a:pt x="253746" y="224790"/>
                </a:lnTo>
                <a:lnTo>
                  <a:pt x="252171" y="242570"/>
                </a:lnTo>
                <a:lnTo>
                  <a:pt x="247408" y="259080"/>
                </a:lnTo>
                <a:lnTo>
                  <a:pt x="215163" y="297180"/>
                </a:lnTo>
                <a:lnTo>
                  <a:pt x="169164" y="311150"/>
                </a:lnTo>
                <a:lnTo>
                  <a:pt x="166344" y="311150"/>
                </a:lnTo>
                <a:lnTo>
                  <a:pt x="163525" y="314960"/>
                </a:lnTo>
                <a:lnTo>
                  <a:pt x="163525" y="320040"/>
                </a:lnTo>
                <a:lnTo>
                  <a:pt x="169164" y="320040"/>
                </a:lnTo>
                <a:lnTo>
                  <a:pt x="221500" y="306070"/>
                </a:lnTo>
                <a:lnTo>
                  <a:pt x="255866" y="261620"/>
                </a:lnTo>
                <a:lnTo>
                  <a:pt x="262216" y="224790"/>
                </a:lnTo>
                <a:lnTo>
                  <a:pt x="264198" y="214630"/>
                </a:lnTo>
                <a:lnTo>
                  <a:pt x="269608" y="207010"/>
                </a:lnTo>
                <a:lnTo>
                  <a:pt x="277672" y="201930"/>
                </a:lnTo>
                <a:lnTo>
                  <a:pt x="287591" y="199390"/>
                </a:lnTo>
                <a:lnTo>
                  <a:pt x="297497" y="201930"/>
                </a:lnTo>
                <a:lnTo>
                  <a:pt x="305562" y="207010"/>
                </a:lnTo>
                <a:lnTo>
                  <a:pt x="310984" y="214630"/>
                </a:lnTo>
                <a:lnTo>
                  <a:pt x="312966" y="224790"/>
                </a:lnTo>
                <a:lnTo>
                  <a:pt x="310311" y="252730"/>
                </a:lnTo>
                <a:lnTo>
                  <a:pt x="289166" y="306070"/>
                </a:lnTo>
                <a:lnTo>
                  <a:pt x="250088" y="346710"/>
                </a:lnTo>
                <a:lnTo>
                  <a:pt x="200494" y="369570"/>
                </a:lnTo>
                <a:lnTo>
                  <a:pt x="171983" y="372110"/>
                </a:lnTo>
                <a:lnTo>
                  <a:pt x="169164" y="372110"/>
                </a:lnTo>
                <a:lnTo>
                  <a:pt x="166344" y="374650"/>
                </a:lnTo>
                <a:lnTo>
                  <a:pt x="169164" y="378460"/>
                </a:lnTo>
                <a:lnTo>
                  <a:pt x="169164" y="383540"/>
                </a:lnTo>
                <a:lnTo>
                  <a:pt x="171983" y="383540"/>
                </a:lnTo>
                <a:lnTo>
                  <a:pt x="230847" y="369570"/>
                </a:lnTo>
                <a:lnTo>
                  <a:pt x="279120" y="335280"/>
                </a:lnTo>
                <a:lnTo>
                  <a:pt x="310857" y="284480"/>
                </a:lnTo>
                <a:lnTo>
                  <a:pt x="318782" y="255270"/>
                </a:lnTo>
                <a:lnTo>
                  <a:pt x="321424" y="224790"/>
                </a:lnTo>
                <a:close/>
              </a:path>
              <a:path w="575310" h="588010">
                <a:moveTo>
                  <a:pt x="346811" y="453390"/>
                </a:moveTo>
                <a:lnTo>
                  <a:pt x="343979" y="453390"/>
                </a:lnTo>
                <a:lnTo>
                  <a:pt x="343979" y="449580"/>
                </a:lnTo>
                <a:lnTo>
                  <a:pt x="336042" y="447040"/>
                </a:lnTo>
                <a:lnTo>
                  <a:pt x="329184" y="444500"/>
                </a:lnTo>
                <a:lnTo>
                  <a:pt x="325297" y="441960"/>
                </a:lnTo>
                <a:lnTo>
                  <a:pt x="323367" y="440690"/>
                </a:lnTo>
                <a:lnTo>
                  <a:pt x="318604" y="438150"/>
                </a:lnTo>
                <a:lnTo>
                  <a:pt x="312254" y="434340"/>
                </a:lnTo>
                <a:lnTo>
                  <a:pt x="305917" y="431800"/>
                </a:lnTo>
                <a:lnTo>
                  <a:pt x="293217" y="429260"/>
                </a:lnTo>
                <a:lnTo>
                  <a:pt x="287591" y="429260"/>
                </a:lnTo>
                <a:lnTo>
                  <a:pt x="284772" y="433070"/>
                </a:lnTo>
                <a:lnTo>
                  <a:pt x="281952" y="433070"/>
                </a:lnTo>
                <a:lnTo>
                  <a:pt x="271322" y="438150"/>
                </a:lnTo>
                <a:lnTo>
                  <a:pt x="260451" y="444500"/>
                </a:lnTo>
                <a:lnTo>
                  <a:pt x="249034" y="448310"/>
                </a:lnTo>
                <a:lnTo>
                  <a:pt x="236829" y="453390"/>
                </a:lnTo>
                <a:lnTo>
                  <a:pt x="234010" y="453390"/>
                </a:lnTo>
                <a:lnTo>
                  <a:pt x="234010" y="461010"/>
                </a:lnTo>
                <a:lnTo>
                  <a:pt x="239649" y="461010"/>
                </a:lnTo>
                <a:lnTo>
                  <a:pt x="251853" y="458470"/>
                </a:lnTo>
                <a:lnTo>
                  <a:pt x="263271" y="453390"/>
                </a:lnTo>
                <a:lnTo>
                  <a:pt x="274142" y="448310"/>
                </a:lnTo>
                <a:lnTo>
                  <a:pt x="284772" y="441960"/>
                </a:lnTo>
                <a:lnTo>
                  <a:pt x="298856" y="441960"/>
                </a:lnTo>
                <a:lnTo>
                  <a:pt x="307327" y="444500"/>
                </a:lnTo>
                <a:lnTo>
                  <a:pt x="312966" y="447040"/>
                </a:lnTo>
                <a:lnTo>
                  <a:pt x="319303" y="450850"/>
                </a:lnTo>
                <a:lnTo>
                  <a:pt x="331990" y="457200"/>
                </a:lnTo>
                <a:lnTo>
                  <a:pt x="338340" y="461010"/>
                </a:lnTo>
                <a:lnTo>
                  <a:pt x="343979" y="461010"/>
                </a:lnTo>
                <a:lnTo>
                  <a:pt x="343979" y="458470"/>
                </a:lnTo>
                <a:lnTo>
                  <a:pt x="346811" y="455930"/>
                </a:lnTo>
                <a:lnTo>
                  <a:pt x="346811" y="453390"/>
                </a:lnTo>
                <a:close/>
              </a:path>
              <a:path w="575310" h="588010">
                <a:moveTo>
                  <a:pt x="377799" y="433070"/>
                </a:moveTo>
                <a:lnTo>
                  <a:pt x="372186" y="426720"/>
                </a:lnTo>
                <a:lnTo>
                  <a:pt x="361645" y="424180"/>
                </a:lnTo>
                <a:lnTo>
                  <a:pt x="351383" y="420370"/>
                </a:lnTo>
                <a:lnTo>
                  <a:pt x="341642" y="416560"/>
                </a:lnTo>
                <a:lnTo>
                  <a:pt x="332689" y="412750"/>
                </a:lnTo>
                <a:lnTo>
                  <a:pt x="328218" y="410210"/>
                </a:lnTo>
                <a:lnTo>
                  <a:pt x="323761" y="407670"/>
                </a:lnTo>
                <a:lnTo>
                  <a:pt x="314020" y="403860"/>
                </a:lnTo>
                <a:lnTo>
                  <a:pt x="303758" y="401320"/>
                </a:lnTo>
                <a:lnTo>
                  <a:pt x="279476" y="401320"/>
                </a:lnTo>
                <a:lnTo>
                  <a:pt x="272999" y="403860"/>
                </a:lnTo>
                <a:lnTo>
                  <a:pt x="252603" y="414020"/>
                </a:lnTo>
                <a:lnTo>
                  <a:pt x="236829" y="420370"/>
                </a:lnTo>
                <a:lnTo>
                  <a:pt x="221056" y="425450"/>
                </a:lnTo>
                <a:lnTo>
                  <a:pt x="205816" y="429260"/>
                </a:lnTo>
                <a:lnTo>
                  <a:pt x="202996" y="429260"/>
                </a:lnTo>
                <a:lnTo>
                  <a:pt x="200177" y="433070"/>
                </a:lnTo>
                <a:lnTo>
                  <a:pt x="200177" y="438150"/>
                </a:lnTo>
                <a:lnTo>
                  <a:pt x="205816" y="438150"/>
                </a:lnTo>
                <a:lnTo>
                  <a:pt x="222694" y="435610"/>
                </a:lnTo>
                <a:lnTo>
                  <a:pt x="239306" y="430530"/>
                </a:lnTo>
                <a:lnTo>
                  <a:pt x="255384" y="422910"/>
                </a:lnTo>
                <a:lnTo>
                  <a:pt x="270662" y="415290"/>
                </a:lnTo>
                <a:lnTo>
                  <a:pt x="279120" y="412750"/>
                </a:lnTo>
                <a:lnTo>
                  <a:pt x="284772" y="410210"/>
                </a:lnTo>
                <a:lnTo>
                  <a:pt x="301675" y="410210"/>
                </a:lnTo>
                <a:lnTo>
                  <a:pt x="310134" y="412750"/>
                </a:lnTo>
                <a:lnTo>
                  <a:pt x="318592" y="416560"/>
                </a:lnTo>
                <a:lnTo>
                  <a:pt x="327050" y="421640"/>
                </a:lnTo>
                <a:lnTo>
                  <a:pt x="348195" y="431800"/>
                </a:lnTo>
                <a:lnTo>
                  <a:pt x="358775" y="435610"/>
                </a:lnTo>
                <a:lnTo>
                  <a:pt x="369354" y="438150"/>
                </a:lnTo>
                <a:lnTo>
                  <a:pt x="372186" y="438150"/>
                </a:lnTo>
                <a:lnTo>
                  <a:pt x="377799" y="433070"/>
                </a:lnTo>
                <a:close/>
              </a:path>
              <a:path w="575310" h="588010">
                <a:moveTo>
                  <a:pt x="397560" y="406400"/>
                </a:moveTo>
                <a:lnTo>
                  <a:pt x="394728" y="403860"/>
                </a:lnTo>
                <a:lnTo>
                  <a:pt x="394728" y="401320"/>
                </a:lnTo>
                <a:lnTo>
                  <a:pt x="391909" y="401320"/>
                </a:lnTo>
                <a:lnTo>
                  <a:pt x="379717" y="398780"/>
                </a:lnTo>
                <a:lnTo>
                  <a:pt x="368300" y="396240"/>
                </a:lnTo>
                <a:lnTo>
                  <a:pt x="357416" y="392430"/>
                </a:lnTo>
                <a:lnTo>
                  <a:pt x="338315" y="381000"/>
                </a:lnTo>
                <a:lnTo>
                  <a:pt x="334060" y="378460"/>
                </a:lnTo>
                <a:lnTo>
                  <a:pt x="321068" y="373380"/>
                </a:lnTo>
                <a:lnTo>
                  <a:pt x="307543" y="370840"/>
                </a:lnTo>
                <a:lnTo>
                  <a:pt x="293217" y="369570"/>
                </a:lnTo>
                <a:lnTo>
                  <a:pt x="282689" y="369570"/>
                </a:lnTo>
                <a:lnTo>
                  <a:pt x="272427" y="372110"/>
                </a:lnTo>
                <a:lnTo>
                  <a:pt x="262699" y="375920"/>
                </a:lnTo>
                <a:lnTo>
                  <a:pt x="253746" y="381000"/>
                </a:lnTo>
                <a:lnTo>
                  <a:pt x="236791" y="388620"/>
                </a:lnTo>
                <a:lnTo>
                  <a:pt x="201815" y="398780"/>
                </a:lnTo>
                <a:lnTo>
                  <a:pt x="183261" y="401320"/>
                </a:lnTo>
                <a:lnTo>
                  <a:pt x="180441" y="401320"/>
                </a:lnTo>
                <a:lnTo>
                  <a:pt x="180441" y="410210"/>
                </a:lnTo>
                <a:lnTo>
                  <a:pt x="183261" y="412750"/>
                </a:lnTo>
                <a:lnTo>
                  <a:pt x="186080" y="412750"/>
                </a:lnTo>
                <a:lnTo>
                  <a:pt x="204635" y="408940"/>
                </a:lnTo>
                <a:lnTo>
                  <a:pt x="222389" y="403860"/>
                </a:lnTo>
                <a:lnTo>
                  <a:pt x="239610" y="397510"/>
                </a:lnTo>
                <a:lnTo>
                  <a:pt x="265074" y="386080"/>
                </a:lnTo>
                <a:lnTo>
                  <a:pt x="273837" y="383540"/>
                </a:lnTo>
                <a:lnTo>
                  <a:pt x="283133" y="381000"/>
                </a:lnTo>
                <a:lnTo>
                  <a:pt x="293217" y="381000"/>
                </a:lnTo>
                <a:lnTo>
                  <a:pt x="305904" y="382270"/>
                </a:lnTo>
                <a:lnTo>
                  <a:pt x="318592" y="384810"/>
                </a:lnTo>
                <a:lnTo>
                  <a:pt x="343979" y="394970"/>
                </a:lnTo>
                <a:lnTo>
                  <a:pt x="354596" y="401320"/>
                </a:lnTo>
                <a:lnTo>
                  <a:pt x="365480" y="406400"/>
                </a:lnTo>
                <a:lnTo>
                  <a:pt x="376885" y="410210"/>
                </a:lnTo>
                <a:lnTo>
                  <a:pt x="389089" y="412750"/>
                </a:lnTo>
                <a:lnTo>
                  <a:pt x="394728" y="412750"/>
                </a:lnTo>
                <a:lnTo>
                  <a:pt x="394728" y="406400"/>
                </a:lnTo>
                <a:lnTo>
                  <a:pt x="397560" y="406400"/>
                </a:lnTo>
                <a:close/>
              </a:path>
              <a:path w="575310" h="588010">
                <a:moveTo>
                  <a:pt x="408813" y="374650"/>
                </a:moveTo>
                <a:lnTo>
                  <a:pt x="405993" y="374650"/>
                </a:lnTo>
                <a:lnTo>
                  <a:pt x="405993" y="372110"/>
                </a:lnTo>
                <a:lnTo>
                  <a:pt x="403174" y="372110"/>
                </a:lnTo>
                <a:lnTo>
                  <a:pt x="358381" y="358140"/>
                </a:lnTo>
                <a:lnTo>
                  <a:pt x="330136" y="323850"/>
                </a:lnTo>
                <a:lnTo>
                  <a:pt x="327050" y="314960"/>
                </a:lnTo>
                <a:lnTo>
                  <a:pt x="327050" y="311150"/>
                </a:lnTo>
                <a:lnTo>
                  <a:pt x="318604" y="311150"/>
                </a:lnTo>
                <a:lnTo>
                  <a:pt x="315785" y="314960"/>
                </a:lnTo>
                <a:lnTo>
                  <a:pt x="318604" y="317500"/>
                </a:lnTo>
                <a:lnTo>
                  <a:pt x="321691" y="327660"/>
                </a:lnTo>
                <a:lnTo>
                  <a:pt x="326351" y="337820"/>
                </a:lnTo>
                <a:lnTo>
                  <a:pt x="332079" y="346710"/>
                </a:lnTo>
                <a:lnTo>
                  <a:pt x="338340" y="354330"/>
                </a:lnTo>
                <a:lnTo>
                  <a:pt x="341160" y="354330"/>
                </a:lnTo>
                <a:lnTo>
                  <a:pt x="354418" y="365760"/>
                </a:lnTo>
                <a:lnTo>
                  <a:pt x="368985" y="374650"/>
                </a:lnTo>
                <a:lnTo>
                  <a:pt x="385152" y="379730"/>
                </a:lnTo>
                <a:lnTo>
                  <a:pt x="403174" y="381000"/>
                </a:lnTo>
                <a:lnTo>
                  <a:pt x="408813" y="381000"/>
                </a:lnTo>
                <a:lnTo>
                  <a:pt x="408813" y="374650"/>
                </a:lnTo>
                <a:close/>
              </a:path>
              <a:path w="575310" h="588010">
                <a:moveTo>
                  <a:pt x="411645" y="342900"/>
                </a:moveTo>
                <a:lnTo>
                  <a:pt x="408813" y="340360"/>
                </a:lnTo>
                <a:lnTo>
                  <a:pt x="405993" y="340360"/>
                </a:lnTo>
                <a:lnTo>
                  <a:pt x="395516" y="339090"/>
                </a:lnTo>
                <a:lnTo>
                  <a:pt x="361950" y="317500"/>
                </a:lnTo>
                <a:lnTo>
                  <a:pt x="352425" y="224790"/>
                </a:lnTo>
                <a:lnTo>
                  <a:pt x="347446" y="200660"/>
                </a:lnTo>
                <a:lnTo>
                  <a:pt x="333756" y="179070"/>
                </a:lnTo>
                <a:lnTo>
                  <a:pt x="320662" y="170180"/>
                </a:lnTo>
                <a:lnTo>
                  <a:pt x="313182" y="165100"/>
                </a:lnTo>
                <a:lnTo>
                  <a:pt x="287591" y="158750"/>
                </a:lnTo>
                <a:lnTo>
                  <a:pt x="261988" y="165100"/>
                </a:lnTo>
                <a:lnTo>
                  <a:pt x="241414" y="179070"/>
                </a:lnTo>
                <a:lnTo>
                  <a:pt x="227711" y="200660"/>
                </a:lnTo>
                <a:lnTo>
                  <a:pt x="222732" y="224790"/>
                </a:lnTo>
                <a:lnTo>
                  <a:pt x="221716" y="236220"/>
                </a:lnTo>
                <a:lnTo>
                  <a:pt x="218859" y="246380"/>
                </a:lnTo>
                <a:lnTo>
                  <a:pt x="189953" y="275590"/>
                </a:lnTo>
                <a:lnTo>
                  <a:pt x="169164" y="280670"/>
                </a:lnTo>
                <a:lnTo>
                  <a:pt x="166344" y="280670"/>
                </a:lnTo>
                <a:lnTo>
                  <a:pt x="163525" y="283210"/>
                </a:lnTo>
                <a:lnTo>
                  <a:pt x="163525" y="288290"/>
                </a:lnTo>
                <a:lnTo>
                  <a:pt x="166344" y="292100"/>
                </a:lnTo>
                <a:lnTo>
                  <a:pt x="169164" y="292100"/>
                </a:lnTo>
                <a:lnTo>
                  <a:pt x="181762" y="290830"/>
                </a:lnTo>
                <a:lnTo>
                  <a:pt x="222123" y="261620"/>
                </a:lnTo>
                <a:lnTo>
                  <a:pt x="234010" y="224790"/>
                </a:lnTo>
                <a:lnTo>
                  <a:pt x="235026" y="214630"/>
                </a:lnTo>
                <a:lnTo>
                  <a:pt x="237896" y="204470"/>
                </a:lnTo>
                <a:lnTo>
                  <a:pt x="266788" y="175260"/>
                </a:lnTo>
                <a:lnTo>
                  <a:pt x="287591" y="170180"/>
                </a:lnTo>
                <a:lnTo>
                  <a:pt x="298119" y="171450"/>
                </a:lnTo>
                <a:lnTo>
                  <a:pt x="332828" y="195580"/>
                </a:lnTo>
                <a:lnTo>
                  <a:pt x="341160" y="224790"/>
                </a:lnTo>
                <a:lnTo>
                  <a:pt x="341160" y="285750"/>
                </a:lnTo>
                <a:lnTo>
                  <a:pt x="342658" y="298450"/>
                </a:lnTo>
                <a:lnTo>
                  <a:pt x="370319" y="341630"/>
                </a:lnTo>
                <a:lnTo>
                  <a:pt x="405993" y="351790"/>
                </a:lnTo>
                <a:lnTo>
                  <a:pt x="408813" y="351790"/>
                </a:lnTo>
                <a:lnTo>
                  <a:pt x="411645" y="349250"/>
                </a:lnTo>
                <a:lnTo>
                  <a:pt x="411645" y="342900"/>
                </a:lnTo>
                <a:close/>
              </a:path>
              <a:path w="575310" h="588010">
                <a:moveTo>
                  <a:pt x="411645" y="314960"/>
                </a:moveTo>
                <a:lnTo>
                  <a:pt x="408813" y="311150"/>
                </a:lnTo>
                <a:lnTo>
                  <a:pt x="403174" y="311150"/>
                </a:lnTo>
                <a:lnTo>
                  <a:pt x="397560" y="308610"/>
                </a:lnTo>
                <a:lnTo>
                  <a:pt x="391909" y="308610"/>
                </a:lnTo>
                <a:lnTo>
                  <a:pt x="389089" y="303530"/>
                </a:lnTo>
                <a:lnTo>
                  <a:pt x="383438" y="299720"/>
                </a:lnTo>
                <a:lnTo>
                  <a:pt x="380619" y="292100"/>
                </a:lnTo>
                <a:lnTo>
                  <a:pt x="380619" y="224790"/>
                </a:lnTo>
                <a:lnTo>
                  <a:pt x="373214" y="187960"/>
                </a:lnTo>
                <a:lnTo>
                  <a:pt x="353136" y="158750"/>
                </a:lnTo>
                <a:lnTo>
                  <a:pt x="323532" y="138430"/>
                </a:lnTo>
                <a:lnTo>
                  <a:pt x="287591" y="130810"/>
                </a:lnTo>
                <a:lnTo>
                  <a:pt x="251637" y="138430"/>
                </a:lnTo>
                <a:lnTo>
                  <a:pt x="222034" y="158750"/>
                </a:lnTo>
                <a:lnTo>
                  <a:pt x="201942" y="187960"/>
                </a:lnTo>
                <a:lnTo>
                  <a:pt x="194538" y="224790"/>
                </a:lnTo>
                <a:lnTo>
                  <a:pt x="194538" y="231140"/>
                </a:lnTo>
                <a:lnTo>
                  <a:pt x="191719" y="240030"/>
                </a:lnTo>
                <a:lnTo>
                  <a:pt x="186080" y="242570"/>
                </a:lnTo>
                <a:lnTo>
                  <a:pt x="180441" y="248920"/>
                </a:lnTo>
                <a:lnTo>
                  <a:pt x="174802" y="251460"/>
                </a:lnTo>
                <a:lnTo>
                  <a:pt x="166344" y="251460"/>
                </a:lnTo>
                <a:lnTo>
                  <a:pt x="163525" y="254000"/>
                </a:lnTo>
                <a:lnTo>
                  <a:pt x="163525" y="260350"/>
                </a:lnTo>
                <a:lnTo>
                  <a:pt x="169164" y="260350"/>
                </a:lnTo>
                <a:lnTo>
                  <a:pt x="181851" y="257810"/>
                </a:lnTo>
                <a:lnTo>
                  <a:pt x="202996" y="224790"/>
                </a:lnTo>
                <a:lnTo>
                  <a:pt x="204584" y="208280"/>
                </a:lnTo>
                <a:lnTo>
                  <a:pt x="228371" y="165100"/>
                </a:lnTo>
                <a:lnTo>
                  <a:pt x="271195" y="140970"/>
                </a:lnTo>
                <a:lnTo>
                  <a:pt x="287591" y="138430"/>
                </a:lnTo>
                <a:lnTo>
                  <a:pt x="303974" y="140970"/>
                </a:lnTo>
                <a:lnTo>
                  <a:pt x="346811" y="165100"/>
                </a:lnTo>
                <a:lnTo>
                  <a:pt x="370598" y="208280"/>
                </a:lnTo>
                <a:lnTo>
                  <a:pt x="372287" y="287020"/>
                </a:lnTo>
                <a:lnTo>
                  <a:pt x="372706" y="292100"/>
                </a:lnTo>
                <a:lnTo>
                  <a:pt x="399656" y="320040"/>
                </a:lnTo>
                <a:lnTo>
                  <a:pt x="411645" y="320040"/>
                </a:lnTo>
                <a:lnTo>
                  <a:pt x="411645" y="314960"/>
                </a:lnTo>
                <a:close/>
              </a:path>
              <a:path w="575310" h="588010">
                <a:moveTo>
                  <a:pt x="411645" y="224790"/>
                </a:moveTo>
                <a:lnTo>
                  <a:pt x="401777" y="176530"/>
                </a:lnTo>
                <a:lnTo>
                  <a:pt x="374980" y="135890"/>
                </a:lnTo>
                <a:lnTo>
                  <a:pt x="337388" y="110490"/>
                </a:lnTo>
                <a:lnTo>
                  <a:pt x="335508" y="109220"/>
                </a:lnTo>
                <a:lnTo>
                  <a:pt x="287591" y="99060"/>
                </a:lnTo>
                <a:lnTo>
                  <a:pt x="239649" y="109220"/>
                </a:lnTo>
                <a:lnTo>
                  <a:pt x="200177" y="135890"/>
                </a:lnTo>
                <a:lnTo>
                  <a:pt x="173393" y="176530"/>
                </a:lnTo>
                <a:lnTo>
                  <a:pt x="163525" y="224790"/>
                </a:lnTo>
                <a:lnTo>
                  <a:pt x="163525" y="228600"/>
                </a:lnTo>
                <a:lnTo>
                  <a:pt x="166344" y="228600"/>
                </a:lnTo>
                <a:lnTo>
                  <a:pt x="166344" y="231140"/>
                </a:lnTo>
                <a:lnTo>
                  <a:pt x="171983" y="231140"/>
                </a:lnTo>
                <a:lnTo>
                  <a:pt x="174802" y="228600"/>
                </a:lnTo>
                <a:lnTo>
                  <a:pt x="174802" y="224790"/>
                </a:lnTo>
                <a:lnTo>
                  <a:pt x="183705" y="180340"/>
                </a:lnTo>
                <a:lnTo>
                  <a:pt x="207937" y="143510"/>
                </a:lnTo>
                <a:lnTo>
                  <a:pt x="243789" y="119380"/>
                </a:lnTo>
                <a:lnTo>
                  <a:pt x="287591" y="110490"/>
                </a:lnTo>
                <a:lnTo>
                  <a:pt x="310273" y="111760"/>
                </a:lnTo>
                <a:lnTo>
                  <a:pt x="351434" y="129540"/>
                </a:lnTo>
                <a:lnTo>
                  <a:pt x="382524" y="161290"/>
                </a:lnTo>
                <a:lnTo>
                  <a:pt x="398310" y="201930"/>
                </a:lnTo>
                <a:lnTo>
                  <a:pt x="400380" y="224790"/>
                </a:lnTo>
                <a:lnTo>
                  <a:pt x="400380" y="288290"/>
                </a:lnTo>
                <a:lnTo>
                  <a:pt x="403174" y="292100"/>
                </a:lnTo>
                <a:lnTo>
                  <a:pt x="408813" y="292100"/>
                </a:lnTo>
                <a:lnTo>
                  <a:pt x="411645" y="288290"/>
                </a:lnTo>
                <a:lnTo>
                  <a:pt x="411645" y="224790"/>
                </a:lnTo>
                <a:close/>
              </a:path>
              <a:path w="575310" h="588010">
                <a:moveTo>
                  <a:pt x="575183" y="293827"/>
                </a:moveTo>
                <a:lnTo>
                  <a:pt x="571398" y="245706"/>
                </a:lnTo>
                <a:lnTo>
                  <a:pt x="566712" y="226263"/>
                </a:lnTo>
                <a:lnTo>
                  <a:pt x="566712" y="293827"/>
                </a:lnTo>
                <a:lnTo>
                  <a:pt x="563092" y="339623"/>
                </a:lnTo>
                <a:lnTo>
                  <a:pt x="552577" y="383222"/>
                </a:lnTo>
                <a:lnTo>
                  <a:pt x="535736" y="424040"/>
                </a:lnTo>
                <a:lnTo>
                  <a:pt x="513118" y="461416"/>
                </a:lnTo>
                <a:lnTo>
                  <a:pt x="485305" y="494766"/>
                </a:lnTo>
                <a:lnTo>
                  <a:pt x="452831" y="523443"/>
                </a:lnTo>
                <a:lnTo>
                  <a:pt x="416267" y="546823"/>
                </a:lnTo>
                <a:lnTo>
                  <a:pt x="376161" y="564299"/>
                </a:lnTo>
                <a:lnTo>
                  <a:pt x="333082" y="575233"/>
                </a:lnTo>
                <a:lnTo>
                  <a:pt x="287591" y="579018"/>
                </a:lnTo>
                <a:lnTo>
                  <a:pt x="242087" y="575233"/>
                </a:lnTo>
                <a:lnTo>
                  <a:pt x="199009" y="564299"/>
                </a:lnTo>
                <a:lnTo>
                  <a:pt x="158902" y="546823"/>
                </a:lnTo>
                <a:lnTo>
                  <a:pt x="122339" y="523443"/>
                </a:lnTo>
                <a:lnTo>
                  <a:pt x="89865" y="494766"/>
                </a:lnTo>
                <a:lnTo>
                  <a:pt x="62052" y="461416"/>
                </a:lnTo>
                <a:lnTo>
                  <a:pt x="39433" y="424040"/>
                </a:lnTo>
                <a:lnTo>
                  <a:pt x="22593" y="383222"/>
                </a:lnTo>
                <a:lnTo>
                  <a:pt x="12090" y="339623"/>
                </a:lnTo>
                <a:lnTo>
                  <a:pt x="8458" y="293827"/>
                </a:lnTo>
                <a:lnTo>
                  <a:pt x="12077" y="247269"/>
                </a:lnTo>
                <a:lnTo>
                  <a:pt x="22593" y="203034"/>
                </a:lnTo>
                <a:lnTo>
                  <a:pt x="39433" y="161747"/>
                </a:lnTo>
                <a:lnTo>
                  <a:pt x="62052" y="123990"/>
                </a:lnTo>
                <a:lnTo>
                  <a:pt x="89865" y="90385"/>
                </a:lnTo>
                <a:lnTo>
                  <a:pt x="122339" y="61544"/>
                </a:lnTo>
                <a:lnTo>
                  <a:pt x="158902" y="38049"/>
                </a:lnTo>
                <a:lnTo>
                  <a:pt x="199009" y="20523"/>
                </a:lnTo>
                <a:lnTo>
                  <a:pt x="242087" y="9550"/>
                </a:lnTo>
                <a:lnTo>
                  <a:pt x="287591" y="5765"/>
                </a:lnTo>
                <a:lnTo>
                  <a:pt x="333082" y="9550"/>
                </a:lnTo>
                <a:lnTo>
                  <a:pt x="376161" y="20523"/>
                </a:lnTo>
                <a:lnTo>
                  <a:pt x="416267" y="38049"/>
                </a:lnTo>
                <a:lnTo>
                  <a:pt x="452831" y="61544"/>
                </a:lnTo>
                <a:lnTo>
                  <a:pt x="485305" y="90385"/>
                </a:lnTo>
                <a:lnTo>
                  <a:pt x="513118" y="123990"/>
                </a:lnTo>
                <a:lnTo>
                  <a:pt x="535736" y="161747"/>
                </a:lnTo>
                <a:lnTo>
                  <a:pt x="552577" y="203034"/>
                </a:lnTo>
                <a:lnTo>
                  <a:pt x="563092" y="247269"/>
                </a:lnTo>
                <a:lnTo>
                  <a:pt x="566712" y="293827"/>
                </a:lnTo>
                <a:lnTo>
                  <a:pt x="566712" y="226263"/>
                </a:lnTo>
                <a:lnTo>
                  <a:pt x="542912" y="157949"/>
                </a:lnTo>
                <a:lnTo>
                  <a:pt x="519430" y="119468"/>
                </a:lnTo>
                <a:lnTo>
                  <a:pt x="490601" y="85344"/>
                </a:lnTo>
                <a:lnTo>
                  <a:pt x="457034" y="56134"/>
                </a:lnTo>
                <a:lnTo>
                  <a:pt x="419341" y="32435"/>
                </a:lnTo>
                <a:lnTo>
                  <a:pt x="378129" y="14795"/>
                </a:lnTo>
                <a:lnTo>
                  <a:pt x="334010" y="3797"/>
                </a:lnTo>
                <a:lnTo>
                  <a:pt x="287591" y="0"/>
                </a:lnTo>
                <a:lnTo>
                  <a:pt x="241160" y="3797"/>
                </a:lnTo>
                <a:lnTo>
                  <a:pt x="197040" y="14795"/>
                </a:lnTo>
                <a:lnTo>
                  <a:pt x="155841" y="32435"/>
                </a:lnTo>
                <a:lnTo>
                  <a:pt x="118148" y="56134"/>
                </a:lnTo>
                <a:lnTo>
                  <a:pt x="84582" y="85344"/>
                </a:lnTo>
                <a:lnTo>
                  <a:pt x="55753" y="119468"/>
                </a:lnTo>
                <a:lnTo>
                  <a:pt x="32270" y="157949"/>
                </a:lnTo>
                <a:lnTo>
                  <a:pt x="14744" y="200215"/>
                </a:lnTo>
                <a:lnTo>
                  <a:pt x="3784" y="245706"/>
                </a:lnTo>
                <a:lnTo>
                  <a:pt x="0" y="293827"/>
                </a:lnTo>
                <a:lnTo>
                  <a:pt x="3784" y="341261"/>
                </a:lnTo>
                <a:lnTo>
                  <a:pt x="14744" y="386334"/>
                </a:lnTo>
                <a:lnTo>
                  <a:pt x="32270" y="428447"/>
                </a:lnTo>
                <a:lnTo>
                  <a:pt x="55753" y="466953"/>
                </a:lnTo>
                <a:lnTo>
                  <a:pt x="84582" y="501243"/>
                </a:lnTo>
                <a:lnTo>
                  <a:pt x="118148" y="530694"/>
                </a:lnTo>
                <a:lnTo>
                  <a:pt x="155841" y="554685"/>
                </a:lnTo>
                <a:lnTo>
                  <a:pt x="197040" y="572592"/>
                </a:lnTo>
                <a:lnTo>
                  <a:pt x="241160" y="583793"/>
                </a:lnTo>
                <a:lnTo>
                  <a:pt x="287591" y="587667"/>
                </a:lnTo>
                <a:lnTo>
                  <a:pt x="334010" y="583793"/>
                </a:lnTo>
                <a:lnTo>
                  <a:pt x="352806" y="579018"/>
                </a:lnTo>
                <a:lnTo>
                  <a:pt x="378129" y="572592"/>
                </a:lnTo>
                <a:lnTo>
                  <a:pt x="419341" y="554685"/>
                </a:lnTo>
                <a:lnTo>
                  <a:pt x="457034" y="530694"/>
                </a:lnTo>
                <a:lnTo>
                  <a:pt x="490601" y="501243"/>
                </a:lnTo>
                <a:lnTo>
                  <a:pt x="519430" y="466953"/>
                </a:lnTo>
                <a:lnTo>
                  <a:pt x="542912" y="428447"/>
                </a:lnTo>
                <a:lnTo>
                  <a:pt x="560438" y="386334"/>
                </a:lnTo>
                <a:lnTo>
                  <a:pt x="571398" y="341261"/>
                </a:lnTo>
                <a:lnTo>
                  <a:pt x="575183" y="2938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534410" y="4286237"/>
            <a:ext cx="575310" cy="588010"/>
          </a:xfrm>
          <a:custGeom>
            <a:avLst/>
            <a:gdLst/>
            <a:ahLst/>
            <a:cxnLst/>
            <a:rect l="l" t="t" r="r" b="b"/>
            <a:pathLst>
              <a:path w="575310" h="588010">
                <a:moveTo>
                  <a:pt x="434200" y="141300"/>
                </a:moveTo>
                <a:lnTo>
                  <a:pt x="425754" y="141300"/>
                </a:lnTo>
                <a:lnTo>
                  <a:pt x="425754" y="150279"/>
                </a:lnTo>
                <a:lnTo>
                  <a:pt x="425754" y="285191"/>
                </a:lnTo>
                <a:lnTo>
                  <a:pt x="290410" y="285191"/>
                </a:lnTo>
                <a:lnTo>
                  <a:pt x="290410" y="150279"/>
                </a:lnTo>
                <a:lnTo>
                  <a:pt x="425754" y="150279"/>
                </a:lnTo>
                <a:lnTo>
                  <a:pt x="425754" y="141300"/>
                </a:lnTo>
                <a:lnTo>
                  <a:pt x="281952" y="141300"/>
                </a:lnTo>
                <a:lnTo>
                  <a:pt x="281952" y="150279"/>
                </a:lnTo>
                <a:lnTo>
                  <a:pt x="281952" y="285191"/>
                </a:lnTo>
                <a:lnTo>
                  <a:pt x="146621" y="285191"/>
                </a:lnTo>
                <a:lnTo>
                  <a:pt x="146621" y="150279"/>
                </a:lnTo>
                <a:lnTo>
                  <a:pt x="281952" y="150279"/>
                </a:lnTo>
                <a:lnTo>
                  <a:pt x="281952" y="141300"/>
                </a:lnTo>
                <a:lnTo>
                  <a:pt x="138163" y="141300"/>
                </a:lnTo>
                <a:lnTo>
                  <a:pt x="138163" y="150279"/>
                </a:lnTo>
                <a:lnTo>
                  <a:pt x="138163" y="435254"/>
                </a:lnTo>
                <a:lnTo>
                  <a:pt x="138163" y="444233"/>
                </a:lnTo>
                <a:lnTo>
                  <a:pt x="434200" y="444233"/>
                </a:lnTo>
                <a:lnTo>
                  <a:pt x="434200" y="435254"/>
                </a:lnTo>
                <a:lnTo>
                  <a:pt x="146621" y="435254"/>
                </a:lnTo>
                <a:lnTo>
                  <a:pt x="146621" y="293827"/>
                </a:lnTo>
                <a:lnTo>
                  <a:pt x="281952" y="293827"/>
                </a:lnTo>
                <a:lnTo>
                  <a:pt x="281952" y="434987"/>
                </a:lnTo>
                <a:lnTo>
                  <a:pt x="290410" y="434987"/>
                </a:lnTo>
                <a:lnTo>
                  <a:pt x="290410" y="293827"/>
                </a:lnTo>
                <a:lnTo>
                  <a:pt x="425754" y="293827"/>
                </a:lnTo>
                <a:lnTo>
                  <a:pt x="425754" y="434987"/>
                </a:lnTo>
                <a:lnTo>
                  <a:pt x="434200" y="434987"/>
                </a:lnTo>
                <a:lnTo>
                  <a:pt x="434200" y="150279"/>
                </a:lnTo>
                <a:lnTo>
                  <a:pt x="434200" y="149783"/>
                </a:lnTo>
                <a:lnTo>
                  <a:pt x="434200" y="141300"/>
                </a:lnTo>
                <a:close/>
              </a:path>
              <a:path w="575310" h="588010">
                <a:moveTo>
                  <a:pt x="575195" y="293827"/>
                </a:moveTo>
                <a:lnTo>
                  <a:pt x="571398" y="245706"/>
                </a:lnTo>
                <a:lnTo>
                  <a:pt x="566724" y="226314"/>
                </a:lnTo>
                <a:lnTo>
                  <a:pt x="566724" y="293827"/>
                </a:lnTo>
                <a:lnTo>
                  <a:pt x="563016" y="339623"/>
                </a:lnTo>
                <a:lnTo>
                  <a:pt x="552310" y="383222"/>
                </a:lnTo>
                <a:lnTo>
                  <a:pt x="535203" y="424040"/>
                </a:lnTo>
                <a:lnTo>
                  <a:pt x="512318" y="461416"/>
                </a:lnTo>
                <a:lnTo>
                  <a:pt x="484251" y="494766"/>
                </a:lnTo>
                <a:lnTo>
                  <a:pt x="451624" y="523443"/>
                </a:lnTo>
                <a:lnTo>
                  <a:pt x="415023" y="546823"/>
                </a:lnTo>
                <a:lnTo>
                  <a:pt x="375081" y="564299"/>
                </a:lnTo>
                <a:lnTo>
                  <a:pt x="332409" y="575233"/>
                </a:lnTo>
                <a:lnTo>
                  <a:pt x="287591" y="579018"/>
                </a:lnTo>
                <a:lnTo>
                  <a:pt x="242023" y="575233"/>
                </a:lnTo>
                <a:lnTo>
                  <a:pt x="198729" y="564299"/>
                </a:lnTo>
                <a:lnTo>
                  <a:pt x="158305" y="546823"/>
                </a:lnTo>
                <a:lnTo>
                  <a:pt x="121361" y="523443"/>
                </a:lnTo>
                <a:lnTo>
                  <a:pt x="88468" y="494766"/>
                </a:lnTo>
                <a:lnTo>
                  <a:pt x="60236" y="461416"/>
                </a:lnTo>
                <a:lnTo>
                  <a:pt x="37236" y="424040"/>
                </a:lnTo>
                <a:lnTo>
                  <a:pt x="20078" y="383222"/>
                </a:lnTo>
                <a:lnTo>
                  <a:pt x="9347" y="339623"/>
                </a:lnTo>
                <a:lnTo>
                  <a:pt x="5638" y="293827"/>
                </a:lnTo>
                <a:lnTo>
                  <a:pt x="9347" y="247269"/>
                </a:lnTo>
                <a:lnTo>
                  <a:pt x="20078" y="203034"/>
                </a:lnTo>
                <a:lnTo>
                  <a:pt x="37236" y="161747"/>
                </a:lnTo>
                <a:lnTo>
                  <a:pt x="60236" y="123990"/>
                </a:lnTo>
                <a:lnTo>
                  <a:pt x="88468" y="90385"/>
                </a:lnTo>
                <a:lnTo>
                  <a:pt x="121361" y="61544"/>
                </a:lnTo>
                <a:lnTo>
                  <a:pt x="158305" y="38049"/>
                </a:lnTo>
                <a:lnTo>
                  <a:pt x="198729" y="20523"/>
                </a:lnTo>
                <a:lnTo>
                  <a:pt x="242011" y="9550"/>
                </a:lnTo>
                <a:lnTo>
                  <a:pt x="287591" y="5765"/>
                </a:lnTo>
                <a:lnTo>
                  <a:pt x="332409" y="9550"/>
                </a:lnTo>
                <a:lnTo>
                  <a:pt x="375081" y="20523"/>
                </a:lnTo>
                <a:lnTo>
                  <a:pt x="415023" y="38049"/>
                </a:lnTo>
                <a:lnTo>
                  <a:pt x="451624" y="61544"/>
                </a:lnTo>
                <a:lnTo>
                  <a:pt x="484251" y="90385"/>
                </a:lnTo>
                <a:lnTo>
                  <a:pt x="512318" y="123990"/>
                </a:lnTo>
                <a:lnTo>
                  <a:pt x="535203" y="161747"/>
                </a:lnTo>
                <a:lnTo>
                  <a:pt x="552310" y="203034"/>
                </a:lnTo>
                <a:lnTo>
                  <a:pt x="563016" y="247269"/>
                </a:lnTo>
                <a:lnTo>
                  <a:pt x="566724" y="293827"/>
                </a:lnTo>
                <a:lnTo>
                  <a:pt x="566724" y="226314"/>
                </a:lnTo>
                <a:lnTo>
                  <a:pt x="542912" y="157949"/>
                </a:lnTo>
                <a:lnTo>
                  <a:pt x="519430" y="119468"/>
                </a:lnTo>
                <a:lnTo>
                  <a:pt x="490601" y="85344"/>
                </a:lnTo>
                <a:lnTo>
                  <a:pt x="457034" y="56134"/>
                </a:lnTo>
                <a:lnTo>
                  <a:pt x="419341" y="32435"/>
                </a:lnTo>
                <a:lnTo>
                  <a:pt x="378142" y="14795"/>
                </a:lnTo>
                <a:lnTo>
                  <a:pt x="334010" y="3797"/>
                </a:lnTo>
                <a:lnTo>
                  <a:pt x="287591" y="0"/>
                </a:lnTo>
                <a:lnTo>
                  <a:pt x="240487" y="3797"/>
                </a:lnTo>
                <a:lnTo>
                  <a:pt x="195973" y="14795"/>
                </a:lnTo>
                <a:lnTo>
                  <a:pt x="154597" y="32435"/>
                </a:lnTo>
                <a:lnTo>
                  <a:pt x="116941" y="56134"/>
                </a:lnTo>
                <a:lnTo>
                  <a:pt x="83527" y="85344"/>
                </a:lnTo>
                <a:lnTo>
                  <a:pt x="54952" y="119468"/>
                </a:lnTo>
                <a:lnTo>
                  <a:pt x="31750" y="157949"/>
                </a:lnTo>
                <a:lnTo>
                  <a:pt x="14490" y="200215"/>
                </a:lnTo>
                <a:lnTo>
                  <a:pt x="3721" y="245706"/>
                </a:lnTo>
                <a:lnTo>
                  <a:pt x="0" y="293827"/>
                </a:lnTo>
                <a:lnTo>
                  <a:pt x="3721" y="341261"/>
                </a:lnTo>
                <a:lnTo>
                  <a:pt x="14490" y="386334"/>
                </a:lnTo>
                <a:lnTo>
                  <a:pt x="31750" y="428447"/>
                </a:lnTo>
                <a:lnTo>
                  <a:pt x="54952" y="466953"/>
                </a:lnTo>
                <a:lnTo>
                  <a:pt x="83527" y="501243"/>
                </a:lnTo>
                <a:lnTo>
                  <a:pt x="116941" y="530694"/>
                </a:lnTo>
                <a:lnTo>
                  <a:pt x="154597" y="554685"/>
                </a:lnTo>
                <a:lnTo>
                  <a:pt x="195973" y="572592"/>
                </a:lnTo>
                <a:lnTo>
                  <a:pt x="240487" y="583793"/>
                </a:lnTo>
                <a:lnTo>
                  <a:pt x="287591" y="587667"/>
                </a:lnTo>
                <a:lnTo>
                  <a:pt x="334010" y="583793"/>
                </a:lnTo>
                <a:lnTo>
                  <a:pt x="352806" y="579018"/>
                </a:lnTo>
                <a:lnTo>
                  <a:pt x="378142" y="572592"/>
                </a:lnTo>
                <a:lnTo>
                  <a:pt x="419341" y="554685"/>
                </a:lnTo>
                <a:lnTo>
                  <a:pt x="457034" y="530694"/>
                </a:lnTo>
                <a:lnTo>
                  <a:pt x="490601" y="501243"/>
                </a:lnTo>
                <a:lnTo>
                  <a:pt x="519430" y="466953"/>
                </a:lnTo>
                <a:lnTo>
                  <a:pt x="542912" y="428447"/>
                </a:lnTo>
                <a:lnTo>
                  <a:pt x="560438" y="386334"/>
                </a:lnTo>
                <a:lnTo>
                  <a:pt x="571398" y="341261"/>
                </a:lnTo>
                <a:lnTo>
                  <a:pt x="575195" y="2938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2" name="object 12"/>
          <p:cNvGrpSpPr/>
          <p:nvPr/>
        </p:nvGrpSpPr>
        <p:grpSpPr>
          <a:xfrm>
            <a:off x="4306859" y="4286230"/>
            <a:ext cx="584835" cy="588010"/>
            <a:chOff x="4306859" y="4286230"/>
            <a:chExt cx="584835" cy="588010"/>
          </a:xfrm>
        </p:grpSpPr>
        <p:sp>
          <p:nvSpPr>
            <p:cNvPr id="13" name="object 13"/>
            <p:cNvSpPr/>
            <p:nvPr/>
          </p:nvSpPr>
          <p:spPr>
            <a:xfrm>
              <a:off x="4306849" y="4286237"/>
              <a:ext cx="584835" cy="588010"/>
            </a:xfrm>
            <a:custGeom>
              <a:avLst/>
              <a:gdLst/>
              <a:ahLst/>
              <a:cxnLst/>
              <a:rect l="l" t="t" r="r" b="b"/>
              <a:pathLst>
                <a:path w="584835" h="588010">
                  <a:moveTo>
                    <a:pt x="312343" y="293827"/>
                  </a:moveTo>
                  <a:lnTo>
                    <a:pt x="310870" y="285826"/>
                  </a:lnTo>
                  <a:lnTo>
                    <a:pt x="306971" y="279425"/>
                  </a:lnTo>
                  <a:lnTo>
                    <a:pt x="301472" y="275196"/>
                  </a:lnTo>
                  <a:lnTo>
                    <a:pt x="295160" y="273672"/>
                  </a:lnTo>
                  <a:lnTo>
                    <a:pt x="287185" y="275196"/>
                  </a:lnTo>
                  <a:lnTo>
                    <a:pt x="280822" y="279425"/>
                  </a:lnTo>
                  <a:lnTo>
                    <a:pt x="276618" y="285826"/>
                  </a:lnTo>
                  <a:lnTo>
                    <a:pt x="275094" y="293827"/>
                  </a:lnTo>
                  <a:lnTo>
                    <a:pt x="276618" y="300177"/>
                  </a:lnTo>
                  <a:lnTo>
                    <a:pt x="280822" y="305714"/>
                  </a:lnTo>
                  <a:lnTo>
                    <a:pt x="287185" y="309638"/>
                  </a:lnTo>
                  <a:lnTo>
                    <a:pt x="295160" y="311124"/>
                  </a:lnTo>
                  <a:lnTo>
                    <a:pt x="303745" y="311124"/>
                  </a:lnTo>
                  <a:lnTo>
                    <a:pt x="312343" y="302475"/>
                  </a:lnTo>
                  <a:lnTo>
                    <a:pt x="312343" y="293827"/>
                  </a:lnTo>
                  <a:close/>
                </a:path>
                <a:path w="584835" h="588010">
                  <a:moveTo>
                    <a:pt x="438416" y="293827"/>
                  </a:moveTo>
                  <a:lnTo>
                    <a:pt x="431711" y="249986"/>
                  </a:lnTo>
                  <a:lnTo>
                    <a:pt x="412635" y="211010"/>
                  </a:lnTo>
                  <a:lnTo>
                    <a:pt x="382816" y="179590"/>
                  </a:lnTo>
                  <a:lnTo>
                    <a:pt x="343865" y="158445"/>
                  </a:lnTo>
                  <a:lnTo>
                    <a:pt x="338124" y="158445"/>
                  </a:lnTo>
                  <a:lnTo>
                    <a:pt x="338124" y="167093"/>
                  </a:lnTo>
                  <a:lnTo>
                    <a:pt x="340995" y="167093"/>
                  </a:lnTo>
                  <a:lnTo>
                    <a:pt x="374180" y="186715"/>
                  </a:lnTo>
                  <a:lnTo>
                    <a:pt x="400100" y="213893"/>
                  </a:lnTo>
                  <a:lnTo>
                    <a:pt x="417969" y="246481"/>
                  </a:lnTo>
                  <a:lnTo>
                    <a:pt x="426974" y="282308"/>
                  </a:lnTo>
                  <a:lnTo>
                    <a:pt x="426974" y="288074"/>
                  </a:lnTo>
                  <a:lnTo>
                    <a:pt x="395452" y="288074"/>
                  </a:lnTo>
                  <a:lnTo>
                    <a:pt x="395452" y="285191"/>
                  </a:lnTo>
                  <a:lnTo>
                    <a:pt x="386803" y="250494"/>
                  </a:lnTo>
                  <a:lnTo>
                    <a:pt x="367157" y="221462"/>
                  </a:lnTo>
                  <a:lnTo>
                    <a:pt x="340906" y="201637"/>
                  </a:lnTo>
                  <a:lnTo>
                    <a:pt x="339432" y="200533"/>
                  </a:lnTo>
                  <a:lnTo>
                    <a:pt x="306616" y="190131"/>
                  </a:lnTo>
                  <a:lnTo>
                    <a:pt x="300888" y="190131"/>
                  </a:lnTo>
                  <a:lnTo>
                    <a:pt x="300888" y="158445"/>
                  </a:lnTo>
                  <a:lnTo>
                    <a:pt x="300888" y="149783"/>
                  </a:lnTo>
                  <a:lnTo>
                    <a:pt x="298018" y="146900"/>
                  </a:lnTo>
                  <a:lnTo>
                    <a:pt x="292290" y="146900"/>
                  </a:lnTo>
                  <a:lnTo>
                    <a:pt x="289420" y="147396"/>
                  </a:lnTo>
                  <a:lnTo>
                    <a:pt x="289420" y="158445"/>
                  </a:lnTo>
                  <a:lnTo>
                    <a:pt x="289420" y="190131"/>
                  </a:lnTo>
                  <a:lnTo>
                    <a:pt x="283692" y="190131"/>
                  </a:lnTo>
                  <a:lnTo>
                    <a:pt x="247599" y="201079"/>
                  </a:lnTo>
                  <a:lnTo>
                    <a:pt x="218503" y="223621"/>
                  </a:lnTo>
                  <a:lnTo>
                    <a:pt x="199072" y="255358"/>
                  </a:lnTo>
                  <a:lnTo>
                    <a:pt x="191998" y="293827"/>
                  </a:lnTo>
                  <a:lnTo>
                    <a:pt x="193027" y="308241"/>
                  </a:lnTo>
                  <a:lnTo>
                    <a:pt x="209194" y="351447"/>
                  </a:lnTo>
                  <a:lnTo>
                    <a:pt x="212051" y="354330"/>
                  </a:lnTo>
                  <a:lnTo>
                    <a:pt x="189128" y="374497"/>
                  </a:lnTo>
                  <a:lnTo>
                    <a:pt x="186270" y="368731"/>
                  </a:lnTo>
                  <a:lnTo>
                    <a:pt x="174980" y="352171"/>
                  </a:lnTo>
                  <a:lnTo>
                    <a:pt x="166916" y="333438"/>
                  </a:lnTo>
                  <a:lnTo>
                    <a:pt x="162090" y="313639"/>
                  </a:lnTo>
                  <a:lnTo>
                    <a:pt x="160477" y="293827"/>
                  </a:lnTo>
                  <a:lnTo>
                    <a:pt x="170053" y="244322"/>
                  </a:lnTo>
                  <a:lnTo>
                    <a:pt x="196291" y="202374"/>
                  </a:lnTo>
                  <a:lnTo>
                    <a:pt x="235432" y="172300"/>
                  </a:lnTo>
                  <a:lnTo>
                    <a:pt x="283692" y="158445"/>
                  </a:lnTo>
                  <a:lnTo>
                    <a:pt x="289420" y="158445"/>
                  </a:lnTo>
                  <a:lnTo>
                    <a:pt x="289420" y="147396"/>
                  </a:lnTo>
                  <a:lnTo>
                    <a:pt x="247675" y="154444"/>
                  </a:lnTo>
                  <a:lnTo>
                    <a:pt x="208432" y="175399"/>
                  </a:lnTo>
                  <a:lnTo>
                    <a:pt x="177165" y="207276"/>
                  </a:lnTo>
                  <a:lnTo>
                    <a:pt x="156489" y="247586"/>
                  </a:lnTo>
                  <a:lnTo>
                    <a:pt x="149009" y="293827"/>
                  </a:lnTo>
                  <a:lnTo>
                    <a:pt x="158140" y="343433"/>
                  </a:lnTo>
                  <a:lnTo>
                    <a:pt x="183400" y="386016"/>
                  </a:lnTo>
                  <a:lnTo>
                    <a:pt x="221551" y="417791"/>
                  </a:lnTo>
                  <a:lnTo>
                    <a:pt x="269367" y="434987"/>
                  </a:lnTo>
                  <a:lnTo>
                    <a:pt x="272224" y="434987"/>
                  </a:lnTo>
                  <a:lnTo>
                    <a:pt x="275094" y="432104"/>
                  </a:lnTo>
                  <a:lnTo>
                    <a:pt x="275094" y="426339"/>
                  </a:lnTo>
                  <a:lnTo>
                    <a:pt x="272224" y="426339"/>
                  </a:lnTo>
                  <a:lnTo>
                    <a:pt x="272224" y="423468"/>
                  </a:lnTo>
                  <a:lnTo>
                    <a:pt x="233184" y="411581"/>
                  </a:lnTo>
                  <a:lnTo>
                    <a:pt x="200596" y="388899"/>
                  </a:lnTo>
                  <a:lnTo>
                    <a:pt x="197726" y="383133"/>
                  </a:lnTo>
                  <a:lnTo>
                    <a:pt x="207556" y="374497"/>
                  </a:lnTo>
                  <a:lnTo>
                    <a:pt x="220649" y="362966"/>
                  </a:lnTo>
                  <a:lnTo>
                    <a:pt x="256959" y="388543"/>
                  </a:lnTo>
                  <a:lnTo>
                    <a:pt x="269367" y="391782"/>
                  </a:lnTo>
                  <a:lnTo>
                    <a:pt x="275094" y="391782"/>
                  </a:lnTo>
                  <a:lnTo>
                    <a:pt x="275094" y="388899"/>
                  </a:lnTo>
                  <a:lnTo>
                    <a:pt x="277964" y="386016"/>
                  </a:lnTo>
                  <a:lnTo>
                    <a:pt x="272224" y="380250"/>
                  </a:lnTo>
                  <a:lnTo>
                    <a:pt x="246570" y="370166"/>
                  </a:lnTo>
                  <a:lnTo>
                    <a:pt x="237642" y="362966"/>
                  </a:lnTo>
                  <a:lnTo>
                    <a:pt x="226021" y="353606"/>
                  </a:lnTo>
                  <a:lnTo>
                    <a:pt x="211378" y="331647"/>
                  </a:lnTo>
                  <a:lnTo>
                    <a:pt x="203454" y="305358"/>
                  </a:lnTo>
                  <a:lnTo>
                    <a:pt x="203454" y="299593"/>
                  </a:lnTo>
                  <a:lnTo>
                    <a:pt x="237845" y="299593"/>
                  </a:lnTo>
                  <a:lnTo>
                    <a:pt x="237845" y="302475"/>
                  </a:lnTo>
                  <a:lnTo>
                    <a:pt x="241566" y="316522"/>
                  </a:lnTo>
                  <a:lnTo>
                    <a:pt x="248234" y="328396"/>
                  </a:lnTo>
                  <a:lnTo>
                    <a:pt x="257594" y="338124"/>
                  </a:lnTo>
                  <a:lnTo>
                    <a:pt x="269367" y="345681"/>
                  </a:lnTo>
                  <a:lnTo>
                    <a:pt x="275094" y="345681"/>
                  </a:lnTo>
                  <a:lnTo>
                    <a:pt x="277964" y="342811"/>
                  </a:lnTo>
                  <a:lnTo>
                    <a:pt x="277964" y="337045"/>
                  </a:lnTo>
                  <a:lnTo>
                    <a:pt x="275094" y="334162"/>
                  </a:lnTo>
                  <a:lnTo>
                    <a:pt x="263817" y="327863"/>
                  </a:lnTo>
                  <a:lnTo>
                    <a:pt x="255752" y="318325"/>
                  </a:lnTo>
                  <a:lnTo>
                    <a:pt x="250913" y="306616"/>
                  </a:lnTo>
                  <a:lnTo>
                    <a:pt x="250037" y="299593"/>
                  </a:lnTo>
                  <a:lnTo>
                    <a:pt x="249301" y="293827"/>
                  </a:lnTo>
                  <a:lnTo>
                    <a:pt x="250431" y="288074"/>
                  </a:lnTo>
                  <a:lnTo>
                    <a:pt x="252844" y="275691"/>
                  </a:lnTo>
                  <a:lnTo>
                    <a:pt x="262559" y="261073"/>
                  </a:lnTo>
                  <a:lnTo>
                    <a:pt x="277114" y="251307"/>
                  </a:lnTo>
                  <a:lnTo>
                    <a:pt x="295160" y="247764"/>
                  </a:lnTo>
                  <a:lnTo>
                    <a:pt x="311543" y="251307"/>
                  </a:lnTo>
                  <a:lnTo>
                    <a:pt x="325234" y="261073"/>
                  </a:lnTo>
                  <a:lnTo>
                    <a:pt x="334632" y="275691"/>
                  </a:lnTo>
                  <a:lnTo>
                    <a:pt x="338124" y="293827"/>
                  </a:lnTo>
                  <a:lnTo>
                    <a:pt x="336524" y="306616"/>
                  </a:lnTo>
                  <a:lnTo>
                    <a:pt x="331685" y="318325"/>
                  </a:lnTo>
                  <a:lnTo>
                    <a:pt x="323634" y="327863"/>
                  </a:lnTo>
                  <a:lnTo>
                    <a:pt x="312343" y="334162"/>
                  </a:lnTo>
                  <a:lnTo>
                    <a:pt x="309486" y="337045"/>
                  </a:lnTo>
                  <a:lnTo>
                    <a:pt x="309486" y="342811"/>
                  </a:lnTo>
                  <a:lnTo>
                    <a:pt x="312343" y="345681"/>
                  </a:lnTo>
                  <a:lnTo>
                    <a:pt x="318084" y="345681"/>
                  </a:lnTo>
                  <a:lnTo>
                    <a:pt x="331470" y="336778"/>
                  </a:lnTo>
                  <a:lnTo>
                    <a:pt x="341363" y="324078"/>
                  </a:lnTo>
                  <a:lnTo>
                    <a:pt x="347497" y="309232"/>
                  </a:lnTo>
                  <a:lnTo>
                    <a:pt x="349605" y="293827"/>
                  </a:lnTo>
                  <a:lnTo>
                    <a:pt x="345122" y="271462"/>
                  </a:lnTo>
                  <a:lnTo>
                    <a:pt x="333133" y="253149"/>
                  </a:lnTo>
                  <a:lnTo>
                    <a:pt x="325564" y="247764"/>
                  </a:lnTo>
                  <a:lnTo>
                    <a:pt x="315760" y="240766"/>
                  </a:lnTo>
                  <a:lnTo>
                    <a:pt x="295160" y="236220"/>
                  </a:lnTo>
                  <a:lnTo>
                    <a:pt x="274916" y="239776"/>
                  </a:lnTo>
                  <a:lnTo>
                    <a:pt x="257898" y="249542"/>
                  </a:lnTo>
                  <a:lnTo>
                    <a:pt x="245186" y="264172"/>
                  </a:lnTo>
                  <a:lnTo>
                    <a:pt x="237845" y="282308"/>
                  </a:lnTo>
                  <a:lnTo>
                    <a:pt x="237845" y="288074"/>
                  </a:lnTo>
                  <a:lnTo>
                    <a:pt x="203454" y="288074"/>
                  </a:lnTo>
                  <a:lnTo>
                    <a:pt x="203454" y="279425"/>
                  </a:lnTo>
                  <a:lnTo>
                    <a:pt x="213753" y="249047"/>
                  </a:lnTo>
                  <a:lnTo>
                    <a:pt x="234264" y="224332"/>
                  </a:lnTo>
                  <a:lnTo>
                    <a:pt x="262293" y="207721"/>
                  </a:lnTo>
                  <a:lnTo>
                    <a:pt x="295160" y="201637"/>
                  </a:lnTo>
                  <a:lnTo>
                    <a:pt x="329590" y="208749"/>
                  </a:lnTo>
                  <a:lnTo>
                    <a:pt x="357847" y="228295"/>
                  </a:lnTo>
                  <a:lnTo>
                    <a:pt x="376974" y="257556"/>
                  </a:lnTo>
                  <a:lnTo>
                    <a:pt x="383997" y="293827"/>
                  </a:lnTo>
                  <a:lnTo>
                    <a:pt x="378891" y="323138"/>
                  </a:lnTo>
                  <a:lnTo>
                    <a:pt x="364655" y="348932"/>
                  </a:lnTo>
                  <a:lnTo>
                    <a:pt x="342887" y="368782"/>
                  </a:lnTo>
                  <a:lnTo>
                    <a:pt x="315214" y="380250"/>
                  </a:lnTo>
                  <a:lnTo>
                    <a:pt x="309486" y="386016"/>
                  </a:lnTo>
                  <a:lnTo>
                    <a:pt x="312343" y="388899"/>
                  </a:lnTo>
                  <a:lnTo>
                    <a:pt x="312343" y="391782"/>
                  </a:lnTo>
                  <a:lnTo>
                    <a:pt x="318084" y="391782"/>
                  </a:lnTo>
                  <a:lnTo>
                    <a:pt x="346290" y="380707"/>
                  </a:lnTo>
                  <a:lnTo>
                    <a:pt x="369658" y="361530"/>
                  </a:lnTo>
                  <a:lnTo>
                    <a:pt x="386575" y="335876"/>
                  </a:lnTo>
                  <a:lnTo>
                    <a:pt x="395452" y="305358"/>
                  </a:lnTo>
                  <a:lnTo>
                    <a:pt x="395452" y="299593"/>
                  </a:lnTo>
                  <a:lnTo>
                    <a:pt x="426974" y="299593"/>
                  </a:lnTo>
                  <a:lnTo>
                    <a:pt x="424103" y="308241"/>
                  </a:lnTo>
                  <a:lnTo>
                    <a:pt x="413131" y="349338"/>
                  </a:lnTo>
                  <a:lnTo>
                    <a:pt x="390080" y="384213"/>
                  </a:lnTo>
                  <a:lnTo>
                    <a:pt x="356806" y="409917"/>
                  </a:lnTo>
                  <a:lnTo>
                    <a:pt x="315214" y="423468"/>
                  </a:lnTo>
                  <a:lnTo>
                    <a:pt x="312343" y="423468"/>
                  </a:lnTo>
                  <a:lnTo>
                    <a:pt x="312343" y="432104"/>
                  </a:lnTo>
                  <a:lnTo>
                    <a:pt x="315214" y="434987"/>
                  </a:lnTo>
                  <a:lnTo>
                    <a:pt x="318084" y="434987"/>
                  </a:lnTo>
                  <a:lnTo>
                    <a:pt x="365887" y="417791"/>
                  </a:lnTo>
                  <a:lnTo>
                    <a:pt x="404037" y="386016"/>
                  </a:lnTo>
                  <a:lnTo>
                    <a:pt x="429285" y="343433"/>
                  </a:lnTo>
                  <a:lnTo>
                    <a:pt x="437362" y="299593"/>
                  </a:lnTo>
                  <a:lnTo>
                    <a:pt x="438416" y="293827"/>
                  </a:lnTo>
                  <a:close/>
                </a:path>
                <a:path w="584835" h="588010">
                  <a:moveTo>
                    <a:pt x="584581" y="293827"/>
                  </a:moveTo>
                  <a:lnTo>
                    <a:pt x="580732" y="245706"/>
                  </a:lnTo>
                  <a:lnTo>
                    <a:pt x="578840" y="237985"/>
                  </a:lnTo>
                  <a:lnTo>
                    <a:pt x="578840" y="293827"/>
                  </a:lnTo>
                  <a:lnTo>
                    <a:pt x="575081" y="339623"/>
                  </a:lnTo>
                  <a:lnTo>
                    <a:pt x="564172" y="383222"/>
                  </a:lnTo>
                  <a:lnTo>
                    <a:pt x="546735" y="424040"/>
                  </a:lnTo>
                  <a:lnTo>
                    <a:pt x="523367" y="461416"/>
                  </a:lnTo>
                  <a:lnTo>
                    <a:pt x="494665" y="494766"/>
                  </a:lnTo>
                  <a:lnTo>
                    <a:pt x="461238" y="523443"/>
                  </a:lnTo>
                  <a:lnTo>
                    <a:pt x="423684" y="546823"/>
                  </a:lnTo>
                  <a:lnTo>
                    <a:pt x="382612" y="564299"/>
                  </a:lnTo>
                  <a:lnTo>
                    <a:pt x="338607" y="575233"/>
                  </a:lnTo>
                  <a:lnTo>
                    <a:pt x="292290" y="579018"/>
                  </a:lnTo>
                  <a:lnTo>
                    <a:pt x="246049" y="575233"/>
                  </a:lnTo>
                  <a:lnTo>
                    <a:pt x="202260" y="564299"/>
                  </a:lnTo>
                  <a:lnTo>
                    <a:pt x="161505" y="546823"/>
                  </a:lnTo>
                  <a:lnTo>
                    <a:pt x="124345" y="523443"/>
                  </a:lnTo>
                  <a:lnTo>
                    <a:pt x="91338" y="494766"/>
                  </a:lnTo>
                  <a:lnTo>
                    <a:pt x="63068" y="461416"/>
                  </a:lnTo>
                  <a:lnTo>
                    <a:pt x="40093" y="424040"/>
                  </a:lnTo>
                  <a:lnTo>
                    <a:pt x="22974" y="383222"/>
                  </a:lnTo>
                  <a:lnTo>
                    <a:pt x="12293" y="339623"/>
                  </a:lnTo>
                  <a:lnTo>
                    <a:pt x="8597" y="293827"/>
                  </a:lnTo>
                  <a:lnTo>
                    <a:pt x="12293" y="247269"/>
                  </a:lnTo>
                  <a:lnTo>
                    <a:pt x="22974" y="203034"/>
                  </a:lnTo>
                  <a:lnTo>
                    <a:pt x="40093" y="161747"/>
                  </a:lnTo>
                  <a:lnTo>
                    <a:pt x="63068" y="123990"/>
                  </a:lnTo>
                  <a:lnTo>
                    <a:pt x="91338" y="90385"/>
                  </a:lnTo>
                  <a:lnTo>
                    <a:pt x="124345" y="61544"/>
                  </a:lnTo>
                  <a:lnTo>
                    <a:pt x="161505" y="38049"/>
                  </a:lnTo>
                  <a:lnTo>
                    <a:pt x="202260" y="20523"/>
                  </a:lnTo>
                  <a:lnTo>
                    <a:pt x="246049" y="9550"/>
                  </a:lnTo>
                  <a:lnTo>
                    <a:pt x="292290" y="5765"/>
                  </a:lnTo>
                  <a:lnTo>
                    <a:pt x="338607" y="9550"/>
                  </a:lnTo>
                  <a:lnTo>
                    <a:pt x="382612" y="20523"/>
                  </a:lnTo>
                  <a:lnTo>
                    <a:pt x="423684" y="38049"/>
                  </a:lnTo>
                  <a:lnTo>
                    <a:pt x="461238" y="61544"/>
                  </a:lnTo>
                  <a:lnTo>
                    <a:pt x="494665" y="90385"/>
                  </a:lnTo>
                  <a:lnTo>
                    <a:pt x="523367" y="123990"/>
                  </a:lnTo>
                  <a:lnTo>
                    <a:pt x="546735" y="161747"/>
                  </a:lnTo>
                  <a:lnTo>
                    <a:pt x="564172" y="203034"/>
                  </a:lnTo>
                  <a:lnTo>
                    <a:pt x="575081" y="247269"/>
                  </a:lnTo>
                  <a:lnTo>
                    <a:pt x="578840" y="293827"/>
                  </a:lnTo>
                  <a:lnTo>
                    <a:pt x="578840" y="237985"/>
                  </a:lnTo>
                  <a:lnTo>
                    <a:pt x="569595" y="200215"/>
                  </a:lnTo>
                  <a:lnTo>
                    <a:pt x="551776" y="157949"/>
                  </a:lnTo>
                  <a:lnTo>
                    <a:pt x="527913" y="119468"/>
                  </a:lnTo>
                  <a:lnTo>
                    <a:pt x="498614" y="85344"/>
                  </a:lnTo>
                  <a:lnTo>
                    <a:pt x="464502" y="56134"/>
                  </a:lnTo>
                  <a:lnTo>
                    <a:pt x="426199" y="32435"/>
                  </a:lnTo>
                  <a:lnTo>
                    <a:pt x="384314" y="14795"/>
                  </a:lnTo>
                  <a:lnTo>
                    <a:pt x="339471" y="3797"/>
                  </a:lnTo>
                  <a:lnTo>
                    <a:pt x="292290" y="0"/>
                  </a:lnTo>
                  <a:lnTo>
                    <a:pt x="245110" y="3797"/>
                  </a:lnTo>
                  <a:lnTo>
                    <a:pt x="200266" y="14795"/>
                  </a:lnTo>
                  <a:lnTo>
                    <a:pt x="158394" y="32435"/>
                  </a:lnTo>
                  <a:lnTo>
                    <a:pt x="120078" y="56134"/>
                  </a:lnTo>
                  <a:lnTo>
                    <a:pt x="85966" y="85344"/>
                  </a:lnTo>
                  <a:lnTo>
                    <a:pt x="56667" y="119468"/>
                  </a:lnTo>
                  <a:lnTo>
                    <a:pt x="32804" y="157949"/>
                  </a:lnTo>
                  <a:lnTo>
                    <a:pt x="14998" y="200215"/>
                  </a:lnTo>
                  <a:lnTo>
                    <a:pt x="3860" y="245706"/>
                  </a:lnTo>
                  <a:lnTo>
                    <a:pt x="0" y="293827"/>
                  </a:lnTo>
                  <a:lnTo>
                    <a:pt x="3860" y="341261"/>
                  </a:lnTo>
                  <a:lnTo>
                    <a:pt x="14998" y="386334"/>
                  </a:lnTo>
                  <a:lnTo>
                    <a:pt x="32804" y="428447"/>
                  </a:lnTo>
                  <a:lnTo>
                    <a:pt x="56667" y="466953"/>
                  </a:lnTo>
                  <a:lnTo>
                    <a:pt x="85966" y="501243"/>
                  </a:lnTo>
                  <a:lnTo>
                    <a:pt x="120078" y="530694"/>
                  </a:lnTo>
                  <a:lnTo>
                    <a:pt x="158394" y="554685"/>
                  </a:lnTo>
                  <a:lnTo>
                    <a:pt x="200266" y="572592"/>
                  </a:lnTo>
                  <a:lnTo>
                    <a:pt x="245110" y="583793"/>
                  </a:lnTo>
                  <a:lnTo>
                    <a:pt x="292290" y="587667"/>
                  </a:lnTo>
                  <a:lnTo>
                    <a:pt x="339471" y="583793"/>
                  </a:lnTo>
                  <a:lnTo>
                    <a:pt x="358571" y="579018"/>
                  </a:lnTo>
                  <a:lnTo>
                    <a:pt x="384314" y="572592"/>
                  </a:lnTo>
                  <a:lnTo>
                    <a:pt x="426199" y="554685"/>
                  </a:lnTo>
                  <a:lnTo>
                    <a:pt x="464502" y="530694"/>
                  </a:lnTo>
                  <a:lnTo>
                    <a:pt x="498614" y="501243"/>
                  </a:lnTo>
                  <a:lnTo>
                    <a:pt x="527913" y="466953"/>
                  </a:lnTo>
                  <a:lnTo>
                    <a:pt x="551776" y="428447"/>
                  </a:lnTo>
                  <a:lnTo>
                    <a:pt x="569595" y="386334"/>
                  </a:lnTo>
                  <a:lnTo>
                    <a:pt x="580732" y="341261"/>
                  </a:lnTo>
                  <a:lnTo>
                    <a:pt x="584581" y="29382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415751" y="4542609"/>
              <a:ext cx="166199" cy="218941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619204" y="4525336"/>
              <a:ext cx="163336" cy="236214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4435805" y="4395711"/>
              <a:ext cx="323850" cy="346075"/>
            </a:xfrm>
            <a:custGeom>
              <a:avLst/>
              <a:gdLst/>
              <a:ahLst/>
              <a:cxnLst/>
              <a:rect l="l" t="t" r="r" b="b"/>
              <a:pathLst>
                <a:path w="323850" h="346075">
                  <a:moveTo>
                    <a:pt x="255041" y="339915"/>
                  </a:moveTo>
                  <a:lnTo>
                    <a:pt x="232092" y="302463"/>
                  </a:lnTo>
                  <a:lnTo>
                    <a:pt x="223520" y="308229"/>
                  </a:lnTo>
                  <a:lnTo>
                    <a:pt x="243573" y="345681"/>
                  </a:lnTo>
                  <a:lnTo>
                    <a:pt x="255041" y="339915"/>
                  </a:lnTo>
                  <a:close/>
                </a:path>
                <a:path w="323850" h="346075">
                  <a:moveTo>
                    <a:pt x="323811" y="92163"/>
                  </a:moveTo>
                  <a:lnTo>
                    <a:pt x="320941" y="89281"/>
                  </a:lnTo>
                  <a:lnTo>
                    <a:pt x="292277" y="52260"/>
                  </a:lnTo>
                  <a:lnTo>
                    <a:pt x="255028" y="24130"/>
                  </a:lnTo>
                  <a:lnTo>
                    <a:pt x="217195" y="8648"/>
                  </a:lnTo>
                  <a:lnTo>
                    <a:pt x="211340" y="6261"/>
                  </a:lnTo>
                  <a:lnTo>
                    <a:pt x="163334" y="0"/>
                  </a:lnTo>
                  <a:lnTo>
                    <a:pt x="113639" y="6794"/>
                  </a:lnTo>
                  <a:lnTo>
                    <a:pt x="80784" y="21069"/>
                  </a:lnTo>
                  <a:lnTo>
                    <a:pt x="80238" y="20154"/>
                  </a:lnTo>
                  <a:lnTo>
                    <a:pt x="75399" y="23406"/>
                  </a:lnTo>
                  <a:lnTo>
                    <a:pt x="68770" y="26276"/>
                  </a:lnTo>
                  <a:lnTo>
                    <a:pt x="30353" y="57111"/>
                  </a:lnTo>
                  <a:lnTo>
                    <a:pt x="0" y="97942"/>
                  </a:lnTo>
                  <a:lnTo>
                    <a:pt x="0" y="103708"/>
                  </a:lnTo>
                  <a:lnTo>
                    <a:pt x="8597" y="103708"/>
                  </a:lnTo>
                  <a:lnTo>
                    <a:pt x="8597" y="100825"/>
                  </a:lnTo>
                  <a:lnTo>
                    <a:pt x="36804" y="62115"/>
                  </a:lnTo>
                  <a:lnTo>
                    <a:pt x="73063" y="33134"/>
                  </a:lnTo>
                  <a:lnTo>
                    <a:pt x="75438" y="32131"/>
                  </a:lnTo>
                  <a:lnTo>
                    <a:pt x="94564" y="63360"/>
                  </a:lnTo>
                  <a:lnTo>
                    <a:pt x="103162" y="57619"/>
                  </a:lnTo>
                  <a:lnTo>
                    <a:pt x="85051" y="28041"/>
                  </a:lnTo>
                  <a:lnTo>
                    <a:pt x="115785" y="14947"/>
                  </a:lnTo>
                  <a:lnTo>
                    <a:pt x="163334" y="8648"/>
                  </a:lnTo>
                  <a:lnTo>
                    <a:pt x="209181" y="14452"/>
                  </a:lnTo>
                  <a:lnTo>
                    <a:pt x="250736" y="31330"/>
                  </a:lnTo>
                  <a:lnTo>
                    <a:pt x="285826" y="58458"/>
                  </a:lnTo>
                  <a:lnTo>
                    <a:pt x="312331" y="95046"/>
                  </a:lnTo>
                  <a:lnTo>
                    <a:pt x="315201" y="95046"/>
                  </a:lnTo>
                  <a:lnTo>
                    <a:pt x="318071" y="97942"/>
                  </a:lnTo>
                  <a:lnTo>
                    <a:pt x="323811" y="9216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" name="object 17"/>
          <p:cNvGrpSpPr/>
          <p:nvPr/>
        </p:nvGrpSpPr>
        <p:grpSpPr>
          <a:xfrm>
            <a:off x="5089921" y="4286230"/>
            <a:ext cx="575310" cy="588010"/>
            <a:chOff x="5089921" y="4286230"/>
            <a:chExt cx="575310" cy="588010"/>
          </a:xfrm>
        </p:grpSpPr>
        <p:sp>
          <p:nvSpPr>
            <p:cNvPr id="18" name="object 18"/>
            <p:cNvSpPr/>
            <p:nvPr/>
          </p:nvSpPr>
          <p:spPr>
            <a:xfrm>
              <a:off x="5089921" y="4286230"/>
              <a:ext cx="575310" cy="588010"/>
            </a:xfrm>
            <a:custGeom>
              <a:avLst/>
              <a:gdLst/>
              <a:ahLst/>
              <a:cxnLst/>
              <a:rect l="l" t="t" r="r" b="b"/>
              <a:pathLst>
                <a:path w="575310" h="588010">
                  <a:moveTo>
                    <a:pt x="287573" y="0"/>
                  </a:moveTo>
                  <a:lnTo>
                    <a:pt x="241155" y="3793"/>
                  </a:lnTo>
                  <a:lnTo>
                    <a:pt x="197038" y="14795"/>
                  </a:lnTo>
                  <a:lnTo>
                    <a:pt x="155830" y="32433"/>
                  </a:lnTo>
                  <a:lnTo>
                    <a:pt x="118141" y="56139"/>
                  </a:lnTo>
                  <a:lnTo>
                    <a:pt x="84580" y="85340"/>
                  </a:lnTo>
                  <a:lnTo>
                    <a:pt x="55755" y="119468"/>
                  </a:lnTo>
                  <a:lnTo>
                    <a:pt x="32275" y="157952"/>
                  </a:lnTo>
                  <a:lnTo>
                    <a:pt x="14750" y="200220"/>
                  </a:lnTo>
                  <a:lnTo>
                    <a:pt x="3789" y="245704"/>
                  </a:lnTo>
                  <a:lnTo>
                    <a:pt x="0" y="293832"/>
                  </a:lnTo>
                  <a:lnTo>
                    <a:pt x="3789" y="341260"/>
                  </a:lnTo>
                  <a:lnTo>
                    <a:pt x="14750" y="386338"/>
                  </a:lnTo>
                  <a:lnTo>
                    <a:pt x="32275" y="428442"/>
                  </a:lnTo>
                  <a:lnTo>
                    <a:pt x="55755" y="466952"/>
                  </a:lnTo>
                  <a:lnTo>
                    <a:pt x="84580" y="501244"/>
                  </a:lnTo>
                  <a:lnTo>
                    <a:pt x="118142" y="530696"/>
                  </a:lnTo>
                  <a:lnTo>
                    <a:pt x="155831" y="554687"/>
                  </a:lnTo>
                  <a:lnTo>
                    <a:pt x="197038" y="572594"/>
                  </a:lnTo>
                  <a:lnTo>
                    <a:pt x="241156" y="583794"/>
                  </a:lnTo>
                  <a:lnTo>
                    <a:pt x="287574" y="587665"/>
                  </a:lnTo>
                  <a:lnTo>
                    <a:pt x="333991" y="583794"/>
                  </a:lnTo>
                  <a:lnTo>
                    <a:pt x="352781" y="579023"/>
                  </a:lnTo>
                  <a:lnTo>
                    <a:pt x="287574" y="579023"/>
                  </a:lnTo>
                  <a:lnTo>
                    <a:pt x="241999" y="575238"/>
                  </a:lnTo>
                  <a:lnTo>
                    <a:pt x="198708" y="564297"/>
                  </a:lnTo>
                  <a:lnTo>
                    <a:pt x="158292" y="546823"/>
                  </a:lnTo>
                  <a:lnTo>
                    <a:pt x="121344" y="523438"/>
                  </a:lnTo>
                  <a:lnTo>
                    <a:pt x="88457" y="494763"/>
                  </a:lnTo>
                  <a:lnTo>
                    <a:pt x="60221" y="461422"/>
                  </a:lnTo>
                  <a:lnTo>
                    <a:pt x="37229" y="424036"/>
                  </a:lnTo>
                  <a:lnTo>
                    <a:pt x="20073" y="383228"/>
                  </a:lnTo>
                  <a:lnTo>
                    <a:pt x="9345" y="339619"/>
                  </a:lnTo>
                  <a:lnTo>
                    <a:pt x="5638" y="293832"/>
                  </a:lnTo>
                  <a:lnTo>
                    <a:pt x="9345" y="247267"/>
                  </a:lnTo>
                  <a:lnTo>
                    <a:pt x="20073" y="203036"/>
                  </a:lnTo>
                  <a:lnTo>
                    <a:pt x="37229" y="161742"/>
                  </a:lnTo>
                  <a:lnTo>
                    <a:pt x="60221" y="123991"/>
                  </a:lnTo>
                  <a:lnTo>
                    <a:pt x="88456" y="90388"/>
                  </a:lnTo>
                  <a:lnTo>
                    <a:pt x="121344" y="61538"/>
                  </a:lnTo>
                  <a:lnTo>
                    <a:pt x="158292" y="38046"/>
                  </a:lnTo>
                  <a:lnTo>
                    <a:pt x="198707" y="20517"/>
                  </a:lnTo>
                  <a:lnTo>
                    <a:pt x="241998" y="9556"/>
                  </a:lnTo>
                  <a:lnTo>
                    <a:pt x="287573" y="5768"/>
                  </a:lnTo>
                  <a:lnTo>
                    <a:pt x="341909" y="5768"/>
                  </a:lnTo>
                  <a:lnTo>
                    <a:pt x="333991" y="3793"/>
                  </a:lnTo>
                  <a:lnTo>
                    <a:pt x="287573" y="0"/>
                  </a:lnTo>
                  <a:close/>
                </a:path>
                <a:path w="575310" h="588010">
                  <a:moveTo>
                    <a:pt x="341909" y="5768"/>
                  </a:moveTo>
                  <a:lnTo>
                    <a:pt x="287573" y="5768"/>
                  </a:lnTo>
                  <a:lnTo>
                    <a:pt x="333067" y="9556"/>
                  </a:lnTo>
                  <a:lnTo>
                    <a:pt x="376143" y="20517"/>
                  </a:lnTo>
                  <a:lnTo>
                    <a:pt x="416241" y="38046"/>
                  </a:lnTo>
                  <a:lnTo>
                    <a:pt x="452804" y="61538"/>
                  </a:lnTo>
                  <a:lnTo>
                    <a:pt x="485273" y="90388"/>
                  </a:lnTo>
                  <a:lnTo>
                    <a:pt x="513091" y="123991"/>
                  </a:lnTo>
                  <a:lnTo>
                    <a:pt x="535699" y="161742"/>
                  </a:lnTo>
                  <a:lnTo>
                    <a:pt x="552538" y="203036"/>
                  </a:lnTo>
                  <a:lnTo>
                    <a:pt x="563051" y="247267"/>
                  </a:lnTo>
                  <a:lnTo>
                    <a:pt x="566680" y="293832"/>
                  </a:lnTo>
                  <a:lnTo>
                    <a:pt x="563051" y="339619"/>
                  </a:lnTo>
                  <a:lnTo>
                    <a:pt x="552538" y="383228"/>
                  </a:lnTo>
                  <a:lnTo>
                    <a:pt x="535699" y="424036"/>
                  </a:lnTo>
                  <a:lnTo>
                    <a:pt x="513091" y="461422"/>
                  </a:lnTo>
                  <a:lnTo>
                    <a:pt x="485273" y="494763"/>
                  </a:lnTo>
                  <a:lnTo>
                    <a:pt x="452804" y="523438"/>
                  </a:lnTo>
                  <a:lnTo>
                    <a:pt x="416241" y="546823"/>
                  </a:lnTo>
                  <a:lnTo>
                    <a:pt x="376143" y="564297"/>
                  </a:lnTo>
                  <a:lnTo>
                    <a:pt x="333068" y="575238"/>
                  </a:lnTo>
                  <a:lnTo>
                    <a:pt x="287574" y="579023"/>
                  </a:lnTo>
                  <a:lnTo>
                    <a:pt x="352781" y="579023"/>
                  </a:lnTo>
                  <a:lnTo>
                    <a:pt x="419315" y="554687"/>
                  </a:lnTo>
                  <a:lnTo>
                    <a:pt x="457005" y="530696"/>
                  </a:lnTo>
                  <a:lnTo>
                    <a:pt x="490566" y="501244"/>
                  </a:lnTo>
                  <a:lnTo>
                    <a:pt x="519392" y="466952"/>
                  </a:lnTo>
                  <a:lnTo>
                    <a:pt x="542872" y="428442"/>
                  </a:lnTo>
                  <a:lnTo>
                    <a:pt x="560397" y="386338"/>
                  </a:lnTo>
                  <a:lnTo>
                    <a:pt x="571359" y="341260"/>
                  </a:lnTo>
                  <a:lnTo>
                    <a:pt x="575148" y="293832"/>
                  </a:lnTo>
                  <a:lnTo>
                    <a:pt x="571359" y="245704"/>
                  </a:lnTo>
                  <a:lnTo>
                    <a:pt x="560397" y="200220"/>
                  </a:lnTo>
                  <a:lnTo>
                    <a:pt x="542871" y="157952"/>
                  </a:lnTo>
                  <a:lnTo>
                    <a:pt x="519392" y="119468"/>
                  </a:lnTo>
                  <a:lnTo>
                    <a:pt x="490566" y="85340"/>
                  </a:lnTo>
                  <a:lnTo>
                    <a:pt x="457004" y="56139"/>
                  </a:lnTo>
                  <a:lnTo>
                    <a:pt x="419315" y="32433"/>
                  </a:lnTo>
                  <a:lnTo>
                    <a:pt x="378107" y="14795"/>
                  </a:lnTo>
                  <a:lnTo>
                    <a:pt x="341909" y="576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213972" y="4401473"/>
              <a:ext cx="327050" cy="334151"/>
            </a:xfrm>
            <a:prstGeom prst="rect">
              <a:avLst/>
            </a:prstGeom>
          </p:spPr>
        </p:pic>
      </p:grpSp>
      <p:sp>
        <p:nvSpPr>
          <p:cNvPr id="20" name="object 20"/>
          <p:cNvSpPr/>
          <p:nvPr/>
        </p:nvSpPr>
        <p:spPr>
          <a:xfrm>
            <a:off x="5867336" y="4286237"/>
            <a:ext cx="575310" cy="588010"/>
          </a:xfrm>
          <a:custGeom>
            <a:avLst/>
            <a:gdLst/>
            <a:ahLst/>
            <a:cxnLst/>
            <a:rect l="l" t="t" r="r" b="b"/>
            <a:pathLst>
              <a:path w="575310" h="588010">
                <a:moveTo>
                  <a:pt x="456717" y="236220"/>
                </a:moveTo>
                <a:lnTo>
                  <a:pt x="450634" y="198729"/>
                </a:lnTo>
                <a:lnTo>
                  <a:pt x="445465" y="189979"/>
                </a:lnTo>
                <a:lnTo>
                  <a:pt x="445465" y="236220"/>
                </a:lnTo>
                <a:lnTo>
                  <a:pt x="431253" y="288163"/>
                </a:lnTo>
                <a:lnTo>
                  <a:pt x="396735" y="339966"/>
                </a:lnTo>
                <a:lnTo>
                  <a:pt x="354101" y="385965"/>
                </a:lnTo>
                <a:lnTo>
                  <a:pt x="315531" y="420497"/>
                </a:lnTo>
                <a:lnTo>
                  <a:pt x="293204" y="437870"/>
                </a:lnTo>
                <a:lnTo>
                  <a:pt x="287566" y="443636"/>
                </a:lnTo>
                <a:lnTo>
                  <a:pt x="284746" y="437870"/>
                </a:lnTo>
                <a:lnTo>
                  <a:pt x="262420" y="420497"/>
                </a:lnTo>
                <a:lnTo>
                  <a:pt x="223850" y="385965"/>
                </a:lnTo>
                <a:lnTo>
                  <a:pt x="181229" y="339966"/>
                </a:lnTo>
                <a:lnTo>
                  <a:pt x="146710" y="288163"/>
                </a:lnTo>
                <a:lnTo>
                  <a:pt x="132499" y="236220"/>
                </a:lnTo>
                <a:lnTo>
                  <a:pt x="135978" y="207810"/>
                </a:lnTo>
                <a:lnTo>
                  <a:pt x="147662" y="181838"/>
                </a:lnTo>
                <a:lnTo>
                  <a:pt x="169379" y="162890"/>
                </a:lnTo>
                <a:lnTo>
                  <a:pt x="202984" y="155562"/>
                </a:lnTo>
                <a:lnTo>
                  <a:pt x="221970" y="158165"/>
                </a:lnTo>
                <a:lnTo>
                  <a:pt x="240690" y="165646"/>
                </a:lnTo>
                <a:lnTo>
                  <a:pt x="258889" y="177444"/>
                </a:lnTo>
                <a:lnTo>
                  <a:pt x="276288" y="193027"/>
                </a:lnTo>
                <a:lnTo>
                  <a:pt x="281927" y="198755"/>
                </a:lnTo>
                <a:lnTo>
                  <a:pt x="279107" y="204520"/>
                </a:lnTo>
                <a:lnTo>
                  <a:pt x="267563" y="222262"/>
                </a:lnTo>
                <a:lnTo>
                  <a:pt x="258673" y="240538"/>
                </a:lnTo>
                <a:lnTo>
                  <a:pt x="252945" y="258813"/>
                </a:lnTo>
                <a:lnTo>
                  <a:pt x="250913" y="276555"/>
                </a:lnTo>
                <a:lnTo>
                  <a:pt x="251929" y="285597"/>
                </a:lnTo>
                <a:lnTo>
                  <a:pt x="279107" y="322643"/>
                </a:lnTo>
                <a:lnTo>
                  <a:pt x="287566" y="322643"/>
                </a:lnTo>
                <a:lnTo>
                  <a:pt x="323151" y="294919"/>
                </a:lnTo>
                <a:lnTo>
                  <a:pt x="327025" y="276555"/>
                </a:lnTo>
                <a:lnTo>
                  <a:pt x="323811" y="258813"/>
                </a:lnTo>
                <a:lnTo>
                  <a:pt x="318223" y="240538"/>
                </a:lnTo>
                <a:lnTo>
                  <a:pt x="315760" y="235077"/>
                </a:lnTo>
                <a:lnTo>
                  <a:pt x="315760" y="276555"/>
                </a:lnTo>
                <a:lnTo>
                  <a:pt x="315226" y="283438"/>
                </a:lnTo>
                <a:lnTo>
                  <a:pt x="296024" y="311124"/>
                </a:lnTo>
                <a:lnTo>
                  <a:pt x="281927" y="311124"/>
                </a:lnTo>
                <a:lnTo>
                  <a:pt x="262191" y="276555"/>
                </a:lnTo>
                <a:lnTo>
                  <a:pt x="263690" y="262636"/>
                </a:lnTo>
                <a:lnTo>
                  <a:pt x="267830" y="247383"/>
                </a:lnTo>
                <a:lnTo>
                  <a:pt x="274091" y="231584"/>
                </a:lnTo>
                <a:lnTo>
                  <a:pt x="281927" y="216065"/>
                </a:lnTo>
                <a:lnTo>
                  <a:pt x="287566" y="207416"/>
                </a:lnTo>
                <a:lnTo>
                  <a:pt x="296024" y="216065"/>
                </a:lnTo>
                <a:lnTo>
                  <a:pt x="303860" y="231584"/>
                </a:lnTo>
                <a:lnTo>
                  <a:pt x="310121" y="247383"/>
                </a:lnTo>
                <a:lnTo>
                  <a:pt x="314261" y="262636"/>
                </a:lnTo>
                <a:lnTo>
                  <a:pt x="315760" y="276555"/>
                </a:lnTo>
                <a:lnTo>
                  <a:pt x="315760" y="235077"/>
                </a:lnTo>
                <a:lnTo>
                  <a:pt x="309994" y="222262"/>
                </a:lnTo>
                <a:lnTo>
                  <a:pt x="300659" y="207416"/>
                </a:lnTo>
                <a:lnTo>
                  <a:pt x="298843" y="204520"/>
                </a:lnTo>
                <a:lnTo>
                  <a:pt x="296024" y="198755"/>
                </a:lnTo>
                <a:lnTo>
                  <a:pt x="298843" y="193027"/>
                </a:lnTo>
                <a:lnTo>
                  <a:pt x="302069" y="190131"/>
                </a:lnTo>
                <a:lnTo>
                  <a:pt x="316242" y="177444"/>
                </a:lnTo>
                <a:lnTo>
                  <a:pt x="334429" y="165646"/>
                </a:lnTo>
                <a:lnTo>
                  <a:pt x="353148" y="158165"/>
                </a:lnTo>
                <a:lnTo>
                  <a:pt x="372135" y="155562"/>
                </a:lnTo>
                <a:lnTo>
                  <a:pt x="406184" y="162890"/>
                </a:lnTo>
                <a:lnTo>
                  <a:pt x="428891" y="181838"/>
                </a:lnTo>
                <a:lnTo>
                  <a:pt x="441540" y="207810"/>
                </a:lnTo>
                <a:lnTo>
                  <a:pt x="445465" y="236220"/>
                </a:lnTo>
                <a:lnTo>
                  <a:pt x="445465" y="189979"/>
                </a:lnTo>
                <a:lnTo>
                  <a:pt x="433451" y="169608"/>
                </a:lnTo>
                <a:lnTo>
                  <a:pt x="413550" y="155562"/>
                </a:lnTo>
                <a:lnTo>
                  <a:pt x="406755" y="150761"/>
                </a:lnTo>
                <a:lnTo>
                  <a:pt x="372135" y="144056"/>
                </a:lnTo>
                <a:lnTo>
                  <a:pt x="352666" y="146710"/>
                </a:lnTo>
                <a:lnTo>
                  <a:pt x="332676" y="154482"/>
                </a:lnTo>
                <a:lnTo>
                  <a:pt x="312674" y="167132"/>
                </a:lnTo>
                <a:lnTo>
                  <a:pt x="293204" y="184365"/>
                </a:lnTo>
                <a:lnTo>
                  <a:pt x="287566" y="190131"/>
                </a:lnTo>
                <a:lnTo>
                  <a:pt x="281927" y="184365"/>
                </a:lnTo>
                <a:lnTo>
                  <a:pt x="264045" y="167132"/>
                </a:lnTo>
                <a:lnTo>
                  <a:pt x="246214" y="155562"/>
                </a:lnTo>
                <a:lnTo>
                  <a:pt x="244576" y="154482"/>
                </a:lnTo>
                <a:lnTo>
                  <a:pt x="224040" y="146710"/>
                </a:lnTo>
                <a:lnTo>
                  <a:pt x="202984" y="144056"/>
                </a:lnTo>
                <a:lnTo>
                  <a:pt x="169989" y="150761"/>
                </a:lnTo>
                <a:lnTo>
                  <a:pt x="144132" y="169608"/>
                </a:lnTo>
                <a:lnTo>
                  <a:pt x="127254" y="198755"/>
                </a:lnTo>
                <a:lnTo>
                  <a:pt x="121234" y="236220"/>
                </a:lnTo>
                <a:lnTo>
                  <a:pt x="146773" y="310083"/>
                </a:lnTo>
                <a:lnTo>
                  <a:pt x="202984" y="379895"/>
                </a:lnTo>
                <a:lnTo>
                  <a:pt x="259194" y="431876"/>
                </a:lnTo>
                <a:lnTo>
                  <a:pt x="284746" y="452272"/>
                </a:lnTo>
                <a:lnTo>
                  <a:pt x="287566" y="455155"/>
                </a:lnTo>
                <a:lnTo>
                  <a:pt x="290385" y="452272"/>
                </a:lnTo>
                <a:lnTo>
                  <a:pt x="303060" y="443636"/>
                </a:lnTo>
                <a:lnTo>
                  <a:pt x="305650" y="441871"/>
                </a:lnTo>
                <a:lnTo>
                  <a:pt x="337273" y="416102"/>
                </a:lnTo>
                <a:lnTo>
                  <a:pt x="376720" y="378815"/>
                </a:lnTo>
                <a:lnTo>
                  <a:pt x="415480" y="333844"/>
                </a:lnTo>
                <a:lnTo>
                  <a:pt x="444982" y="285038"/>
                </a:lnTo>
                <a:lnTo>
                  <a:pt x="456717" y="236220"/>
                </a:lnTo>
                <a:close/>
              </a:path>
              <a:path w="575310" h="588010">
                <a:moveTo>
                  <a:pt x="575119" y="293827"/>
                </a:moveTo>
                <a:lnTo>
                  <a:pt x="571411" y="245706"/>
                </a:lnTo>
                <a:lnTo>
                  <a:pt x="569506" y="237667"/>
                </a:lnTo>
                <a:lnTo>
                  <a:pt x="569506" y="293827"/>
                </a:lnTo>
                <a:lnTo>
                  <a:pt x="565797" y="339623"/>
                </a:lnTo>
                <a:lnTo>
                  <a:pt x="555078" y="383222"/>
                </a:lnTo>
                <a:lnTo>
                  <a:pt x="537921" y="424040"/>
                </a:lnTo>
                <a:lnTo>
                  <a:pt x="514921" y="461416"/>
                </a:lnTo>
                <a:lnTo>
                  <a:pt x="486689" y="494766"/>
                </a:lnTo>
                <a:lnTo>
                  <a:pt x="453796" y="523443"/>
                </a:lnTo>
                <a:lnTo>
                  <a:pt x="416852" y="546823"/>
                </a:lnTo>
                <a:lnTo>
                  <a:pt x="376440" y="564299"/>
                </a:lnTo>
                <a:lnTo>
                  <a:pt x="333146" y="575233"/>
                </a:lnTo>
                <a:lnTo>
                  <a:pt x="287566" y="579018"/>
                </a:lnTo>
                <a:lnTo>
                  <a:pt x="242760" y="575233"/>
                </a:lnTo>
                <a:lnTo>
                  <a:pt x="200075" y="564299"/>
                </a:lnTo>
                <a:lnTo>
                  <a:pt x="160134" y="546823"/>
                </a:lnTo>
                <a:lnTo>
                  <a:pt x="123545" y="523443"/>
                </a:lnTo>
                <a:lnTo>
                  <a:pt x="90919" y="494766"/>
                </a:lnTo>
                <a:lnTo>
                  <a:pt x="62852" y="461416"/>
                </a:lnTo>
                <a:lnTo>
                  <a:pt x="39966" y="424040"/>
                </a:lnTo>
                <a:lnTo>
                  <a:pt x="22872" y="383222"/>
                </a:lnTo>
                <a:lnTo>
                  <a:pt x="12166" y="339623"/>
                </a:lnTo>
                <a:lnTo>
                  <a:pt x="8458" y="293827"/>
                </a:lnTo>
                <a:lnTo>
                  <a:pt x="12166" y="247269"/>
                </a:lnTo>
                <a:lnTo>
                  <a:pt x="22872" y="203034"/>
                </a:lnTo>
                <a:lnTo>
                  <a:pt x="39966" y="161747"/>
                </a:lnTo>
                <a:lnTo>
                  <a:pt x="62852" y="123990"/>
                </a:lnTo>
                <a:lnTo>
                  <a:pt x="90919" y="90385"/>
                </a:lnTo>
                <a:lnTo>
                  <a:pt x="123545" y="61544"/>
                </a:lnTo>
                <a:lnTo>
                  <a:pt x="160134" y="38049"/>
                </a:lnTo>
                <a:lnTo>
                  <a:pt x="200075" y="20523"/>
                </a:lnTo>
                <a:lnTo>
                  <a:pt x="242760" y="9550"/>
                </a:lnTo>
                <a:lnTo>
                  <a:pt x="287566" y="5765"/>
                </a:lnTo>
                <a:lnTo>
                  <a:pt x="333146" y="9550"/>
                </a:lnTo>
                <a:lnTo>
                  <a:pt x="376440" y="20523"/>
                </a:lnTo>
                <a:lnTo>
                  <a:pt x="416852" y="38049"/>
                </a:lnTo>
                <a:lnTo>
                  <a:pt x="453796" y="61544"/>
                </a:lnTo>
                <a:lnTo>
                  <a:pt x="486689" y="90385"/>
                </a:lnTo>
                <a:lnTo>
                  <a:pt x="514921" y="123990"/>
                </a:lnTo>
                <a:lnTo>
                  <a:pt x="537921" y="161747"/>
                </a:lnTo>
                <a:lnTo>
                  <a:pt x="555078" y="203034"/>
                </a:lnTo>
                <a:lnTo>
                  <a:pt x="565797" y="247269"/>
                </a:lnTo>
                <a:lnTo>
                  <a:pt x="569506" y="293827"/>
                </a:lnTo>
                <a:lnTo>
                  <a:pt x="569506" y="237667"/>
                </a:lnTo>
                <a:lnTo>
                  <a:pt x="560641" y="200215"/>
                </a:lnTo>
                <a:lnTo>
                  <a:pt x="543382" y="157949"/>
                </a:lnTo>
                <a:lnTo>
                  <a:pt x="520179" y="119468"/>
                </a:lnTo>
                <a:lnTo>
                  <a:pt x="491604" y="85344"/>
                </a:lnTo>
                <a:lnTo>
                  <a:pt x="458203" y="56134"/>
                </a:lnTo>
                <a:lnTo>
                  <a:pt x="420535" y="32435"/>
                </a:lnTo>
                <a:lnTo>
                  <a:pt x="379171" y="14795"/>
                </a:lnTo>
                <a:lnTo>
                  <a:pt x="334670" y="3797"/>
                </a:lnTo>
                <a:lnTo>
                  <a:pt x="287566" y="0"/>
                </a:lnTo>
                <a:lnTo>
                  <a:pt x="241147" y="3797"/>
                </a:lnTo>
                <a:lnTo>
                  <a:pt x="197027" y="14795"/>
                </a:lnTo>
                <a:lnTo>
                  <a:pt x="155829" y="32435"/>
                </a:lnTo>
                <a:lnTo>
                  <a:pt x="118135" y="56134"/>
                </a:lnTo>
                <a:lnTo>
                  <a:pt x="84582" y="85344"/>
                </a:lnTo>
                <a:lnTo>
                  <a:pt x="55753" y="119468"/>
                </a:lnTo>
                <a:lnTo>
                  <a:pt x="32270" y="157949"/>
                </a:lnTo>
                <a:lnTo>
                  <a:pt x="14744" y="200215"/>
                </a:lnTo>
                <a:lnTo>
                  <a:pt x="3784" y="245706"/>
                </a:lnTo>
                <a:lnTo>
                  <a:pt x="0" y="293827"/>
                </a:lnTo>
                <a:lnTo>
                  <a:pt x="3784" y="341261"/>
                </a:lnTo>
                <a:lnTo>
                  <a:pt x="14744" y="386334"/>
                </a:lnTo>
                <a:lnTo>
                  <a:pt x="32270" y="428447"/>
                </a:lnTo>
                <a:lnTo>
                  <a:pt x="55753" y="466953"/>
                </a:lnTo>
                <a:lnTo>
                  <a:pt x="84582" y="501243"/>
                </a:lnTo>
                <a:lnTo>
                  <a:pt x="118135" y="530694"/>
                </a:lnTo>
                <a:lnTo>
                  <a:pt x="155829" y="554685"/>
                </a:lnTo>
                <a:lnTo>
                  <a:pt x="197027" y="572592"/>
                </a:lnTo>
                <a:lnTo>
                  <a:pt x="241147" y="583793"/>
                </a:lnTo>
                <a:lnTo>
                  <a:pt x="287566" y="587667"/>
                </a:lnTo>
                <a:lnTo>
                  <a:pt x="334670" y="583793"/>
                </a:lnTo>
                <a:lnTo>
                  <a:pt x="353618" y="579018"/>
                </a:lnTo>
                <a:lnTo>
                  <a:pt x="379171" y="572592"/>
                </a:lnTo>
                <a:lnTo>
                  <a:pt x="420547" y="554685"/>
                </a:lnTo>
                <a:lnTo>
                  <a:pt x="458203" y="530694"/>
                </a:lnTo>
                <a:lnTo>
                  <a:pt x="491604" y="501243"/>
                </a:lnTo>
                <a:lnTo>
                  <a:pt x="520179" y="466953"/>
                </a:lnTo>
                <a:lnTo>
                  <a:pt x="543382" y="428447"/>
                </a:lnTo>
                <a:lnTo>
                  <a:pt x="560641" y="386334"/>
                </a:lnTo>
                <a:lnTo>
                  <a:pt x="571411" y="341261"/>
                </a:lnTo>
                <a:lnTo>
                  <a:pt x="575119" y="2938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2" name="object 2">
            <a:extLst>
              <a:ext uri="{FF2B5EF4-FFF2-40B4-BE49-F238E27FC236}">
                <a16:creationId xmlns:a16="http://schemas.microsoft.com/office/drawing/2014/main" id="{4441FB36-2B67-AF08-BB53-3369974F83EE}"/>
              </a:ext>
            </a:extLst>
          </p:cNvPr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7284497" y="205360"/>
            <a:ext cx="1628775" cy="39592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9341" y="4857750"/>
            <a:ext cx="217170" cy="218440"/>
          </a:xfrm>
          <a:custGeom>
            <a:avLst/>
            <a:gdLst/>
            <a:ahLst/>
            <a:cxnLst/>
            <a:rect l="l" t="t" r="r" b="b"/>
            <a:pathLst>
              <a:path w="217170" h="218439">
                <a:moveTo>
                  <a:pt x="163703" y="52273"/>
                </a:moveTo>
                <a:lnTo>
                  <a:pt x="160528" y="52273"/>
                </a:lnTo>
                <a:lnTo>
                  <a:pt x="160528" y="56095"/>
                </a:lnTo>
                <a:lnTo>
                  <a:pt x="160528" y="105791"/>
                </a:lnTo>
                <a:lnTo>
                  <a:pt x="109486" y="105791"/>
                </a:lnTo>
                <a:lnTo>
                  <a:pt x="109486" y="56095"/>
                </a:lnTo>
                <a:lnTo>
                  <a:pt x="160528" y="56095"/>
                </a:lnTo>
                <a:lnTo>
                  <a:pt x="160528" y="52273"/>
                </a:lnTo>
                <a:lnTo>
                  <a:pt x="106299" y="52273"/>
                </a:lnTo>
                <a:lnTo>
                  <a:pt x="106299" y="56095"/>
                </a:lnTo>
                <a:lnTo>
                  <a:pt x="106299" y="105791"/>
                </a:lnTo>
                <a:lnTo>
                  <a:pt x="55270" y="105791"/>
                </a:lnTo>
                <a:lnTo>
                  <a:pt x="55270" y="56095"/>
                </a:lnTo>
                <a:lnTo>
                  <a:pt x="106299" y="56095"/>
                </a:lnTo>
                <a:lnTo>
                  <a:pt x="106299" y="52273"/>
                </a:lnTo>
                <a:lnTo>
                  <a:pt x="52082" y="52273"/>
                </a:lnTo>
                <a:lnTo>
                  <a:pt x="52082" y="56095"/>
                </a:lnTo>
                <a:lnTo>
                  <a:pt x="52082" y="161785"/>
                </a:lnTo>
                <a:lnTo>
                  <a:pt x="52082" y="164325"/>
                </a:lnTo>
                <a:lnTo>
                  <a:pt x="163703" y="164325"/>
                </a:lnTo>
                <a:lnTo>
                  <a:pt x="163703" y="161785"/>
                </a:lnTo>
                <a:lnTo>
                  <a:pt x="55270" y="161785"/>
                </a:lnTo>
                <a:lnTo>
                  <a:pt x="55270" y="109004"/>
                </a:lnTo>
                <a:lnTo>
                  <a:pt x="106299" y="109004"/>
                </a:lnTo>
                <a:lnTo>
                  <a:pt x="106299" y="161366"/>
                </a:lnTo>
                <a:lnTo>
                  <a:pt x="109486" y="161366"/>
                </a:lnTo>
                <a:lnTo>
                  <a:pt x="109486" y="109004"/>
                </a:lnTo>
                <a:lnTo>
                  <a:pt x="160528" y="109004"/>
                </a:lnTo>
                <a:lnTo>
                  <a:pt x="160528" y="161366"/>
                </a:lnTo>
                <a:lnTo>
                  <a:pt x="163703" y="161366"/>
                </a:lnTo>
                <a:lnTo>
                  <a:pt x="163703" y="56095"/>
                </a:lnTo>
                <a:lnTo>
                  <a:pt x="163703" y="55562"/>
                </a:lnTo>
                <a:lnTo>
                  <a:pt x="163703" y="52273"/>
                </a:lnTo>
                <a:close/>
              </a:path>
              <a:path w="217170" h="218439">
                <a:moveTo>
                  <a:pt x="216865" y="109004"/>
                </a:moveTo>
                <a:lnTo>
                  <a:pt x="213677" y="93116"/>
                </a:lnTo>
                <a:lnTo>
                  <a:pt x="213677" y="109004"/>
                </a:lnTo>
                <a:lnTo>
                  <a:pt x="205295" y="149872"/>
                </a:lnTo>
                <a:lnTo>
                  <a:pt x="182575" y="183540"/>
                </a:lnTo>
                <a:lnTo>
                  <a:pt x="149085" y="206387"/>
                </a:lnTo>
                <a:lnTo>
                  <a:pt x="108432" y="214795"/>
                </a:lnTo>
                <a:lnTo>
                  <a:pt x="67157" y="206387"/>
                </a:lnTo>
                <a:lnTo>
                  <a:pt x="33350" y="183540"/>
                </a:lnTo>
                <a:lnTo>
                  <a:pt x="10515" y="149872"/>
                </a:lnTo>
                <a:lnTo>
                  <a:pt x="2120" y="109004"/>
                </a:lnTo>
                <a:lnTo>
                  <a:pt x="10515" y="67513"/>
                </a:lnTo>
                <a:lnTo>
                  <a:pt x="33350" y="33528"/>
                </a:lnTo>
                <a:lnTo>
                  <a:pt x="67157" y="10579"/>
                </a:lnTo>
                <a:lnTo>
                  <a:pt x="108432" y="2146"/>
                </a:lnTo>
                <a:lnTo>
                  <a:pt x="149085" y="10579"/>
                </a:lnTo>
                <a:lnTo>
                  <a:pt x="182575" y="33528"/>
                </a:lnTo>
                <a:lnTo>
                  <a:pt x="205295" y="67513"/>
                </a:lnTo>
                <a:lnTo>
                  <a:pt x="213677" y="109004"/>
                </a:lnTo>
                <a:lnTo>
                  <a:pt x="213677" y="93116"/>
                </a:lnTo>
                <a:lnTo>
                  <a:pt x="208292" y="66268"/>
                </a:lnTo>
                <a:lnTo>
                  <a:pt x="184975" y="31661"/>
                </a:lnTo>
                <a:lnTo>
                  <a:pt x="150482" y="8470"/>
                </a:lnTo>
                <a:lnTo>
                  <a:pt x="119062" y="2146"/>
                </a:lnTo>
                <a:lnTo>
                  <a:pt x="108432" y="0"/>
                </a:lnTo>
                <a:lnTo>
                  <a:pt x="65925" y="8470"/>
                </a:lnTo>
                <a:lnTo>
                  <a:pt x="31496" y="31661"/>
                </a:lnTo>
                <a:lnTo>
                  <a:pt x="8420" y="66268"/>
                </a:lnTo>
                <a:lnTo>
                  <a:pt x="0" y="109004"/>
                </a:lnTo>
                <a:lnTo>
                  <a:pt x="8420" y="151282"/>
                </a:lnTo>
                <a:lnTo>
                  <a:pt x="31496" y="185940"/>
                </a:lnTo>
                <a:lnTo>
                  <a:pt x="65925" y="209384"/>
                </a:lnTo>
                <a:lnTo>
                  <a:pt x="108432" y="218008"/>
                </a:lnTo>
                <a:lnTo>
                  <a:pt x="124079" y="214795"/>
                </a:lnTo>
                <a:lnTo>
                  <a:pt x="150482" y="209384"/>
                </a:lnTo>
                <a:lnTo>
                  <a:pt x="184975" y="185940"/>
                </a:lnTo>
                <a:lnTo>
                  <a:pt x="208292" y="151282"/>
                </a:lnTo>
                <a:lnTo>
                  <a:pt x="216865" y="1090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3816" y="4857744"/>
            <a:ext cx="216870" cy="21800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14953" y="4857744"/>
            <a:ext cx="216857" cy="218003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1304899" y="4857750"/>
            <a:ext cx="217170" cy="218440"/>
          </a:xfrm>
          <a:custGeom>
            <a:avLst/>
            <a:gdLst/>
            <a:ahLst/>
            <a:cxnLst/>
            <a:rect l="l" t="t" r="r" b="b"/>
            <a:pathLst>
              <a:path w="217169" h="218439">
                <a:moveTo>
                  <a:pt x="172199" y="87630"/>
                </a:moveTo>
                <a:lnTo>
                  <a:pt x="169913" y="73723"/>
                </a:lnTo>
                <a:lnTo>
                  <a:pt x="167957" y="70472"/>
                </a:lnTo>
                <a:lnTo>
                  <a:pt x="167957" y="87630"/>
                </a:lnTo>
                <a:lnTo>
                  <a:pt x="159880" y="111785"/>
                </a:lnTo>
                <a:lnTo>
                  <a:pt x="141643" y="135051"/>
                </a:lnTo>
                <a:lnTo>
                  <a:pt x="122212" y="153301"/>
                </a:lnTo>
                <a:lnTo>
                  <a:pt x="110553" y="162433"/>
                </a:lnTo>
                <a:lnTo>
                  <a:pt x="108419" y="164566"/>
                </a:lnTo>
                <a:lnTo>
                  <a:pt x="107365" y="162433"/>
                </a:lnTo>
                <a:lnTo>
                  <a:pt x="95694" y="153301"/>
                </a:lnTo>
                <a:lnTo>
                  <a:pt x="76263" y="135051"/>
                </a:lnTo>
                <a:lnTo>
                  <a:pt x="58026" y="111785"/>
                </a:lnTo>
                <a:lnTo>
                  <a:pt x="49961" y="87630"/>
                </a:lnTo>
                <a:lnTo>
                  <a:pt x="51269" y="77089"/>
                </a:lnTo>
                <a:lnTo>
                  <a:pt x="55676" y="67462"/>
                </a:lnTo>
                <a:lnTo>
                  <a:pt x="63855" y="60426"/>
                </a:lnTo>
                <a:lnTo>
                  <a:pt x="76530" y="57708"/>
                </a:lnTo>
                <a:lnTo>
                  <a:pt x="83693" y="58674"/>
                </a:lnTo>
                <a:lnTo>
                  <a:pt x="90754" y="61455"/>
                </a:lnTo>
                <a:lnTo>
                  <a:pt x="97612" y="65824"/>
                </a:lnTo>
                <a:lnTo>
                  <a:pt x="104165" y="71602"/>
                </a:lnTo>
                <a:lnTo>
                  <a:pt x="106299" y="73736"/>
                </a:lnTo>
                <a:lnTo>
                  <a:pt x="105232" y="75869"/>
                </a:lnTo>
                <a:lnTo>
                  <a:pt x="100876" y="82448"/>
                </a:lnTo>
                <a:lnTo>
                  <a:pt x="97523" y="89230"/>
                </a:lnTo>
                <a:lnTo>
                  <a:pt x="95364" y="96012"/>
                </a:lnTo>
                <a:lnTo>
                  <a:pt x="94602" y="102590"/>
                </a:lnTo>
                <a:lnTo>
                  <a:pt x="94602" y="106870"/>
                </a:lnTo>
                <a:lnTo>
                  <a:pt x="96723" y="112204"/>
                </a:lnTo>
                <a:lnTo>
                  <a:pt x="102044" y="117551"/>
                </a:lnTo>
                <a:lnTo>
                  <a:pt x="105232" y="119684"/>
                </a:lnTo>
                <a:lnTo>
                  <a:pt x="112674" y="119684"/>
                </a:lnTo>
                <a:lnTo>
                  <a:pt x="115862" y="117551"/>
                </a:lnTo>
                <a:lnTo>
                  <a:pt x="117983" y="115417"/>
                </a:lnTo>
                <a:lnTo>
                  <a:pt x="121170" y="112204"/>
                </a:lnTo>
                <a:lnTo>
                  <a:pt x="123304" y="106870"/>
                </a:lnTo>
                <a:lnTo>
                  <a:pt x="123304" y="102590"/>
                </a:lnTo>
                <a:lnTo>
                  <a:pt x="122085" y="96012"/>
                </a:lnTo>
                <a:lnTo>
                  <a:pt x="119976" y="89230"/>
                </a:lnTo>
                <a:lnTo>
                  <a:pt x="119049" y="87210"/>
                </a:lnTo>
                <a:lnTo>
                  <a:pt x="119049" y="105803"/>
                </a:lnTo>
                <a:lnTo>
                  <a:pt x="117995" y="110070"/>
                </a:lnTo>
                <a:lnTo>
                  <a:pt x="113741" y="114350"/>
                </a:lnTo>
                <a:lnTo>
                  <a:pt x="111607" y="115417"/>
                </a:lnTo>
                <a:lnTo>
                  <a:pt x="106299" y="115417"/>
                </a:lnTo>
                <a:lnTo>
                  <a:pt x="104165" y="114350"/>
                </a:lnTo>
                <a:lnTo>
                  <a:pt x="99923" y="110070"/>
                </a:lnTo>
                <a:lnTo>
                  <a:pt x="98856" y="105803"/>
                </a:lnTo>
                <a:lnTo>
                  <a:pt x="98920" y="96012"/>
                </a:lnTo>
                <a:lnTo>
                  <a:pt x="102044" y="87630"/>
                </a:lnTo>
                <a:lnTo>
                  <a:pt x="106299" y="80149"/>
                </a:lnTo>
                <a:lnTo>
                  <a:pt x="108419" y="76949"/>
                </a:lnTo>
                <a:lnTo>
                  <a:pt x="111607" y="80149"/>
                </a:lnTo>
                <a:lnTo>
                  <a:pt x="115862" y="87630"/>
                </a:lnTo>
                <a:lnTo>
                  <a:pt x="118986" y="96012"/>
                </a:lnTo>
                <a:lnTo>
                  <a:pt x="119049" y="105803"/>
                </a:lnTo>
                <a:lnTo>
                  <a:pt x="119049" y="87210"/>
                </a:lnTo>
                <a:lnTo>
                  <a:pt x="116878" y="82448"/>
                </a:lnTo>
                <a:lnTo>
                  <a:pt x="113360" y="76949"/>
                </a:lnTo>
                <a:lnTo>
                  <a:pt x="112674" y="75869"/>
                </a:lnTo>
                <a:lnTo>
                  <a:pt x="111620" y="73723"/>
                </a:lnTo>
                <a:lnTo>
                  <a:pt x="112674" y="71602"/>
                </a:lnTo>
                <a:lnTo>
                  <a:pt x="113893" y="70535"/>
                </a:lnTo>
                <a:lnTo>
                  <a:pt x="119227" y="65824"/>
                </a:lnTo>
                <a:lnTo>
                  <a:pt x="126085" y="61455"/>
                </a:lnTo>
                <a:lnTo>
                  <a:pt x="133146" y="58674"/>
                </a:lnTo>
                <a:lnTo>
                  <a:pt x="140309" y="57708"/>
                </a:lnTo>
                <a:lnTo>
                  <a:pt x="153149" y="60426"/>
                </a:lnTo>
                <a:lnTo>
                  <a:pt x="161709" y="67462"/>
                </a:lnTo>
                <a:lnTo>
                  <a:pt x="166471" y="77089"/>
                </a:lnTo>
                <a:lnTo>
                  <a:pt x="167957" y="87630"/>
                </a:lnTo>
                <a:lnTo>
                  <a:pt x="167957" y="70472"/>
                </a:lnTo>
                <a:lnTo>
                  <a:pt x="163423" y="62915"/>
                </a:lnTo>
                <a:lnTo>
                  <a:pt x="155930" y="57708"/>
                </a:lnTo>
                <a:lnTo>
                  <a:pt x="153365" y="55930"/>
                </a:lnTo>
                <a:lnTo>
                  <a:pt x="140309" y="53441"/>
                </a:lnTo>
                <a:lnTo>
                  <a:pt x="132969" y="54419"/>
                </a:lnTo>
                <a:lnTo>
                  <a:pt x="125425" y="57315"/>
                </a:lnTo>
                <a:lnTo>
                  <a:pt x="117894" y="62001"/>
                </a:lnTo>
                <a:lnTo>
                  <a:pt x="110553" y="68389"/>
                </a:lnTo>
                <a:lnTo>
                  <a:pt x="108419" y="70535"/>
                </a:lnTo>
                <a:lnTo>
                  <a:pt x="106299" y="68389"/>
                </a:lnTo>
                <a:lnTo>
                  <a:pt x="76530" y="53441"/>
                </a:lnTo>
                <a:lnTo>
                  <a:pt x="64096" y="55930"/>
                </a:lnTo>
                <a:lnTo>
                  <a:pt x="54343" y="62915"/>
                </a:lnTo>
                <a:lnTo>
                  <a:pt x="47980" y="73736"/>
                </a:lnTo>
                <a:lnTo>
                  <a:pt x="45707" y="87630"/>
                </a:lnTo>
                <a:lnTo>
                  <a:pt x="55333" y="115036"/>
                </a:lnTo>
                <a:lnTo>
                  <a:pt x="76530" y="140931"/>
                </a:lnTo>
                <a:lnTo>
                  <a:pt x="97726" y="160210"/>
                </a:lnTo>
                <a:lnTo>
                  <a:pt x="107365" y="167779"/>
                </a:lnTo>
                <a:lnTo>
                  <a:pt x="108419" y="168846"/>
                </a:lnTo>
                <a:lnTo>
                  <a:pt x="109486" y="167779"/>
                </a:lnTo>
                <a:lnTo>
                  <a:pt x="113944" y="164566"/>
                </a:lnTo>
                <a:lnTo>
                  <a:pt x="120624" y="159766"/>
                </a:lnTo>
                <a:lnTo>
                  <a:pt x="142036" y="140525"/>
                </a:lnTo>
                <a:lnTo>
                  <a:pt x="162852" y="114884"/>
                </a:lnTo>
                <a:lnTo>
                  <a:pt x="172199" y="87630"/>
                </a:lnTo>
                <a:close/>
              </a:path>
              <a:path w="217169" h="218439">
                <a:moveTo>
                  <a:pt x="216839" y="109004"/>
                </a:moveTo>
                <a:lnTo>
                  <a:pt x="214731" y="98310"/>
                </a:lnTo>
                <a:lnTo>
                  <a:pt x="214731" y="109004"/>
                </a:lnTo>
                <a:lnTo>
                  <a:pt x="206336" y="149872"/>
                </a:lnTo>
                <a:lnTo>
                  <a:pt x="183502" y="183540"/>
                </a:lnTo>
                <a:lnTo>
                  <a:pt x="149694" y="206387"/>
                </a:lnTo>
                <a:lnTo>
                  <a:pt x="108419" y="214795"/>
                </a:lnTo>
                <a:lnTo>
                  <a:pt x="67767" y="206387"/>
                </a:lnTo>
                <a:lnTo>
                  <a:pt x="34277" y="183540"/>
                </a:lnTo>
                <a:lnTo>
                  <a:pt x="11557" y="149872"/>
                </a:lnTo>
                <a:lnTo>
                  <a:pt x="3187" y="109004"/>
                </a:lnTo>
                <a:lnTo>
                  <a:pt x="11557" y="67513"/>
                </a:lnTo>
                <a:lnTo>
                  <a:pt x="34277" y="33528"/>
                </a:lnTo>
                <a:lnTo>
                  <a:pt x="67767" y="10579"/>
                </a:lnTo>
                <a:lnTo>
                  <a:pt x="108419" y="2146"/>
                </a:lnTo>
                <a:lnTo>
                  <a:pt x="149694" y="10579"/>
                </a:lnTo>
                <a:lnTo>
                  <a:pt x="183502" y="33528"/>
                </a:lnTo>
                <a:lnTo>
                  <a:pt x="206336" y="67513"/>
                </a:lnTo>
                <a:lnTo>
                  <a:pt x="214731" y="109004"/>
                </a:lnTo>
                <a:lnTo>
                  <a:pt x="214731" y="98310"/>
                </a:lnTo>
                <a:lnTo>
                  <a:pt x="208419" y="66268"/>
                </a:lnTo>
                <a:lnTo>
                  <a:pt x="185356" y="31661"/>
                </a:lnTo>
                <a:lnTo>
                  <a:pt x="150926" y="8470"/>
                </a:lnTo>
                <a:lnTo>
                  <a:pt x="119164" y="2146"/>
                </a:lnTo>
                <a:lnTo>
                  <a:pt x="108419" y="0"/>
                </a:lnTo>
                <a:lnTo>
                  <a:pt x="66370" y="8470"/>
                </a:lnTo>
                <a:lnTo>
                  <a:pt x="31889" y="31661"/>
                </a:lnTo>
                <a:lnTo>
                  <a:pt x="8572" y="66268"/>
                </a:lnTo>
                <a:lnTo>
                  <a:pt x="0" y="109004"/>
                </a:lnTo>
                <a:lnTo>
                  <a:pt x="8572" y="151282"/>
                </a:lnTo>
                <a:lnTo>
                  <a:pt x="31889" y="185940"/>
                </a:lnTo>
                <a:lnTo>
                  <a:pt x="66370" y="209384"/>
                </a:lnTo>
                <a:lnTo>
                  <a:pt x="108419" y="218008"/>
                </a:lnTo>
                <a:lnTo>
                  <a:pt x="124231" y="214795"/>
                </a:lnTo>
                <a:lnTo>
                  <a:pt x="150926" y="209384"/>
                </a:lnTo>
                <a:lnTo>
                  <a:pt x="185356" y="185940"/>
                </a:lnTo>
                <a:lnTo>
                  <a:pt x="208419" y="151282"/>
                </a:lnTo>
                <a:lnTo>
                  <a:pt x="216839" y="1090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19341" y="4857750"/>
            <a:ext cx="217170" cy="218440"/>
          </a:xfrm>
          <a:custGeom>
            <a:avLst/>
            <a:gdLst/>
            <a:ahLst/>
            <a:cxnLst/>
            <a:rect l="l" t="t" r="r" b="b"/>
            <a:pathLst>
              <a:path w="217170" h="218439">
                <a:moveTo>
                  <a:pt x="163703" y="161785"/>
                </a:moveTo>
                <a:lnTo>
                  <a:pt x="55270" y="161785"/>
                </a:lnTo>
                <a:lnTo>
                  <a:pt x="55270" y="56095"/>
                </a:lnTo>
                <a:lnTo>
                  <a:pt x="52082" y="56095"/>
                </a:lnTo>
                <a:lnTo>
                  <a:pt x="52082" y="161785"/>
                </a:lnTo>
                <a:lnTo>
                  <a:pt x="52082" y="164325"/>
                </a:lnTo>
                <a:lnTo>
                  <a:pt x="163703" y="164325"/>
                </a:lnTo>
                <a:lnTo>
                  <a:pt x="163703" y="161785"/>
                </a:lnTo>
                <a:close/>
              </a:path>
              <a:path w="217170" h="218439">
                <a:moveTo>
                  <a:pt x="216865" y="109004"/>
                </a:moveTo>
                <a:lnTo>
                  <a:pt x="213677" y="93116"/>
                </a:lnTo>
                <a:lnTo>
                  <a:pt x="213677" y="109004"/>
                </a:lnTo>
                <a:lnTo>
                  <a:pt x="205295" y="149872"/>
                </a:lnTo>
                <a:lnTo>
                  <a:pt x="182575" y="183540"/>
                </a:lnTo>
                <a:lnTo>
                  <a:pt x="149085" y="206387"/>
                </a:lnTo>
                <a:lnTo>
                  <a:pt x="108432" y="214795"/>
                </a:lnTo>
                <a:lnTo>
                  <a:pt x="67157" y="206387"/>
                </a:lnTo>
                <a:lnTo>
                  <a:pt x="33350" y="183540"/>
                </a:lnTo>
                <a:lnTo>
                  <a:pt x="10515" y="149872"/>
                </a:lnTo>
                <a:lnTo>
                  <a:pt x="2120" y="109004"/>
                </a:lnTo>
                <a:lnTo>
                  <a:pt x="10515" y="67513"/>
                </a:lnTo>
                <a:lnTo>
                  <a:pt x="33350" y="33528"/>
                </a:lnTo>
                <a:lnTo>
                  <a:pt x="67157" y="10579"/>
                </a:lnTo>
                <a:lnTo>
                  <a:pt x="108432" y="2146"/>
                </a:lnTo>
                <a:lnTo>
                  <a:pt x="149085" y="10579"/>
                </a:lnTo>
                <a:lnTo>
                  <a:pt x="182575" y="33528"/>
                </a:lnTo>
                <a:lnTo>
                  <a:pt x="205295" y="67513"/>
                </a:lnTo>
                <a:lnTo>
                  <a:pt x="213677" y="109004"/>
                </a:lnTo>
                <a:lnTo>
                  <a:pt x="213677" y="93116"/>
                </a:lnTo>
                <a:lnTo>
                  <a:pt x="208292" y="66268"/>
                </a:lnTo>
                <a:lnTo>
                  <a:pt x="184975" y="31661"/>
                </a:lnTo>
                <a:lnTo>
                  <a:pt x="150482" y="8470"/>
                </a:lnTo>
                <a:lnTo>
                  <a:pt x="119062" y="2146"/>
                </a:lnTo>
                <a:lnTo>
                  <a:pt x="108432" y="0"/>
                </a:lnTo>
                <a:lnTo>
                  <a:pt x="65925" y="8470"/>
                </a:lnTo>
                <a:lnTo>
                  <a:pt x="31496" y="31661"/>
                </a:lnTo>
                <a:lnTo>
                  <a:pt x="8420" y="66268"/>
                </a:lnTo>
                <a:lnTo>
                  <a:pt x="0" y="109004"/>
                </a:lnTo>
                <a:lnTo>
                  <a:pt x="8420" y="151282"/>
                </a:lnTo>
                <a:lnTo>
                  <a:pt x="31496" y="185940"/>
                </a:lnTo>
                <a:lnTo>
                  <a:pt x="65925" y="209384"/>
                </a:lnTo>
                <a:lnTo>
                  <a:pt x="108432" y="218008"/>
                </a:lnTo>
                <a:lnTo>
                  <a:pt x="124079" y="214795"/>
                </a:lnTo>
                <a:lnTo>
                  <a:pt x="150482" y="209384"/>
                </a:lnTo>
                <a:lnTo>
                  <a:pt x="184975" y="185940"/>
                </a:lnTo>
                <a:lnTo>
                  <a:pt x="208292" y="151282"/>
                </a:lnTo>
                <a:lnTo>
                  <a:pt x="216865" y="1090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71424" y="4910023"/>
            <a:ext cx="111760" cy="109220"/>
          </a:xfrm>
          <a:custGeom>
            <a:avLst/>
            <a:gdLst/>
            <a:ahLst/>
            <a:cxnLst/>
            <a:rect l="l" t="t" r="r" b="b"/>
            <a:pathLst>
              <a:path w="111759" h="109220">
                <a:moveTo>
                  <a:pt x="111620" y="0"/>
                </a:moveTo>
                <a:lnTo>
                  <a:pt x="108445" y="0"/>
                </a:lnTo>
                <a:lnTo>
                  <a:pt x="108445" y="3822"/>
                </a:lnTo>
                <a:lnTo>
                  <a:pt x="108445" y="53517"/>
                </a:lnTo>
                <a:lnTo>
                  <a:pt x="57404" y="53517"/>
                </a:lnTo>
                <a:lnTo>
                  <a:pt x="57404" y="3822"/>
                </a:lnTo>
                <a:lnTo>
                  <a:pt x="108445" y="3822"/>
                </a:lnTo>
                <a:lnTo>
                  <a:pt x="108445" y="0"/>
                </a:lnTo>
                <a:lnTo>
                  <a:pt x="0" y="0"/>
                </a:lnTo>
                <a:lnTo>
                  <a:pt x="0" y="3822"/>
                </a:lnTo>
                <a:lnTo>
                  <a:pt x="54216" y="3822"/>
                </a:lnTo>
                <a:lnTo>
                  <a:pt x="54216" y="53517"/>
                </a:lnTo>
                <a:lnTo>
                  <a:pt x="2133" y="53517"/>
                </a:lnTo>
                <a:lnTo>
                  <a:pt x="2133" y="56730"/>
                </a:lnTo>
                <a:lnTo>
                  <a:pt x="54216" y="56730"/>
                </a:lnTo>
                <a:lnTo>
                  <a:pt x="54216" y="109093"/>
                </a:lnTo>
                <a:lnTo>
                  <a:pt x="57404" y="109093"/>
                </a:lnTo>
                <a:lnTo>
                  <a:pt x="57404" y="56730"/>
                </a:lnTo>
                <a:lnTo>
                  <a:pt x="108445" y="56730"/>
                </a:lnTo>
                <a:lnTo>
                  <a:pt x="108445" y="109093"/>
                </a:lnTo>
                <a:lnTo>
                  <a:pt x="111620" y="109093"/>
                </a:lnTo>
                <a:lnTo>
                  <a:pt x="111620" y="3822"/>
                </a:lnTo>
                <a:lnTo>
                  <a:pt x="111620" y="3289"/>
                </a:lnTo>
                <a:lnTo>
                  <a:pt x="1116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10996" y="4857744"/>
            <a:ext cx="216855" cy="218003"/>
          </a:xfrm>
          <a:prstGeom prst="rect">
            <a:avLst/>
          </a:prstGeom>
        </p:spPr>
      </p:pic>
      <p:sp>
        <p:nvSpPr>
          <p:cNvPr id="9" name="object 9"/>
          <p:cNvSpPr/>
          <p:nvPr/>
        </p:nvSpPr>
        <p:spPr>
          <a:xfrm>
            <a:off x="1304899" y="4857750"/>
            <a:ext cx="217170" cy="218440"/>
          </a:xfrm>
          <a:custGeom>
            <a:avLst/>
            <a:gdLst/>
            <a:ahLst/>
            <a:cxnLst/>
            <a:rect l="l" t="t" r="r" b="b"/>
            <a:pathLst>
              <a:path w="217169" h="218439">
                <a:moveTo>
                  <a:pt x="172199" y="87630"/>
                </a:moveTo>
                <a:lnTo>
                  <a:pt x="169913" y="73723"/>
                </a:lnTo>
                <a:lnTo>
                  <a:pt x="167957" y="70472"/>
                </a:lnTo>
                <a:lnTo>
                  <a:pt x="167957" y="87630"/>
                </a:lnTo>
                <a:lnTo>
                  <a:pt x="159880" y="111785"/>
                </a:lnTo>
                <a:lnTo>
                  <a:pt x="141643" y="135051"/>
                </a:lnTo>
                <a:lnTo>
                  <a:pt x="122212" y="153301"/>
                </a:lnTo>
                <a:lnTo>
                  <a:pt x="110553" y="162433"/>
                </a:lnTo>
                <a:lnTo>
                  <a:pt x="108419" y="164566"/>
                </a:lnTo>
                <a:lnTo>
                  <a:pt x="107365" y="162433"/>
                </a:lnTo>
                <a:lnTo>
                  <a:pt x="95694" y="153301"/>
                </a:lnTo>
                <a:lnTo>
                  <a:pt x="76263" y="135051"/>
                </a:lnTo>
                <a:lnTo>
                  <a:pt x="58026" y="111785"/>
                </a:lnTo>
                <a:lnTo>
                  <a:pt x="49961" y="87630"/>
                </a:lnTo>
                <a:lnTo>
                  <a:pt x="51269" y="77089"/>
                </a:lnTo>
                <a:lnTo>
                  <a:pt x="55676" y="67462"/>
                </a:lnTo>
                <a:lnTo>
                  <a:pt x="63855" y="60426"/>
                </a:lnTo>
                <a:lnTo>
                  <a:pt x="76530" y="57708"/>
                </a:lnTo>
                <a:lnTo>
                  <a:pt x="83693" y="58674"/>
                </a:lnTo>
                <a:lnTo>
                  <a:pt x="90754" y="61455"/>
                </a:lnTo>
                <a:lnTo>
                  <a:pt x="97612" y="65824"/>
                </a:lnTo>
                <a:lnTo>
                  <a:pt x="104165" y="71602"/>
                </a:lnTo>
                <a:lnTo>
                  <a:pt x="106299" y="73736"/>
                </a:lnTo>
                <a:lnTo>
                  <a:pt x="105232" y="75869"/>
                </a:lnTo>
                <a:lnTo>
                  <a:pt x="100876" y="82448"/>
                </a:lnTo>
                <a:lnTo>
                  <a:pt x="97523" y="89230"/>
                </a:lnTo>
                <a:lnTo>
                  <a:pt x="95364" y="96012"/>
                </a:lnTo>
                <a:lnTo>
                  <a:pt x="94602" y="102590"/>
                </a:lnTo>
                <a:lnTo>
                  <a:pt x="94602" y="106870"/>
                </a:lnTo>
                <a:lnTo>
                  <a:pt x="96723" y="112204"/>
                </a:lnTo>
                <a:lnTo>
                  <a:pt x="102044" y="117551"/>
                </a:lnTo>
                <a:lnTo>
                  <a:pt x="105232" y="119684"/>
                </a:lnTo>
                <a:lnTo>
                  <a:pt x="112674" y="119684"/>
                </a:lnTo>
                <a:lnTo>
                  <a:pt x="115862" y="117551"/>
                </a:lnTo>
                <a:lnTo>
                  <a:pt x="117983" y="115417"/>
                </a:lnTo>
                <a:lnTo>
                  <a:pt x="121170" y="112204"/>
                </a:lnTo>
                <a:lnTo>
                  <a:pt x="123304" y="106870"/>
                </a:lnTo>
                <a:lnTo>
                  <a:pt x="123304" y="102590"/>
                </a:lnTo>
                <a:lnTo>
                  <a:pt x="122085" y="96012"/>
                </a:lnTo>
                <a:lnTo>
                  <a:pt x="119976" y="89230"/>
                </a:lnTo>
                <a:lnTo>
                  <a:pt x="119049" y="87210"/>
                </a:lnTo>
                <a:lnTo>
                  <a:pt x="119049" y="105803"/>
                </a:lnTo>
                <a:lnTo>
                  <a:pt x="117995" y="110070"/>
                </a:lnTo>
                <a:lnTo>
                  <a:pt x="113741" y="114350"/>
                </a:lnTo>
                <a:lnTo>
                  <a:pt x="111607" y="115417"/>
                </a:lnTo>
                <a:lnTo>
                  <a:pt x="106299" y="115417"/>
                </a:lnTo>
                <a:lnTo>
                  <a:pt x="104165" y="114350"/>
                </a:lnTo>
                <a:lnTo>
                  <a:pt x="99923" y="110070"/>
                </a:lnTo>
                <a:lnTo>
                  <a:pt x="98856" y="105803"/>
                </a:lnTo>
                <a:lnTo>
                  <a:pt x="98920" y="96012"/>
                </a:lnTo>
                <a:lnTo>
                  <a:pt x="102044" y="87630"/>
                </a:lnTo>
                <a:lnTo>
                  <a:pt x="106299" y="80149"/>
                </a:lnTo>
                <a:lnTo>
                  <a:pt x="108419" y="76949"/>
                </a:lnTo>
                <a:lnTo>
                  <a:pt x="111607" y="80149"/>
                </a:lnTo>
                <a:lnTo>
                  <a:pt x="115862" y="87630"/>
                </a:lnTo>
                <a:lnTo>
                  <a:pt x="118986" y="96012"/>
                </a:lnTo>
                <a:lnTo>
                  <a:pt x="119049" y="105803"/>
                </a:lnTo>
                <a:lnTo>
                  <a:pt x="119049" y="87210"/>
                </a:lnTo>
                <a:lnTo>
                  <a:pt x="116878" y="82448"/>
                </a:lnTo>
                <a:lnTo>
                  <a:pt x="113360" y="76949"/>
                </a:lnTo>
                <a:lnTo>
                  <a:pt x="112674" y="75869"/>
                </a:lnTo>
                <a:lnTo>
                  <a:pt x="111620" y="73723"/>
                </a:lnTo>
                <a:lnTo>
                  <a:pt x="112674" y="71602"/>
                </a:lnTo>
                <a:lnTo>
                  <a:pt x="113893" y="70535"/>
                </a:lnTo>
                <a:lnTo>
                  <a:pt x="119227" y="65824"/>
                </a:lnTo>
                <a:lnTo>
                  <a:pt x="126085" y="61455"/>
                </a:lnTo>
                <a:lnTo>
                  <a:pt x="133146" y="58674"/>
                </a:lnTo>
                <a:lnTo>
                  <a:pt x="140309" y="57708"/>
                </a:lnTo>
                <a:lnTo>
                  <a:pt x="153149" y="60426"/>
                </a:lnTo>
                <a:lnTo>
                  <a:pt x="161709" y="67462"/>
                </a:lnTo>
                <a:lnTo>
                  <a:pt x="166471" y="77089"/>
                </a:lnTo>
                <a:lnTo>
                  <a:pt x="167957" y="87630"/>
                </a:lnTo>
                <a:lnTo>
                  <a:pt x="167957" y="70472"/>
                </a:lnTo>
                <a:lnTo>
                  <a:pt x="163423" y="62915"/>
                </a:lnTo>
                <a:lnTo>
                  <a:pt x="155930" y="57708"/>
                </a:lnTo>
                <a:lnTo>
                  <a:pt x="153365" y="55930"/>
                </a:lnTo>
                <a:lnTo>
                  <a:pt x="140309" y="53441"/>
                </a:lnTo>
                <a:lnTo>
                  <a:pt x="132969" y="54419"/>
                </a:lnTo>
                <a:lnTo>
                  <a:pt x="125425" y="57315"/>
                </a:lnTo>
                <a:lnTo>
                  <a:pt x="117894" y="62001"/>
                </a:lnTo>
                <a:lnTo>
                  <a:pt x="110553" y="68389"/>
                </a:lnTo>
                <a:lnTo>
                  <a:pt x="108419" y="70535"/>
                </a:lnTo>
                <a:lnTo>
                  <a:pt x="106299" y="68389"/>
                </a:lnTo>
                <a:lnTo>
                  <a:pt x="76530" y="53441"/>
                </a:lnTo>
                <a:lnTo>
                  <a:pt x="64096" y="55930"/>
                </a:lnTo>
                <a:lnTo>
                  <a:pt x="54343" y="62915"/>
                </a:lnTo>
                <a:lnTo>
                  <a:pt x="47980" y="73736"/>
                </a:lnTo>
                <a:lnTo>
                  <a:pt x="45707" y="87630"/>
                </a:lnTo>
                <a:lnTo>
                  <a:pt x="55333" y="115036"/>
                </a:lnTo>
                <a:lnTo>
                  <a:pt x="76530" y="140931"/>
                </a:lnTo>
                <a:lnTo>
                  <a:pt x="97726" y="160210"/>
                </a:lnTo>
                <a:lnTo>
                  <a:pt x="107365" y="167779"/>
                </a:lnTo>
                <a:lnTo>
                  <a:pt x="108419" y="168846"/>
                </a:lnTo>
                <a:lnTo>
                  <a:pt x="109486" y="167779"/>
                </a:lnTo>
                <a:lnTo>
                  <a:pt x="113944" y="164566"/>
                </a:lnTo>
                <a:lnTo>
                  <a:pt x="120624" y="159766"/>
                </a:lnTo>
                <a:lnTo>
                  <a:pt x="142036" y="140525"/>
                </a:lnTo>
                <a:lnTo>
                  <a:pt x="162852" y="114884"/>
                </a:lnTo>
                <a:lnTo>
                  <a:pt x="172199" y="87630"/>
                </a:lnTo>
                <a:close/>
              </a:path>
              <a:path w="217169" h="218439">
                <a:moveTo>
                  <a:pt x="216839" y="109004"/>
                </a:moveTo>
                <a:lnTo>
                  <a:pt x="214731" y="98310"/>
                </a:lnTo>
                <a:lnTo>
                  <a:pt x="214731" y="109004"/>
                </a:lnTo>
                <a:lnTo>
                  <a:pt x="206336" y="149872"/>
                </a:lnTo>
                <a:lnTo>
                  <a:pt x="183502" y="183540"/>
                </a:lnTo>
                <a:lnTo>
                  <a:pt x="149694" y="206387"/>
                </a:lnTo>
                <a:lnTo>
                  <a:pt x="108419" y="214795"/>
                </a:lnTo>
                <a:lnTo>
                  <a:pt x="67767" y="206387"/>
                </a:lnTo>
                <a:lnTo>
                  <a:pt x="34277" y="183540"/>
                </a:lnTo>
                <a:lnTo>
                  <a:pt x="11557" y="149872"/>
                </a:lnTo>
                <a:lnTo>
                  <a:pt x="3187" y="109004"/>
                </a:lnTo>
                <a:lnTo>
                  <a:pt x="11557" y="67513"/>
                </a:lnTo>
                <a:lnTo>
                  <a:pt x="34277" y="33528"/>
                </a:lnTo>
                <a:lnTo>
                  <a:pt x="67767" y="10579"/>
                </a:lnTo>
                <a:lnTo>
                  <a:pt x="108419" y="2146"/>
                </a:lnTo>
                <a:lnTo>
                  <a:pt x="149694" y="10579"/>
                </a:lnTo>
                <a:lnTo>
                  <a:pt x="183502" y="33528"/>
                </a:lnTo>
                <a:lnTo>
                  <a:pt x="206336" y="67513"/>
                </a:lnTo>
                <a:lnTo>
                  <a:pt x="214731" y="109004"/>
                </a:lnTo>
                <a:lnTo>
                  <a:pt x="214731" y="98310"/>
                </a:lnTo>
                <a:lnTo>
                  <a:pt x="208419" y="66268"/>
                </a:lnTo>
                <a:lnTo>
                  <a:pt x="185356" y="31661"/>
                </a:lnTo>
                <a:lnTo>
                  <a:pt x="150926" y="8470"/>
                </a:lnTo>
                <a:lnTo>
                  <a:pt x="119164" y="2146"/>
                </a:lnTo>
                <a:lnTo>
                  <a:pt x="108419" y="0"/>
                </a:lnTo>
                <a:lnTo>
                  <a:pt x="66370" y="8470"/>
                </a:lnTo>
                <a:lnTo>
                  <a:pt x="31889" y="31661"/>
                </a:lnTo>
                <a:lnTo>
                  <a:pt x="8572" y="66268"/>
                </a:lnTo>
                <a:lnTo>
                  <a:pt x="0" y="109004"/>
                </a:lnTo>
                <a:lnTo>
                  <a:pt x="8572" y="151282"/>
                </a:lnTo>
                <a:lnTo>
                  <a:pt x="31889" y="185940"/>
                </a:lnTo>
                <a:lnTo>
                  <a:pt x="66370" y="209384"/>
                </a:lnTo>
                <a:lnTo>
                  <a:pt x="108419" y="218008"/>
                </a:lnTo>
                <a:lnTo>
                  <a:pt x="124231" y="214795"/>
                </a:lnTo>
                <a:lnTo>
                  <a:pt x="150926" y="209384"/>
                </a:lnTo>
                <a:lnTo>
                  <a:pt x="185356" y="185940"/>
                </a:lnTo>
                <a:lnTo>
                  <a:pt x="208419" y="151282"/>
                </a:lnTo>
                <a:lnTo>
                  <a:pt x="216839" y="1090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527304" y="340999"/>
            <a:ext cx="7886700" cy="364202"/>
          </a:xfrm>
          <a:prstGeom prst="rect">
            <a:avLst/>
          </a:prstGeom>
        </p:spPr>
        <p:txBody>
          <a:bodyPr vert="horz" wrap="square" lIns="0" tIns="5588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440"/>
              </a:spcBef>
            </a:pPr>
            <a:r>
              <a:rPr sz="2000" spc="-10"/>
              <a:t>Introducing</a:t>
            </a:r>
            <a:r>
              <a:rPr sz="2000" spc="-120"/>
              <a:t> </a:t>
            </a:r>
            <a:r>
              <a:rPr sz="2000"/>
              <a:t>the</a:t>
            </a:r>
            <a:r>
              <a:rPr sz="2000" spc="65"/>
              <a:t> </a:t>
            </a:r>
            <a:r>
              <a:rPr sz="2000" spc="-20"/>
              <a:t>team</a:t>
            </a:r>
            <a:r>
              <a:rPr lang="en-US" sz="2000" spc="-20"/>
              <a:t> </a:t>
            </a:r>
            <a:r>
              <a:rPr lang="en-US" sz="2000" b="1">
                <a:latin typeface="Calibri"/>
                <a:cs typeface="Calibri"/>
              </a:rPr>
              <a:t>HEAVY DRIVERS</a:t>
            </a:r>
            <a:endParaRPr sz="2000" b="1" spc="-10">
              <a:latin typeface="Calibri"/>
              <a:cs typeface="Calibri"/>
            </a:endParaRPr>
          </a:p>
        </p:txBody>
      </p:sp>
      <p:pic>
        <p:nvPicPr>
          <p:cNvPr id="20" name="Picture 19" descr="A group of men sitting at desks with computers&#10;&#10;Description automatically generated">
            <a:extLst>
              <a:ext uri="{FF2B5EF4-FFF2-40B4-BE49-F238E27FC236}">
                <a16:creationId xmlns:a16="http://schemas.microsoft.com/office/drawing/2014/main" id="{2E8DD31A-7533-FDA0-8CA4-54E252C0AB3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971550"/>
            <a:ext cx="5257800" cy="2875452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4A15D673-17FA-EC21-5EA4-F1D3013544F2}"/>
              </a:ext>
            </a:extLst>
          </p:cNvPr>
          <p:cNvSpPr txBox="1"/>
          <p:nvPr/>
        </p:nvSpPr>
        <p:spPr>
          <a:xfrm>
            <a:off x="1522069" y="4033450"/>
            <a:ext cx="6324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err="1"/>
              <a:t>Manaswi</a:t>
            </a:r>
            <a:r>
              <a:rPr lang="en-US" sz="1200"/>
              <a:t> Raj, Harshit Gupta, Lakshya Vaishya, Aditya Khariwal, P Hemanth Naidu</a:t>
            </a:r>
            <a:endParaRPr lang="en-GB" sz="12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CA92C77-C900-77F8-C2AD-3BAB9C56C10E}"/>
              </a:ext>
            </a:extLst>
          </p:cNvPr>
          <p:cNvSpPr txBox="1"/>
          <p:nvPr/>
        </p:nvSpPr>
        <p:spPr>
          <a:xfrm>
            <a:off x="3810000" y="4400549"/>
            <a:ext cx="1676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/>
              <a:t>(Left to right)</a:t>
            </a:r>
            <a:endParaRPr lang="en-GB" sz="1000"/>
          </a:p>
        </p:txBody>
      </p:sp>
      <p:pic>
        <p:nvPicPr>
          <p:cNvPr id="27" name="object 2">
            <a:extLst>
              <a:ext uri="{FF2B5EF4-FFF2-40B4-BE49-F238E27FC236}">
                <a16:creationId xmlns:a16="http://schemas.microsoft.com/office/drawing/2014/main" id="{D6A4BB77-FDE4-67A8-74EA-139EA579845C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284497" y="205360"/>
            <a:ext cx="1628775" cy="39592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9343" y="4857744"/>
            <a:ext cx="217170" cy="218440"/>
          </a:xfrm>
          <a:custGeom>
            <a:avLst/>
            <a:gdLst/>
            <a:ahLst/>
            <a:cxnLst/>
            <a:rect l="l" t="t" r="r" b="b"/>
            <a:pathLst>
              <a:path w="217170" h="218439">
                <a:moveTo>
                  <a:pt x="108433" y="0"/>
                </a:moveTo>
                <a:lnTo>
                  <a:pt x="65926" y="8465"/>
                </a:lnTo>
                <a:lnTo>
                  <a:pt x="31493" y="31658"/>
                </a:lnTo>
                <a:lnTo>
                  <a:pt x="8421" y="66272"/>
                </a:lnTo>
                <a:lnTo>
                  <a:pt x="0" y="109001"/>
                </a:lnTo>
                <a:lnTo>
                  <a:pt x="8421" y="151279"/>
                </a:lnTo>
                <a:lnTo>
                  <a:pt x="31493" y="185943"/>
                </a:lnTo>
                <a:lnTo>
                  <a:pt x="65926" y="209387"/>
                </a:lnTo>
                <a:lnTo>
                  <a:pt x="108433" y="218003"/>
                </a:lnTo>
                <a:lnTo>
                  <a:pt x="124082" y="214797"/>
                </a:lnTo>
                <a:lnTo>
                  <a:pt x="108433" y="214797"/>
                </a:lnTo>
                <a:lnTo>
                  <a:pt x="67156" y="206381"/>
                </a:lnTo>
                <a:lnTo>
                  <a:pt x="33353" y="183539"/>
                </a:lnTo>
                <a:lnTo>
                  <a:pt x="10514" y="149877"/>
                </a:lnTo>
                <a:lnTo>
                  <a:pt x="2126" y="109001"/>
                </a:lnTo>
                <a:lnTo>
                  <a:pt x="10514" y="67509"/>
                </a:lnTo>
                <a:lnTo>
                  <a:pt x="33353" y="33530"/>
                </a:lnTo>
                <a:lnTo>
                  <a:pt x="67156" y="10572"/>
                </a:lnTo>
                <a:lnTo>
                  <a:pt x="108433" y="2139"/>
                </a:lnTo>
                <a:lnTo>
                  <a:pt x="119064" y="2139"/>
                </a:lnTo>
                <a:lnTo>
                  <a:pt x="108433" y="0"/>
                </a:lnTo>
                <a:close/>
              </a:path>
              <a:path w="217170" h="218439">
                <a:moveTo>
                  <a:pt x="119064" y="2139"/>
                </a:moveTo>
                <a:lnTo>
                  <a:pt x="108433" y="2139"/>
                </a:lnTo>
                <a:lnTo>
                  <a:pt x="149094" y="10572"/>
                </a:lnTo>
                <a:lnTo>
                  <a:pt x="182581" y="33530"/>
                </a:lnTo>
                <a:lnTo>
                  <a:pt x="205303" y="67509"/>
                </a:lnTo>
                <a:lnTo>
                  <a:pt x="213675" y="109001"/>
                </a:lnTo>
                <a:lnTo>
                  <a:pt x="205303" y="149877"/>
                </a:lnTo>
                <a:lnTo>
                  <a:pt x="182581" y="183539"/>
                </a:lnTo>
                <a:lnTo>
                  <a:pt x="149094" y="206381"/>
                </a:lnTo>
                <a:lnTo>
                  <a:pt x="108433" y="214797"/>
                </a:lnTo>
                <a:lnTo>
                  <a:pt x="124082" y="214797"/>
                </a:lnTo>
                <a:lnTo>
                  <a:pt x="150491" y="209387"/>
                </a:lnTo>
                <a:lnTo>
                  <a:pt x="184975" y="185943"/>
                </a:lnTo>
                <a:lnTo>
                  <a:pt x="208297" y="151279"/>
                </a:lnTo>
                <a:lnTo>
                  <a:pt x="216868" y="109001"/>
                </a:lnTo>
                <a:lnTo>
                  <a:pt x="208297" y="66272"/>
                </a:lnTo>
                <a:lnTo>
                  <a:pt x="184975" y="31658"/>
                </a:lnTo>
                <a:lnTo>
                  <a:pt x="150491" y="8465"/>
                </a:lnTo>
                <a:lnTo>
                  <a:pt x="119064" y="21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71424" y="4910023"/>
            <a:ext cx="111760" cy="112395"/>
          </a:xfrm>
          <a:custGeom>
            <a:avLst/>
            <a:gdLst/>
            <a:ahLst/>
            <a:cxnLst/>
            <a:rect l="l" t="t" r="r" b="b"/>
            <a:pathLst>
              <a:path w="111759" h="112395">
                <a:moveTo>
                  <a:pt x="111620" y="0"/>
                </a:moveTo>
                <a:lnTo>
                  <a:pt x="108445" y="0"/>
                </a:lnTo>
                <a:lnTo>
                  <a:pt x="108445" y="3822"/>
                </a:lnTo>
                <a:lnTo>
                  <a:pt x="108445" y="53517"/>
                </a:lnTo>
                <a:lnTo>
                  <a:pt x="57404" y="53517"/>
                </a:lnTo>
                <a:lnTo>
                  <a:pt x="57404" y="3822"/>
                </a:lnTo>
                <a:lnTo>
                  <a:pt x="108445" y="3822"/>
                </a:lnTo>
                <a:lnTo>
                  <a:pt x="108445" y="0"/>
                </a:lnTo>
                <a:lnTo>
                  <a:pt x="54216" y="0"/>
                </a:lnTo>
                <a:lnTo>
                  <a:pt x="54216" y="3822"/>
                </a:lnTo>
                <a:lnTo>
                  <a:pt x="54216" y="53517"/>
                </a:lnTo>
                <a:lnTo>
                  <a:pt x="3187" y="53517"/>
                </a:lnTo>
                <a:lnTo>
                  <a:pt x="3187" y="3822"/>
                </a:lnTo>
                <a:lnTo>
                  <a:pt x="54216" y="3822"/>
                </a:lnTo>
                <a:lnTo>
                  <a:pt x="54216" y="0"/>
                </a:lnTo>
                <a:lnTo>
                  <a:pt x="0" y="0"/>
                </a:lnTo>
                <a:lnTo>
                  <a:pt x="0" y="3822"/>
                </a:lnTo>
                <a:lnTo>
                  <a:pt x="0" y="109512"/>
                </a:lnTo>
                <a:lnTo>
                  <a:pt x="0" y="112052"/>
                </a:lnTo>
                <a:lnTo>
                  <a:pt x="111620" y="112052"/>
                </a:lnTo>
                <a:lnTo>
                  <a:pt x="111620" y="109512"/>
                </a:lnTo>
                <a:lnTo>
                  <a:pt x="3187" y="109512"/>
                </a:lnTo>
                <a:lnTo>
                  <a:pt x="3187" y="56730"/>
                </a:lnTo>
                <a:lnTo>
                  <a:pt x="54216" y="56730"/>
                </a:lnTo>
                <a:lnTo>
                  <a:pt x="54216" y="109093"/>
                </a:lnTo>
                <a:lnTo>
                  <a:pt x="57404" y="109093"/>
                </a:lnTo>
                <a:lnTo>
                  <a:pt x="57404" y="56730"/>
                </a:lnTo>
                <a:lnTo>
                  <a:pt x="108445" y="56730"/>
                </a:lnTo>
                <a:lnTo>
                  <a:pt x="108445" y="109093"/>
                </a:lnTo>
                <a:lnTo>
                  <a:pt x="111620" y="109093"/>
                </a:lnTo>
                <a:lnTo>
                  <a:pt x="111620" y="3822"/>
                </a:lnTo>
                <a:lnTo>
                  <a:pt x="111620" y="3289"/>
                </a:lnTo>
                <a:lnTo>
                  <a:pt x="1116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3816" y="4857744"/>
            <a:ext cx="216870" cy="218003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14953" y="4857744"/>
            <a:ext cx="216857" cy="218003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1304899" y="4857750"/>
            <a:ext cx="217170" cy="218440"/>
          </a:xfrm>
          <a:custGeom>
            <a:avLst/>
            <a:gdLst/>
            <a:ahLst/>
            <a:cxnLst/>
            <a:rect l="l" t="t" r="r" b="b"/>
            <a:pathLst>
              <a:path w="217169" h="218439">
                <a:moveTo>
                  <a:pt x="172199" y="87630"/>
                </a:moveTo>
                <a:lnTo>
                  <a:pt x="169913" y="73723"/>
                </a:lnTo>
                <a:lnTo>
                  <a:pt x="167957" y="70472"/>
                </a:lnTo>
                <a:lnTo>
                  <a:pt x="167957" y="87630"/>
                </a:lnTo>
                <a:lnTo>
                  <a:pt x="159880" y="111785"/>
                </a:lnTo>
                <a:lnTo>
                  <a:pt x="141643" y="135051"/>
                </a:lnTo>
                <a:lnTo>
                  <a:pt x="122212" y="153301"/>
                </a:lnTo>
                <a:lnTo>
                  <a:pt x="110553" y="162433"/>
                </a:lnTo>
                <a:lnTo>
                  <a:pt x="108419" y="164566"/>
                </a:lnTo>
                <a:lnTo>
                  <a:pt x="107365" y="162433"/>
                </a:lnTo>
                <a:lnTo>
                  <a:pt x="95694" y="153301"/>
                </a:lnTo>
                <a:lnTo>
                  <a:pt x="76263" y="135051"/>
                </a:lnTo>
                <a:lnTo>
                  <a:pt x="58026" y="111785"/>
                </a:lnTo>
                <a:lnTo>
                  <a:pt x="49961" y="87630"/>
                </a:lnTo>
                <a:lnTo>
                  <a:pt x="51269" y="77089"/>
                </a:lnTo>
                <a:lnTo>
                  <a:pt x="55676" y="67462"/>
                </a:lnTo>
                <a:lnTo>
                  <a:pt x="63855" y="60426"/>
                </a:lnTo>
                <a:lnTo>
                  <a:pt x="76530" y="57708"/>
                </a:lnTo>
                <a:lnTo>
                  <a:pt x="83693" y="58674"/>
                </a:lnTo>
                <a:lnTo>
                  <a:pt x="90754" y="61455"/>
                </a:lnTo>
                <a:lnTo>
                  <a:pt x="97612" y="65824"/>
                </a:lnTo>
                <a:lnTo>
                  <a:pt x="104165" y="71602"/>
                </a:lnTo>
                <a:lnTo>
                  <a:pt x="106299" y="73736"/>
                </a:lnTo>
                <a:lnTo>
                  <a:pt x="105232" y="75869"/>
                </a:lnTo>
                <a:lnTo>
                  <a:pt x="100876" y="82448"/>
                </a:lnTo>
                <a:lnTo>
                  <a:pt x="97523" y="89230"/>
                </a:lnTo>
                <a:lnTo>
                  <a:pt x="95364" y="96012"/>
                </a:lnTo>
                <a:lnTo>
                  <a:pt x="94602" y="102590"/>
                </a:lnTo>
                <a:lnTo>
                  <a:pt x="94602" y="106870"/>
                </a:lnTo>
                <a:lnTo>
                  <a:pt x="96723" y="112204"/>
                </a:lnTo>
                <a:lnTo>
                  <a:pt x="102044" y="117551"/>
                </a:lnTo>
                <a:lnTo>
                  <a:pt x="105232" y="119684"/>
                </a:lnTo>
                <a:lnTo>
                  <a:pt x="112674" y="119684"/>
                </a:lnTo>
                <a:lnTo>
                  <a:pt x="115862" y="117551"/>
                </a:lnTo>
                <a:lnTo>
                  <a:pt x="117983" y="115417"/>
                </a:lnTo>
                <a:lnTo>
                  <a:pt x="121170" y="112204"/>
                </a:lnTo>
                <a:lnTo>
                  <a:pt x="123304" y="106870"/>
                </a:lnTo>
                <a:lnTo>
                  <a:pt x="123304" y="102590"/>
                </a:lnTo>
                <a:lnTo>
                  <a:pt x="122085" y="96012"/>
                </a:lnTo>
                <a:lnTo>
                  <a:pt x="119976" y="89230"/>
                </a:lnTo>
                <a:lnTo>
                  <a:pt x="119049" y="87210"/>
                </a:lnTo>
                <a:lnTo>
                  <a:pt x="119049" y="105803"/>
                </a:lnTo>
                <a:lnTo>
                  <a:pt x="117995" y="110070"/>
                </a:lnTo>
                <a:lnTo>
                  <a:pt x="113741" y="114350"/>
                </a:lnTo>
                <a:lnTo>
                  <a:pt x="111607" y="115417"/>
                </a:lnTo>
                <a:lnTo>
                  <a:pt x="106299" y="115417"/>
                </a:lnTo>
                <a:lnTo>
                  <a:pt x="104165" y="114350"/>
                </a:lnTo>
                <a:lnTo>
                  <a:pt x="99923" y="110070"/>
                </a:lnTo>
                <a:lnTo>
                  <a:pt x="98856" y="105803"/>
                </a:lnTo>
                <a:lnTo>
                  <a:pt x="98920" y="96012"/>
                </a:lnTo>
                <a:lnTo>
                  <a:pt x="102044" y="87630"/>
                </a:lnTo>
                <a:lnTo>
                  <a:pt x="106299" y="80149"/>
                </a:lnTo>
                <a:lnTo>
                  <a:pt x="108419" y="76949"/>
                </a:lnTo>
                <a:lnTo>
                  <a:pt x="111607" y="80149"/>
                </a:lnTo>
                <a:lnTo>
                  <a:pt x="115862" y="87630"/>
                </a:lnTo>
                <a:lnTo>
                  <a:pt x="118986" y="96012"/>
                </a:lnTo>
                <a:lnTo>
                  <a:pt x="119049" y="105803"/>
                </a:lnTo>
                <a:lnTo>
                  <a:pt x="119049" y="87210"/>
                </a:lnTo>
                <a:lnTo>
                  <a:pt x="116878" y="82448"/>
                </a:lnTo>
                <a:lnTo>
                  <a:pt x="113360" y="76949"/>
                </a:lnTo>
                <a:lnTo>
                  <a:pt x="112674" y="75869"/>
                </a:lnTo>
                <a:lnTo>
                  <a:pt x="111620" y="73723"/>
                </a:lnTo>
                <a:lnTo>
                  <a:pt x="112674" y="71602"/>
                </a:lnTo>
                <a:lnTo>
                  <a:pt x="113893" y="70535"/>
                </a:lnTo>
                <a:lnTo>
                  <a:pt x="119227" y="65824"/>
                </a:lnTo>
                <a:lnTo>
                  <a:pt x="126085" y="61455"/>
                </a:lnTo>
                <a:lnTo>
                  <a:pt x="133146" y="58674"/>
                </a:lnTo>
                <a:lnTo>
                  <a:pt x="140309" y="57708"/>
                </a:lnTo>
                <a:lnTo>
                  <a:pt x="153149" y="60426"/>
                </a:lnTo>
                <a:lnTo>
                  <a:pt x="161709" y="67462"/>
                </a:lnTo>
                <a:lnTo>
                  <a:pt x="166471" y="77089"/>
                </a:lnTo>
                <a:lnTo>
                  <a:pt x="167957" y="87630"/>
                </a:lnTo>
                <a:lnTo>
                  <a:pt x="167957" y="70472"/>
                </a:lnTo>
                <a:lnTo>
                  <a:pt x="163423" y="62915"/>
                </a:lnTo>
                <a:lnTo>
                  <a:pt x="155930" y="57708"/>
                </a:lnTo>
                <a:lnTo>
                  <a:pt x="153365" y="55930"/>
                </a:lnTo>
                <a:lnTo>
                  <a:pt x="140309" y="53441"/>
                </a:lnTo>
                <a:lnTo>
                  <a:pt x="132969" y="54419"/>
                </a:lnTo>
                <a:lnTo>
                  <a:pt x="125425" y="57315"/>
                </a:lnTo>
                <a:lnTo>
                  <a:pt x="117894" y="62001"/>
                </a:lnTo>
                <a:lnTo>
                  <a:pt x="110553" y="68389"/>
                </a:lnTo>
                <a:lnTo>
                  <a:pt x="108419" y="70535"/>
                </a:lnTo>
                <a:lnTo>
                  <a:pt x="106299" y="68389"/>
                </a:lnTo>
                <a:lnTo>
                  <a:pt x="76530" y="53441"/>
                </a:lnTo>
                <a:lnTo>
                  <a:pt x="64096" y="55930"/>
                </a:lnTo>
                <a:lnTo>
                  <a:pt x="54343" y="62915"/>
                </a:lnTo>
                <a:lnTo>
                  <a:pt x="47980" y="73736"/>
                </a:lnTo>
                <a:lnTo>
                  <a:pt x="45707" y="87630"/>
                </a:lnTo>
                <a:lnTo>
                  <a:pt x="55333" y="115036"/>
                </a:lnTo>
                <a:lnTo>
                  <a:pt x="76530" y="140931"/>
                </a:lnTo>
                <a:lnTo>
                  <a:pt x="97726" y="160210"/>
                </a:lnTo>
                <a:lnTo>
                  <a:pt x="107365" y="167779"/>
                </a:lnTo>
                <a:lnTo>
                  <a:pt x="108419" y="168846"/>
                </a:lnTo>
                <a:lnTo>
                  <a:pt x="109486" y="167779"/>
                </a:lnTo>
                <a:lnTo>
                  <a:pt x="113944" y="164566"/>
                </a:lnTo>
                <a:lnTo>
                  <a:pt x="120624" y="159766"/>
                </a:lnTo>
                <a:lnTo>
                  <a:pt x="142036" y="140525"/>
                </a:lnTo>
                <a:lnTo>
                  <a:pt x="162852" y="114884"/>
                </a:lnTo>
                <a:lnTo>
                  <a:pt x="172199" y="87630"/>
                </a:lnTo>
                <a:close/>
              </a:path>
              <a:path w="217169" h="218439">
                <a:moveTo>
                  <a:pt x="216839" y="109004"/>
                </a:moveTo>
                <a:lnTo>
                  <a:pt x="214731" y="98310"/>
                </a:lnTo>
                <a:lnTo>
                  <a:pt x="214731" y="109004"/>
                </a:lnTo>
                <a:lnTo>
                  <a:pt x="206336" y="149872"/>
                </a:lnTo>
                <a:lnTo>
                  <a:pt x="183502" y="183540"/>
                </a:lnTo>
                <a:lnTo>
                  <a:pt x="149694" y="206387"/>
                </a:lnTo>
                <a:lnTo>
                  <a:pt x="108419" y="214795"/>
                </a:lnTo>
                <a:lnTo>
                  <a:pt x="67767" y="206387"/>
                </a:lnTo>
                <a:lnTo>
                  <a:pt x="34277" y="183540"/>
                </a:lnTo>
                <a:lnTo>
                  <a:pt x="11557" y="149872"/>
                </a:lnTo>
                <a:lnTo>
                  <a:pt x="3187" y="109004"/>
                </a:lnTo>
                <a:lnTo>
                  <a:pt x="11557" y="67513"/>
                </a:lnTo>
                <a:lnTo>
                  <a:pt x="34277" y="33528"/>
                </a:lnTo>
                <a:lnTo>
                  <a:pt x="67767" y="10579"/>
                </a:lnTo>
                <a:lnTo>
                  <a:pt x="108419" y="2146"/>
                </a:lnTo>
                <a:lnTo>
                  <a:pt x="149694" y="10579"/>
                </a:lnTo>
                <a:lnTo>
                  <a:pt x="183502" y="33528"/>
                </a:lnTo>
                <a:lnTo>
                  <a:pt x="206336" y="67513"/>
                </a:lnTo>
                <a:lnTo>
                  <a:pt x="214731" y="109004"/>
                </a:lnTo>
                <a:lnTo>
                  <a:pt x="214731" y="98310"/>
                </a:lnTo>
                <a:lnTo>
                  <a:pt x="208419" y="66268"/>
                </a:lnTo>
                <a:lnTo>
                  <a:pt x="185356" y="31661"/>
                </a:lnTo>
                <a:lnTo>
                  <a:pt x="150926" y="8470"/>
                </a:lnTo>
                <a:lnTo>
                  <a:pt x="119164" y="2146"/>
                </a:lnTo>
                <a:lnTo>
                  <a:pt x="108419" y="0"/>
                </a:lnTo>
                <a:lnTo>
                  <a:pt x="66370" y="8470"/>
                </a:lnTo>
                <a:lnTo>
                  <a:pt x="31889" y="31661"/>
                </a:lnTo>
                <a:lnTo>
                  <a:pt x="8572" y="66268"/>
                </a:lnTo>
                <a:lnTo>
                  <a:pt x="0" y="109004"/>
                </a:lnTo>
                <a:lnTo>
                  <a:pt x="8572" y="151282"/>
                </a:lnTo>
                <a:lnTo>
                  <a:pt x="31889" y="185940"/>
                </a:lnTo>
                <a:lnTo>
                  <a:pt x="66370" y="209384"/>
                </a:lnTo>
                <a:lnTo>
                  <a:pt x="108419" y="218008"/>
                </a:lnTo>
                <a:lnTo>
                  <a:pt x="124231" y="214795"/>
                </a:lnTo>
                <a:lnTo>
                  <a:pt x="150926" y="209384"/>
                </a:lnTo>
                <a:lnTo>
                  <a:pt x="185356" y="185940"/>
                </a:lnTo>
                <a:lnTo>
                  <a:pt x="208419" y="151282"/>
                </a:lnTo>
                <a:lnTo>
                  <a:pt x="216839" y="1090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19343" y="4857744"/>
            <a:ext cx="217170" cy="218440"/>
          </a:xfrm>
          <a:custGeom>
            <a:avLst/>
            <a:gdLst/>
            <a:ahLst/>
            <a:cxnLst/>
            <a:rect l="l" t="t" r="r" b="b"/>
            <a:pathLst>
              <a:path w="217170" h="218439">
                <a:moveTo>
                  <a:pt x="108433" y="0"/>
                </a:moveTo>
                <a:lnTo>
                  <a:pt x="65926" y="8465"/>
                </a:lnTo>
                <a:lnTo>
                  <a:pt x="31493" y="31658"/>
                </a:lnTo>
                <a:lnTo>
                  <a:pt x="8421" y="66272"/>
                </a:lnTo>
                <a:lnTo>
                  <a:pt x="0" y="109001"/>
                </a:lnTo>
                <a:lnTo>
                  <a:pt x="8421" y="151279"/>
                </a:lnTo>
                <a:lnTo>
                  <a:pt x="31493" y="185943"/>
                </a:lnTo>
                <a:lnTo>
                  <a:pt x="65926" y="209387"/>
                </a:lnTo>
                <a:lnTo>
                  <a:pt x="108433" y="218003"/>
                </a:lnTo>
                <a:lnTo>
                  <a:pt x="124082" y="214797"/>
                </a:lnTo>
                <a:lnTo>
                  <a:pt x="108433" y="214797"/>
                </a:lnTo>
                <a:lnTo>
                  <a:pt x="67156" y="206381"/>
                </a:lnTo>
                <a:lnTo>
                  <a:pt x="33353" y="183539"/>
                </a:lnTo>
                <a:lnTo>
                  <a:pt x="10514" y="149877"/>
                </a:lnTo>
                <a:lnTo>
                  <a:pt x="2126" y="109001"/>
                </a:lnTo>
                <a:lnTo>
                  <a:pt x="10514" y="67509"/>
                </a:lnTo>
                <a:lnTo>
                  <a:pt x="33353" y="33530"/>
                </a:lnTo>
                <a:lnTo>
                  <a:pt x="67156" y="10572"/>
                </a:lnTo>
                <a:lnTo>
                  <a:pt x="108433" y="2139"/>
                </a:lnTo>
                <a:lnTo>
                  <a:pt x="119064" y="2139"/>
                </a:lnTo>
                <a:lnTo>
                  <a:pt x="108433" y="0"/>
                </a:lnTo>
                <a:close/>
              </a:path>
              <a:path w="217170" h="218439">
                <a:moveTo>
                  <a:pt x="119064" y="2139"/>
                </a:moveTo>
                <a:lnTo>
                  <a:pt x="108433" y="2139"/>
                </a:lnTo>
                <a:lnTo>
                  <a:pt x="149094" y="10572"/>
                </a:lnTo>
                <a:lnTo>
                  <a:pt x="182581" y="33530"/>
                </a:lnTo>
                <a:lnTo>
                  <a:pt x="205303" y="67509"/>
                </a:lnTo>
                <a:lnTo>
                  <a:pt x="213675" y="109001"/>
                </a:lnTo>
                <a:lnTo>
                  <a:pt x="205303" y="149877"/>
                </a:lnTo>
                <a:lnTo>
                  <a:pt x="182581" y="183539"/>
                </a:lnTo>
                <a:lnTo>
                  <a:pt x="149094" y="206381"/>
                </a:lnTo>
                <a:lnTo>
                  <a:pt x="108433" y="214797"/>
                </a:lnTo>
                <a:lnTo>
                  <a:pt x="124082" y="214797"/>
                </a:lnTo>
                <a:lnTo>
                  <a:pt x="150491" y="209387"/>
                </a:lnTo>
                <a:lnTo>
                  <a:pt x="184975" y="185943"/>
                </a:lnTo>
                <a:lnTo>
                  <a:pt x="208297" y="151279"/>
                </a:lnTo>
                <a:lnTo>
                  <a:pt x="216868" y="109001"/>
                </a:lnTo>
                <a:lnTo>
                  <a:pt x="208297" y="66272"/>
                </a:lnTo>
                <a:lnTo>
                  <a:pt x="184975" y="31658"/>
                </a:lnTo>
                <a:lnTo>
                  <a:pt x="150491" y="8465"/>
                </a:lnTo>
                <a:lnTo>
                  <a:pt x="119064" y="21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71424" y="4913845"/>
            <a:ext cx="111760" cy="108585"/>
          </a:xfrm>
          <a:custGeom>
            <a:avLst/>
            <a:gdLst/>
            <a:ahLst/>
            <a:cxnLst/>
            <a:rect l="l" t="t" r="r" b="b"/>
            <a:pathLst>
              <a:path w="111759" h="108585">
                <a:moveTo>
                  <a:pt x="111620" y="105689"/>
                </a:moveTo>
                <a:lnTo>
                  <a:pt x="3187" y="105689"/>
                </a:lnTo>
                <a:lnTo>
                  <a:pt x="3187" y="0"/>
                </a:lnTo>
                <a:lnTo>
                  <a:pt x="0" y="0"/>
                </a:lnTo>
                <a:lnTo>
                  <a:pt x="0" y="105689"/>
                </a:lnTo>
                <a:lnTo>
                  <a:pt x="0" y="108229"/>
                </a:lnTo>
                <a:lnTo>
                  <a:pt x="111620" y="108229"/>
                </a:lnTo>
                <a:lnTo>
                  <a:pt x="111620" y="1056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10996" y="4857744"/>
            <a:ext cx="216855" cy="218003"/>
          </a:xfrm>
          <a:prstGeom prst="rect">
            <a:avLst/>
          </a:prstGeom>
        </p:spPr>
      </p:pic>
      <p:sp>
        <p:nvSpPr>
          <p:cNvPr id="10" name="object 10"/>
          <p:cNvSpPr/>
          <p:nvPr/>
        </p:nvSpPr>
        <p:spPr>
          <a:xfrm>
            <a:off x="471424" y="4910023"/>
            <a:ext cx="111760" cy="109220"/>
          </a:xfrm>
          <a:custGeom>
            <a:avLst/>
            <a:gdLst/>
            <a:ahLst/>
            <a:cxnLst/>
            <a:rect l="l" t="t" r="r" b="b"/>
            <a:pathLst>
              <a:path w="111759" h="109220">
                <a:moveTo>
                  <a:pt x="111620" y="0"/>
                </a:moveTo>
                <a:lnTo>
                  <a:pt x="108445" y="0"/>
                </a:lnTo>
                <a:lnTo>
                  <a:pt x="108445" y="3822"/>
                </a:lnTo>
                <a:lnTo>
                  <a:pt x="108445" y="53517"/>
                </a:lnTo>
                <a:lnTo>
                  <a:pt x="57404" y="53517"/>
                </a:lnTo>
                <a:lnTo>
                  <a:pt x="57404" y="3822"/>
                </a:lnTo>
                <a:lnTo>
                  <a:pt x="108445" y="3822"/>
                </a:lnTo>
                <a:lnTo>
                  <a:pt x="108445" y="0"/>
                </a:lnTo>
                <a:lnTo>
                  <a:pt x="0" y="0"/>
                </a:lnTo>
                <a:lnTo>
                  <a:pt x="0" y="3822"/>
                </a:lnTo>
                <a:lnTo>
                  <a:pt x="54216" y="3822"/>
                </a:lnTo>
                <a:lnTo>
                  <a:pt x="54216" y="53517"/>
                </a:lnTo>
                <a:lnTo>
                  <a:pt x="2133" y="53517"/>
                </a:lnTo>
                <a:lnTo>
                  <a:pt x="2133" y="56730"/>
                </a:lnTo>
                <a:lnTo>
                  <a:pt x="54216" y="56730"/>
                </a:lnTo>
                <a:lnTo>
                  <a:pt x="54216" y="109093"/>
                </a:lnTo>
                <a:lnTo>
                  <a:pt x="57404" y="109093"/>
                </a:lnTo>
                <a:lnTo>
                  <a:pt x="57404" y="56730"/>
                </a:lnTo>
                <a:lnTo>
                  <a:pt x="108445" y="56730"/>
                </a:lnTo>
                <a:lnTo>
                  <a:pt x="108445" y="109093"/>
                </a:lnTo>
                <a:lnTo>
                  <a:pt x="111620" y="109093"/>
                </a:lnTo>
                <a:lnTo>
                  <a:pt x="111620" y="3822"/>
                </a:lnTo>
                <a:lnTo>
                  <a:pt x="111620" y="3289"/>
                </a:lnTo>
                <a:lnTo>
                  <a:pt x="1116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304899" y="4857750"/>
            <a:ext cx="217170" cy="218440"/>
          </a:xfrm>
          <a:custGeom>
            <a:avLst/>
            <a:gdLst/>
            <a:ahLst/>
            <a:cxnLst/>
            <a:rect l="l" t="t" r="r" b="b"/>
            <a:pathLst>
              <a:path w="217169" h="218439">
                <a:moveTo>
                  <a:pt x="172199" y="87630"/>
                </a:moveTo>
                <a:lnTo>
                  <a:pt x="169913" y="73723"/>
                </a:lnTo>
                <a:lnTo>
                  <a:pt x="167957" y="70472"/>
                </a:lnTo>
                <a:lnTo>
                  <a:pt x="167957" y="87630"/>
                </a:lnTo>
                <a:lnTo>
                  <a:pt x="159880" y="111785"/>
                </a:lnTo>
                <a:lnTo>
                  <a:pt x="141643" y="135051"/>
                </a:lnTo>
                <a:lnTo>
                  <a:pt x="122212" y="153301"/>
                </a:lnTo>
                <a:lnTo>
                  <a:pt x="110553" y="162433"/>
                </a:lnTo>
                <a:lnTo>
                  <a:pt x="108419" y="164566"/>
                </a:lnTo>
                <a:lnTo>
                  <a:pt x="107365" y="162433"/>
                </a:lnTo>
                <a:lnTo>
                  <a:pt x="95694" y="153301"/>
                </a:lnTo>
                <a:lnTo>
                  <a:pt x="76263" y="135051"/>
                </a:lnTo>
                <a:lnTo>
                  <a:pt x="58026" y="111785"/>
                </a:lnTo>
                <a:lnTo>
                  <a:pt x="49961" y="87630"/>
                </a:lnTo>
                <a:lnTo>
                  <a:pt x="51269" y="77089"/>
                </a:lnTo>
                <a:lnTo>
                  <a:pt x="55676" y="67462"/>
                </a:lnTo>
                <a:lnTo>
                  <a:pt x="63855" y="60426"/>
                </a:lnTo>
                <a:lnTo>
                  <a:pt x="76530" y="57708"/>
                </a:lnTo>
                <a:lnTo>
                  <a:pt x="83693" y="58674"/>
                </a:lnTo>
                <a:lnTo>
                  <a:pt x="90754" y="61455"/>
                </a:lnTo>
                <a:lnTo>
                  <a:pt x="97612" y="65824"/>
                </a:lnTo>
                <a:lnTo>
                  <a:pt x="104165" y="71602"/>
                </a:lnTo>
                <a:lnTo>
                  <a:pt x="106299" y="73736"/>
                </a:lnTo>
                <a:lnTo>
                  <a:pt x="105232" y="75869"/>
                </a:lnTo>
                <a:lnTo>
                  <a:pt x="100876" y="82448"/>
                </a:lnTo>
                <a:lnTo>
                  <a:pt x="97523" y="89230"/>
                </a:lnTo>
                <a:lnTo>
                  <a:pt x="95364" y="96012"/>
                </a:lnTo>
                <a:lnTo>
                  <a:pt x="94602" y="102590"/>
                </a:lnTo>
                <a:lnTo>
                  <a:pt x="94602" y="106870"/>
                </a:lnTo>
                <a:lnTo>
                  <a:pt x="96723" y="112204"/>
                </a:lnTo>
                <a:lnTo>
                  <a:pt x="102044" y="117551"/>
                </a:lnTo>
                <a:lnTo>
                  <a:pt x="105232" y="119684"/>
                </a:lnTo>
                <a:lnTo>
                  <a:pt x="112674" y="119684"/>
                </a:lnTo>
                <a:lnTo>
                  <a:pt x="115862" y="117551"/>
                </a:lnTo>
                <a:lnTo>
                  <a:pt x="117983" y="115417"/>
                </a:lnTo>
                <a:lnTo>
                  <a:pt x="121170" y="112204"/>
                </a:lnTo>
                <a:lnTo>
                  <a:pt x="123304" y="106870"/>
                </a:lnTo>
                <a:lnTo>
                  <a:pt x="123304" y="102590"/>
                </a:lnTo>
                <a:lnTo>
                  <a:pt x="122085" y="96012"/>
                </a:lnTo>
                <a:lnTo>
                  <a:pt x="119976" y="89230"/>
                </a:lnTo>
                <a:lnTo>
                  <a:pt x="119049" y="87210"/>
                </a:lnTo>
                <a:lnTo>
                  <a:pt x="119049" y="105803"/>
                </a:lnTo>
                <a:lnTo>
                  <a:pt x="117995" y="110070"/>
                </a:lnTo>
                <a:lnTo>
                  <a:pt x="113741" y="114350"/>
                </a:lnTo>
                <a:lnTo>
                  <a:pt x="111607" y="115417"/>
                </a:lnTo>
                <a:lnTo>
                  <a:pt x="106299" y="115417"/>
                </a:lnTo>
                <a:lnTo>
                  <a:pt x="104165" y="114350"/>
                </a:lnTo>
                <a:lnTo>
                  <a:pt x="99923" y="110070"/>
                </a:lnTo>
                <a:lnTo>
                  <a:pt x="98856" y="105803"/>
                </a:lnTo>
                <a:lnTo>
                  <a:pt x="98920" y="96012"/>
                </a:lnTo>
                <a:lnTo>
                  <a:pt x="102044" y="87630"/>
                </a:lnTo>
                <a:lnTo>
                  <a:pt x="106299" y="80149"/>
                </a:lnTo>
                <a:lnTo>
                  <a:pt x="108419" y="76949"/>
                </a:lnTo>
                <a:lnTo>
                  <a:pt x="111607" y="80149"/>
                </a:lnTo>
                <a:lnTo>
                  <a:pt x="115862" y="87630"/>
                </a:lnTo>
                <a:lnTo>
                  <a:pt x="118986" y="96012"/>
                </a:lnTo>
                <a:lnTo>
                  <a:pt x="119049" y="105803"/>
                </a:lnTo>
                <a:lnTo>
                  <a:pt x="119049" y="87210"/>
                </a:lnTo>
                <a:lnTo>
                  <a:pt x="116878" y="82448"/>
                </a:lnTo>
                <a:lnTo>
                  <a:pt x="113360" y="76949"/>
                </a:lnTo>
                <a:lnTo>
                  <a:pt x="112674" y="75869"/>
                </a:lnTo>
                <a:lnTo>
                  <a:pt x="111620" y="73723"/>
                </a:lnTo>
                <a:lnTo>
                  <a:pt x="112674" y="71602"/>
                </a:lnTo>
                <a:lnTo>
                  <a:pt x="113893" y="70535"/>
                </a:lnTo>
                <a:lnTo>
                  <a:pt x="119227" y="65824"/>
                </a:lnTo>
                <a:lnTo>
                  <a:pt x="126085" y="61455"/>
                </a:lnTo>
                <a:lnTo>
                  <a:pt x="133146" y="58674"/>
                </a:lnTo>
                <a:lnTo>
                  <a:pt x="140309" y="57708"/>
                </a:lnTo>
                <a:lnTo>
                  <a:pt x="153149" y="60426"/>
                </a:lnTo>
                <a:lnTo>
                  <a:pt x="161709" y="67462"/>
                </a:lnTo>
                <a:lnTo>
                  <a:pt x="166471" y="77089"/>
                </a:lnTo>
                <a:lnTo>
                  <a:pt x="167957" y="87630"/>
                </a:lnTo>
                <a:lnTo>
                  <a:pt x="167957" y="70472"/>
                </a:lnTo>
                <a:lnTo>
                  <a:pt x="163423" y="62915"/>
                </a:lnTo>
                <a:lnTo>
                  <a:pt x="155930" y="57708"/>
                </a:lnTo>
                <a:lnTo>
                  <a:pt x="153365" y="55930"/>
                </a:lnTo>
                <a:lnTo>
                  <a:pt x="140309" y="53441"/>
                </a:lnTo>
                <a:lnTo>
                  <a:pt x="132969" y="54419"/>
                </a:lnTo>
                <a:lnTo>
                  <a:pt x="125425" y="57315"/>
                </a:lnTo>
                <a:lnTo>
                  <a:pt x="117894" y="62001"/>
                </a:lnTo>
                <a:lnTo>
                  <a:pt x="110553" y="68389"/>
                </a:lnTo>
                <a:lnTo>
                  <a:pt x="108419" y="70535"/>
                </a:lnTo>
                <a:lnTo>
                  <a:pt x="106299" y="68389"/>
                </a:lnTo>
                <a:lnTo>
                  <a:pt x="76530" y="53441"/>
                </a:lnTo>
                <a:lnTo>
                  <a:pt x="64096" y="55930"/>
                </a:lnTo>
                <a:lnTo>
                  <a:pt x="54343" y="62915"/>
                </a:lnTo>
                <a:lnTo>
                  <a:pt x="47980" y="73736"/>
                </a:lnTo>
                <a:lnTo>
                  <a:pt x="45707" y="87630"/>
                </a:lnTo>
                <a:lnTo>
                  <a:pt x="55333" y="115036"/>
                </a:lnTo>
                <a:lnTo>
                  <a:pt x="76530" y="140931"/>
                </a:lnTo>
                <a:lnTo>
                  <a:pt x="97726" y="160210"/>
                </a:lnTo>
                <a:lnTo>
                  <a:pt x="107365" y="167779"/>
                </a:lnTo>
                <a:lnTo>
                  <a:pt x="108419" y="168846"/>
                </a:lnTo>
                <a:lnTo>
                  <a:pt x="109486" y="167779"/>
                </a:lnTo>
                <a:lnTo>
                  <a:pt x="113944" y="164566"/>
                </a:lnTo>
                <a:lnTo>
                  <a:pt x="120624" y="159766"/>
                </a:lnTo>
                <a:lnTo>
                  <a:pt x="142036" y="140525"/>
                </a:lnTo>
                <a:lnTo>
                  <a:pt x="162852" y="114884"/>
                </a:lnTo>
                <a:lnTo>
                  <a:pt x="172199" y="87630"/>
                </a:lnTo>
                <a:close/>
              </a:path>
              <a:path w="217169" h="218439">
                <a:moveTo>
                  <a:pt x="216839" y="109004"/>
                </a:moveTo>
                <a:lnTo>
                  <a:pt x="214731" y="98310"/>
                </a:lnTo>
                <a:lnTo>
                  <a:pt x="214731" y="109004"/>
                </a:lnTo>
                <a:lnTo>
                  <a:pt x="206336" y="149872"/>
                </a:lnTo>
                <a:lnTo>
                  <a:pt x="183502" y="183540"/>
                </a:lnTo>
                <a:lnTo>
                  <a:pt x="149694" y="206387"/>
                </a:lnTo>
                <a:lnTo>
                  <a:pt x="108419" y="214795"/>
                </a:lnTo>
                <a:lnTo>
                  <a:pt x="67767" y="206387"/>
                </a:lnTo>
                <a:lnTo>
                  <a:pt x="34277" y="183540"/>
                </a:lnTo>
                <a:lnTo>
                  <a:pt x="11557" y="149872"/>
                </a:lnTo>
                <a:lnTo>
                  <a:pt x="3187" y="109004"/>
                </a:lnTo>
                <a:lnTo>
                  <a:pt x="11557" y="67513"/>
                </a:lnTo>
                <a:lnTo>
                  <a:pt x="34277" y="33528"/>
                </a:lnTo>
                <a:lnTo>
                  <a:pt x="67767" y="10579"/>
                </a:lnTo>
                <a:lnTo>
                  <a:pt x="108419" y="2146"/>
                </a:lnTo>
                <a:lnTo>
                  <a:pt x="149694" y="10579"/>
                </a:lnTo>
                <a:lnTo>
                  <a:pt x="183502" y="33528"/>
                </a:lnTo>
                <a:lnTo>
                  <a:pt x="206336" y="67513"/>
                </a:lnTo>
                <a:lnTo>
                  <a:pt x="214731" y="109004"/>
                </a:lnTo>
                <a:lnTo>
                  <a:pt x="214731" y="98310"/>
                </a:lnTo>
                <a:lnTo>
                  <a:pt x="208419" y="66268"/>
                </a:lnTo>
                <a:lnTo>
                  <a:pt x="185356" y="31661"/>
                </a:lnTo>
                <a:lnTo>
                  <a:pt x="150926" y="8470"/>
                </a:lnTo>
                <a:lnTo>
                  <a:pt x="119164" y="2146"/>
                </a:lnTo>
                <a:lnTo>
                  <a:pt x="108419" y="0"/>
                </a:lnTo>
                <a:lnTo>
                  <a:pt x="66370" y="8470"/>
                </a:lnTo>
                <a:lnTo>
                  <a:pt x="31889" y="31661"/>
                </a:lnTo>
                <a:lnTo>
                  <a:pt x="8572" y="66268"/>
                </a:lnTo>
                <a:lnTo>
                  <a:pt x="0" y="109004"/>
                </a:lnTo>
                <a:lnTo>
                  <a:pt x="8572" y="151282"/>
                </a:lnTo>
                <a:lnTo>
                  <a:pt x="31889" y="185940"/>
                </a:lnTo>
                <a:lnTo>
                  <a:pt x="66370" y="209384"/>
                </a:lnTo>
                <a:lnTo>
                  <a:pt x="108419" y="218008"/>
                </a:lnTo>
                <a:lnTo>
                  <a:pt x="124231" y="214795"/>
                </a:lnTo>
                <a:lnTo>
                  <a:pt x="150926" y="209384"/>
                </a:lnTo>
                <a:lnTo>
                  <a:pt x="185356" y="185940"/>
                </a:lnTo>
                <a:lnTo>
                  <a:pt x="208419" y="151282"/>
                </a:lnTo>
                <a:lnTo>
                  <a:pt x="216839" y="1090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302258" y="367357"/>
            <a:ext cx="7886700" cy="364329"/>
          </a:xfrm>
          <a:prstGeom prst="rect">
            <a:avLst/>
          </a:prstGeom>
        </p:spPr>
        <p:txBody>
          <a:bodyPr vert="horz" wrap="square" lIns="0" tIns="56006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20"/>
              <a:t>Plan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5725">
              <a:lnSpc>
                <a:spcPts val="740"/>
              </a:lnSpc>
            </a:pPr>
            <a:fld id="{81D60167-4931-47E6-BA6A-407CBD079E47}" type="slidenum">
              <a:rPr spc="-50" dirty="0"/>
              <a:t>3</a:t>
            </a:fld>
            <a:endParaRPr spc="-50"/>
          </a:p>
        </p:txBody>
      </p:sp>
      <p:sp>
        <p:nvSpPr>
          <p:cNvPr id="13" name="object 13"/>
          <p:cNvSpPr txBox="1"/>
          <p:nvPr/>
        </p:nvSpPr>
        <p:spPr>
          <a:xfrm>
            <a:off x="224154" y="939990"/>
            <a:ext cx="8042909" cy="2535309"/>
          </a:xfrm>
          <a:prstGeom prst="rect">
            <a:avLst/>
          </a:prstGeom>
        </p:spPr>
        <p:txBody>
          <a:bodyPr vert="horz" wrap="square" lIns="0" tIns="1003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790"/>
              </a:spcBef>
            </a:pPr>
            <a:r>
              <a:rPr sz="1550" b="1">
                <a:solidFill>
                  <a:srgbClr val="121212"/>
                </a:solidFill>
                <a:latin typeface="Calibri"/>
                <a:cs typeface="Calibri"/>
              </a:rPr>
              <a:t>Problem</a:t>
            </a:r>
            <a:r>
              <a:rPr sz="1550" b="1" spc="130">
                <a:solidFill>
                  <a:srgbClr val="121212"/>
                </a:solidFill>
                <a:latin typeface="Calibri"/>
                <a:cs typeface="Calibri"/>
              </a:rPr>
              <a:t> </a:t>
            </a:r>
            <a:r>
              <a:rPr sz="1550" b="1" spc="-10">
                <a:solidFill>
                  <a:srgbClr val="121212"/>
                </a:solidFill>
                <a:latin typeface="Calibri"/>
                <a:cs typeface="Calibri"/>
              </a:rPr>
              <a:t>statement</a:t>
            </a:r>
            <a:endParaRPr sz="1550">
              <a:latin typeface="Calibri"/>
              <a:cs typeface="Calibri"/>
            </a:endParaRPr>
          </a:p>
          <a:p>
            <a:pPr marL="446405" indent="-179705">
              <a:lnSpc>
                <a:spcPct val="100000"/>
              </a:lnSpc>
              <a:spcBef>
                <a:spcPts val="695"/>
              </a:spcBef>
              <a:buFont typeface="Arial MT"/>
              <a:buChar char="–"/>
              <a:tabLst>
                <a:tab pos="446405" algn="l"/>
              </a:tabLst>
            </a:pPr>
            <a:r>
              <a:rPr lang="en-GB" sz="1550">
                <a:solidFill>
                  <a:srgbClr val="121212"/>
                </a:solidFill>
                <a:latin typeface="Calibri"/>
                <a:cs typeface="Calibri"/>
              </a:rPr>
              <a:t>Detailed cost analysis takes time</a:t>
            </a:r>
          </a:p>
          <a:p>
            <a:pPr marL="446405" indent="-179705">
              <a:lnSpc>
                <a:spcPct val="100000"/>
              </a:lnSpc>
              <a:spcBef>
                <a:spcPts val="695"/>
              </a:spcBef>
              <a:buFont typeface="Arial MT"/>
              <a:buChar char="–"/>
              <a:tabLst>
                <a:tab pos="446405" algn="l"/>
              </a:tabLst>
            </a:pPr>
            <a:r>
              <a:rPr lang="en-GB" sz="1550">
                <a:solidFill>
                  <a:srgbClr val="121212"/>
                </a:solidFill>
                <a:latin typeface="Calibri"/>
                <a:cs typeface="Calibri"/>
              </a:rPr>
              <a:t> Need a way to accurately predict the cost of parts in order to ascertain whether the vehicle would be profitable.</a:t>
            </a:r>
          </a:p>
          <a:p>
            <a:pPr>
              <a:lnSpc>
                <a:spcPct val="100000"/>
              </a:lnSpc>
              <a:spcBef>
                <a:spcPts val="620"/>
              </a:spcBef>
            </a:pPr>
            <a:r>
              <a:rPr sz="1550" b="1" spc="-10">
                <a:solidFill>
                  <a:srgbClr val="121212"/>
                </a:solidFill>
                <a:latin typeface="Calibri"/>
                <a:cs typeface="Calibri"/>
              </a:rPr>
              <a:t>Objectives</a:t>
            </a:r>
            <a:endParaRPr sz="1550">
              <a:latin typeface="Calibri"/>
              <a:cs typeface="Calibri"/>
            </a:endParaRPr>
          </a:p>
          <a:p>
            <a:pPr marL="446405" indent="-179705">
              <a:lnSpc>
                <a:spcPct val="100000"/>
              </a:lnSpc>
              <a:spcBef>
                <a:spcPts val="695"/>
              </a:spcBef>
              <a:buFont typeface="Arial MT"/>
              <a:buChar char="–"/>
              <a:tabLst>
                <a:tab pos="446405" algn="l"/>
              </a:tabLst>
            </a:pPr>
            <a:r>
              <a:rPr sz="1550">
                <a:solidFill>
                  <a:srgbClr val="121212"/>
                </a:solidFill>
                <a:latin typeface="Calibri"/>
                <a:cs typeface="Calibri"/>
              </a:rPr>
              <a:t>Implement</a:t>
            </a:r>
            <a:r>
              <a:rPr sz="1550" spc="185">
                <a:solidFill>
                  <a:srgbClr val="121212"/>
                </a:solidFill>
                <a:latin typeface="Calibri"/>
                <a:cs typeface="Calibri"/>
              </a:rPr>
              <a:t> </a:t>
            </a:r>
            <a:r>
              <a:rPr sz="1550">
                <a:solidFill>
                  <a:srgbClr val="121212"/>
                </a:solidFill>
                <a:latin typeface="Calibri"/>
                <a:cs typeface="Calibri"/>
              </a:rPr>
              <a:t>a</a:t>
            </a:r>
            <a:r>
              <a:rPr sz="1550" spc="40">
                <a:solidFill>
                  <a:srgbClr val="121212"/>
                </a:solidFill>
                <a:latin typeface="Calibri"/>
                <a:cs typeface="Calibri"/>
              </a:rPr>
              <a:t> </a:t>
            </a:r>
            <a:r>
              <a:rPr sz="1550">
                <a:solidFill>
                  <a:srgbClr val="121212"/>
                </a:solidFill>
                <a:latin typeface="Calibri"/>
                <a:cs typeface="Calibri"/>
              </a:rPr>
              <a:t>solution</a:t>
            </a:r>
            <a:r>
              <a:rPr sz="1550" spc="110">
                <a:solidFill>
                  <a:srgbClr val="121212"/>
                </a:solidFill>
                <a:latin typeface="Calibri"/>
                <a:cs typeface="Calibri"/>
              </a:rPr>
              <a:t> </a:t>
            </a:r>
            <a:r>
              <a:rPr lang="en-GB" sz="1550">
                <a:solidFill>
                  <a:srgbClr val="121212"/>
                </a:solidFill>
                <a:latin typeface="Calibri"/>
                <a:cs typeface="Calibri"/>
              </a:rPr>
              <a:t>to predict future supplier costs</a:t>
            </a:r>
          </a:p>
          <a:p>
            <a:pPr marL="446405" indent="-179705">
              <a:lnSpc>
                <a:spcPct val="100000"/>
              </a:lnSpc>
              <a:spcBef>
                <a:spcPts val="695"/>
              </a:spcBef>
              <a:buFont typeface="Arial MT"/>
              <a:buChar char="–"/>
              <a:tabLst>
                <a:tab pos="446405" algn="l"/>
              </a:tabLst>
            </a:pPr>
            <a:r>
              <a:rPr lang="en-GB" sz="1550">
                <a:solidFill>
                  <a:srgbClr val="121212"/>
                </a:solidFill>
                <a:latin typeface="Calibri"/>
                <a:cs typeface="Calibri"/>
              </a:rPr>
              <a:t>Maintain an acceptable level of accuracy</a:t>
            </a:r>
          </a:p>
          <a:p>
            <a:pPr marL="446405" indent="-179705">
              <a:lnSpc>
                <a:spcPct val="100000"/>
              </a:lnSpc>
              <a:spcBef>
                <a:spcPts val="695"/>
              </a:spcBef>
              <a:buFont typeface="Arial MT"/>
              <a:buChar char="–"/>
              <a:tabLst>
                <a:tab pos="446405" algn="l"/>
              </a:tabLst>
            </a:pPr>
            <a:r>
              <a:rPr lang="en-GB" sz="1550">
                <a:latin typeface="Calibri"/>
                <a:cs typeface="Calibri"/>
              </a:rPr>
              <a:t>Suggest which variables hold a stronger predictor power for cost</a:t>
            </a:r>
            <a:endParaRPr sz="1550">
              <a:latin typeface="Calibri"/>
              <a:cs typeface="Calibri"/>
            </a:endParaRPr>
          </a:p>
        </p:txBody>
      </p:sp>
      <p:pic>
        <p:nvPicPr>
          <p:cNvPr id="17" name="object 2">
            <a:extLst>
              <a:ext uri="{FF2B5EF4-FFF2-40B4-BE49-F238E27FC236}">
                <a16:creationId xmlns:a16="http://schemas.microsoft.com/office/drawing/2014/main" id="{69287DCE-39BF-8641-4FE7-F34BEC2900F5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284497" y="205360"/>
            <a:ext cx="1628775" cy="39592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9341" y="4857750"/>
            <a:ext cx="217170" cy="218440"/>
          </a:xfrm>
          <a:custGeom>
            <a:avLst/>
            <a:gdLst/>
            <a:ahLst/>
            <a:cxnLst/>
            <a:rect l="l" t="t" r="r" b="b"/>
            <a:pathLst>
              <a:path w="217170" h="218439">
                <a:moveTo>
                  <a:pt x="163703" y="52273"/>
                </a:moveTo>
                <a:lnTo>
                  <a:pt x="160528" y="52273"/>
                </a:lnTo>
                <a:lnTo>
                  <a:pt x="160528" y="56095"/>
                </a:lnTo>
                <a:lnTo>
                  <a:pt x="160528" y="105791"/>
                </a:lnTo>
                <a:lnTo>
                  <a:pt x="109486" y="105791"/>
                </a:lnTo>
                <a:lnTo>
                  <a:pt x="109486" y="56095"/>
                </a:lnTo>
                <a:lnTo>
                  <a:pt x="160528" y="56095"/>
                </a:lnTo>
                <a:lnTo>
                  <a:pt x="160528" y="52273"/>
                </a:lnTo>
                <a:lnTo>
                  <a:pt x="106299" y="52273"/>
                </a:lnTo>
                <a:lnTo>
                  <a:pt x="106299" y="56095"/>
                </a:lnTo>
                <a:lnTo>
                  <a:pt x="106299" y="105791"/>
                </a:lnTo>
                <a:lnTo>
                  <a:pt x="55270" y="105791"/>
                </a:lnTo>
                <a:lnTo>
                  <a:pt x="55270" y="56095"/>
                </a:lnTo>
                <a:lnTo>
                  <a:pt x="106299" y="56095"/>
                </a:lnTo>
                <a:lnTo>
                  <a:pt x="106299" y="52273"/>
                </a:lnTo>
                <a:lnTo>
                  <a:pt x="52082" y="52273"/>
                </a:lnTo>
                <a:lnTo>
                  <a:pt x="52082" y="56095"/>
                </a:lnTo>
                <a:lnTo>
                  <a:pt x="52082" y="161785"/>
                </a:lnTo>
                <a:lnTo>
                  <a:pt x="52082" y="164325"/>
                </a:lnTo>
                <a:lnTo>
                  <a:pt x="163703" y="164325"/>
                </a:lnTo>
                <a:lnTo>
                  <a:pt x="163703" y="161785"/>
                </a:lnTo>
                <a:lnTo>
                  <a:pt x="55270" y="161785"/>
                </a:lnTo>
                <a:lnTo>
                  <a:pt x="55270" y="109004"/>
                </a:lnTo>
                <a:lnTo>
                  <a:pt x="106299" y="109004"/>
                </a:lnTo>
                <a:lnTo>
                  <a:pt x="106299" y="161366"/>
                </a:lnTo>
                <a:lnTo>
                  <a:pt x="109486" y="161366"/>
                </a:lnTo>
                <a:lnTo>
                  <a:pt x="109486" y="109004"/>
                </a:lnTo>
                <a:lnTo>
                  <a:pt x="160528" y="109004"/>
                </a:lnTo>
                <a:lnTo>
                  <a:pt x="160528" y="161366"/>
                </a:lnTo>
                <a:lnTo>
                  <a:pt x="163703" y="161366"/>
                </a:lnTo>
                <a:lnTo>
                  <a:pt x="163703" y="56095"/>
                </a:lnTo>
                <a:lnTo>
                  <a:pt x="163703" y="55562"/>
                </a:lnTo>
                <a:lnTo>
                  <a:pt x="163703" y="52273"/>
                </a:lnTo>
                <a:close/>
              </a:path>
              <a:path w="217170" h="218439">
                <a:moveTo>
                  <a:pt x="216865" y="109004"/>
                </a:moveTo>
                <a:lnTo>
                  <a:pt x="213677" y="93116"/>
                </a:lnTo>
                <a:lnTo>
                  <a:pt x="213677" y="109004"/>
                </a:lnTo>
                <a:lnTo>
                  <a:pt x="205295" y="149872"/>
                </a:lnTo>
                <a:lnTo>
                  <a:pt x="182575" y="183540"/>
                </a:lnTo>
                <a:lnTo>
                  <a:pt x="149085" y="206387"/>
                </a:lnTo>
                <a:lnTo>
                  <a:pt x="108432" y="214795"/>
                </a:lnTo>
                <a:lnTo>
                  <a:pt x="67157" y="206387"/>
                </a:lnTo>
                <a:lnTo>
                  <a:pt x="33350" y="183540"/>
                </a:lnTo>
                <a:lnTo>
                  <a:pt x="10515" y="149872"/>
                </a:lnTo>
                <a:lnTo>
                  <a:pt x="2120" y="109004"/>
                </a:lnTo>
                <a:lnTo>
                  <a:pt x="10515" y="67513"/>
                </a:lnTo>
                <a:lnTo>
                  <a:pt x="33350" y="33528"/>
                </a:lnTo>
                <a:lnTo>
                  <a:pt x="67157" y="10579"/>
                </a:lnTo>
                <a:lnTo>
                  <a:pt x="108432" y="2146"/>
                </a:lnTo>
                <a:lnTo>
                  <a:pt x="149085" y="10579"/>
                </a:lnTo>
                <a:lnTo>
                  <a:pt x="182575" y="33528"/>
                </a:lnTo>
                <a:lnTo>
                  <a:pt x="205295" y="67513"/>
                </a:lnTo>
                <a:lnTo>
                  <a:pt x="213677" y="109004"/>
                </a:lnTo>
                <a:lnTo>
                  <a:pt x="213677" y="93116"/>
                </a:lnTo>
                <a:lnTo>
                  <a:pt x="208292" y="66268"/>
                </a:lnTo>
                <a:lnTo>
                  <a:pt x="184975" y="31661"/>
                </a:lnTo>
                <a:lnTo>
                  <a:pt x="150482" y="8470"/>
                </a:lnTo>
                <a:lnTo>
                  <a:pt x="119062" y="2146"/>
                </a:lnTo>
                <a:lnTo>
                  <a:pt x="108432" y="0"/>
                </a:lnTo>
                <a:lnTo>
                  <a:pt x="65925" y="8470"/>
                </a:lnTo>
                <a:lnTo>
                  <a:pt x="31496" y="31661"/>
                </a:lnTo>
                <a:lnTo>
                  <a:pt x="8420" y="66268"/>
                </a:lnTo>
                <a:lnTo>
                  <a:pt x="0" y="109004"/>
                </a:lnTo>
                <a:lnTo>
                  <a:pt x="8420" y="151282"/>
                </a:lnTo>
                <a:lnTo>
                  <a:pt x="31496" y="185940"/>
                </a:lnTo>
                <a:lnTo>
                  <a:pt x="65925" y="209384"/>
                </a:lnTo>
                <a:lnTo>
                  <a:pt x="108432" y="218008"/>
                </a:lnTo>
                <a:lnTo>
                  <a:pt x="124079" y="214795"/>
                </a:lnTo>
                <a:lnTo>
                  <a:pt x="150482" y="209384"/>
                </a:lnTo>
                <a:lnTo>
                  <a:pt x="184975" y="185940"/>
                </a:lnTo>
                <a:lnTo>
                  <a:pt x="208292" y="151282"/>
                </a:lnTo>
                <a:lnTo>
                  <a:pt x="216865" y="1090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3816" y="4857744"/>
            <a:ext cx="216870" cy="21800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14953" y="4857744"/>
            <a:ext cx="216857" cy="218003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1304899" y="4857750"/>
            <a:ext cx="217170" cy="218440"/>
          </a:xfrm>
          <a:custGeom>
            <a:avLst/>
            <a:gdLst/>
            <a:ahLst/>
            <a:cxnLst/>
            <a:rect l="l" t="t" r="r" b="b"/>
            <a:pathLst>
              <a:path w="217169" h="218439">
                <a:moveTo>
                  <a:pt x="172199" y="87630"/>
                </a:moveTo>
                <a:lnTo>
                  <a:pt x="169913" y="73723"/>
                </a:lnTo>
                <a:lnTo>
                  <a:pt x="167957" y="70472"/>
                </a:lnTo>
                <a:lnTo>
                  <a:pt x="167957" y="87630"/>
                </a:lnTo>
                <a:lnTo>
                  <a:pt x="159880" y="111785"/>
                </a:lnTo>
                <a:lnTo>
                  <a:pt x="141643" y="135051"/>
                </a:lnTo>
                <a:lnTo>
                  <a:pt x="122212" y="153301"/>
                </a:lnTo>
                <a:lnTo>
                  <a:pt x="110553" y="162433"/>
                </a:lnTo>
                <a:lnTo>
                  <a:pt x="108419" y="164566"/>
                </a:lnTo>
                <a:lnTo>
                  <a:pt x="107365" y="162433"/>
                </a:lnTo>
                <a:lnTo>
                  <a:pt x="95694" y="153301"/>
                </a:lnTo>
                <a:lnTo>
                  <a:pt x="76263" y="135051"/>
                </a:lnTo>
                <a:lnTo>
                  <a:pt x="58026" y="111785"/>
                </a:lnTo>
                <a:lnTo>
                  <a:pt x="49961" y="87630"/>
                </a:lnTo>
                <a:lnTo>
                  <a:pt x="51269" y="77089"/>
                </a:lnTo>
                <a:lnTo>
                  <a:pt x="55676" y="67462"/>
                </a:lnTo>
                <a:lnTo>
                  <a:pt x="63855" y="60426"/>
                </a:lnTo>
                <a:lnTo>
                  <a:pt x="76530" y="57708"/>
                </a:lnTo>
                <a:lnTo>
                  <a:pt x="83693" y="58674"/>
                </a:lnTo>
                <a:lnTo>
                  <a:pt x="90754" y="61455"/>
                </a:lnTo>
                <a:lnTo>
                  <a:pt x="97612" y="65824"/>
                </a:lnTo>
                <a:lnTo>
                  <a:pt x="104165" y="71602"/>
                </a:lnTo>
                <a:lnTo>
                  <a:pt x="106299" y="73736"/>
                </a:lnTo>
                <a:lnTo>
                  <a:pt x="105232" y="75869"/>
                </a:lnTo>
                <a:lnTo>
                  <a:pt x="100876" y="82448"/>
                </a:lnTo>
                <a:lnTo>
                  <a:pt x="97523" y="89230"/>
                </a:lnTo>
                <a:lnTo>
                  <a:pt x="95364" y="96012"/>
                </a:lnTo>
                <a:lnTo>
                  <a:pt x="94602" y="102590"/>
                </a:lnTo>
                <a:lnTo>
                  <a:pt x="94602" y="106870"/>
                </a:lnTo>
                <a:lnTo>
                  <a:pt x="96723" y="112204"/>
                </a:lnTo>
                <a:lnTo>
                  <a:pt x="102044" y="117551"/>
                </a:lnTo>
                <a:lnTo>
                  <a:pt x="105232" y="119684"/>
                </a:lnTo>
                <a:lnTo>
                  <a:pt x="112674" y="119684"/>
                </a:lnTo>
                <a:lnTo>
                  <a:pt x="115862" y="117551"/>
                </a:lnTo>
                <a:lnTo>
                  <a:pt x="117983" y="115417"/>
                </a:lnTo>
                <a:lnTo>
                  <a:pt x="121170" y="112204"/>
                </a:lnTo>
                <a:lnTo>
                  <a:pt x="123304" y="106870"/>
                </a:lnTo>
                <a:lnTo>
                  <a:pt x="123304" y="102590"/>
                </a:lnTo>
                <a:lnTo>
                  <a:pt x="122085" y="96012"/>
                </a:lnTo>
                <a:lnTo>
                  <a:pt x="119976" y="89230"/>
                </a:lnTo>
                <a:lnTo>
                  <a:pt x="119049" y="87210"/>
                </a:lnTo>
                <a:lnTo>
                  <a:pt x="119049" y="105803"/>
                </a:lnTo>
                <a:lnTo>
                  <a:pt x="117995" y="110070"/>
                </a:lnTo>
                <a:lnTo>
                  <a:pt x="113741" y="114350"/>
                </a:lnTo>
                <a:lnTo>
                  <a:pt x="111607" y="115417"/>
                </a:lnTo>
                <a:lnTo>
                  <a:pt x="106299" y="115417"/>
                </a:lnTo>
                <a:lnTo>
                  <a:pt x="104165" y="114350"/>
                </a:lnTo>
                <a:lnTo>
                  <a:pt x="99923" y="110070"/>
                </a:lnTo>
                <a:lnTo>
                  <a:pt x="98856" y="105803"/>
                </a:lnTo>
                <a:lnTo>
                  <a:pt x="98920" y="96012"/>
                </a:lnTo>
                <a:lnTo>
                  <a:pt x="102044" y="87630"/>
                </a:lnTo>
                <a:lnTo>
                  <a:pt x="106299" y="80149"/>
                </a:lnTo>
                <a:lnTo>
                  <a:pt x="108419" y="76949"/>
                </a:lnTo>
                <a:lnTo>
                  <a:pt x="111607" y="80149"/>
                </a:lnTo>
                <a:lnTo>
                  <a:pt x="115862" y="87630"/>
                </a:lnTo>
                <a:lnTo>
                  <a:pt x="118986" y="96012"/>
                </a:lnTo>
                <a:lnTo>
                  <a:pt x="119049" y="105803"/>
                </a:lnTo>
                <a:lnTo>
                  <a:pt x="119049" y="87210"/>
                </a:lnTo>
                <a:lnTo>
                  <a:pt x="116878" y="82448"/>
                </a:lnTo>
                <a:lnTo>
                  <a:pt x="113360" y="76949"/>
                </a:lnTo>
                <a:lnTo>
                  <a:pt x="112674" y="75869"/>
                </a:lnTo>
                <a:lnTo>
                  <a:pt x="111620" y="73723"/>
                </a:lnTo>
                <a:lnTo>
                  <a:pt x="112674" y="71602"/>
                </a:lnTo>
                <a:lnTo>
                  <a:pt x="113893" y="70535"/>
                </a:lnTo>
                <a:lnTo>
                  <a:pt x="119227" y="65824"/>
                </a:lnTo>
                <a:lnTo>
                  <a:pt x="126085" y="61455"/>
                </a:lnTo>
                <a:lnTo>
                  <a:pt x="133146" y="58674"/>
                </a:lnTo>
                <a:lnTo>
                  <a:pt x="140309" y="57708"/>
                </a:lnTo>
                <a:lnTo>
                  <a:pt x="153149" y="60426"/>
                </a:lnTo>
                <a:lnTo>
                  <a:pt x="161709" y="67462"/>
                </a:lnTo>
                <a:lnTo>
                  <a:pt x="166471" y="77089"/>
                </a:lnTo>
                <a:lnTo>
                  <a:pt x="167957" y="87630"/>
                </a:lnTo>
                <a:lnTo>
                  <a:pt x="167957" y="70472"/>
                </a:lnTo>
                <a:lnTo>
                  <a:pt x="163423" y="62915"/>
                </a:lnTo>
                <a:lnTo>
                  <a:pt x="155930" y="57708"/>
                </a:lnTo>
                <a:lnTo>
                  <a:pt x="153365" y="55930"/>
                </a:lnTo>
                <a:lnTo>
                  <a:pt x="140309" y="53441"/>
                </a:lnTo>
                <a:lnTo>
                  <a:pt x="132969" y="54419"/>
                </a:lnTo>
                <a:lnTo>
                  <a:pt x="125425" y="57315"/>
                </a:lnTo>
                <a:lnTo>
                  <a:pt x="117894" y="62001"/>
                </a:lnTo>
                <a:lnTo>
                  <a:pt x="110553" y="68389"/>
                </a:lnTo>
                <a:lnTo>
                  <a:pt x="108419" y="70535"/>
                </a:lnTo>
                <a:lnTo>
                  <a:pt x="106299" y="68389"/>
                </a:lnTo>
                <a:lnTo>
                  <a:pt x="76530" y="53441"/>
                </a:lnTo>
                <a:lnTo>
                  <a:pt x="64096" y="55930"/>
                </a:lnTo>
                <a:lnTo>
                  <a:pt x="54343" y="62915"/>
                </a:lnTo>
                <a:lnTo>
                  <a:pt x="47980" y="73736"/>
                </a:lnTo>
                <a:lnTo>
                  <a:pt x="45707" y="87630"/>
                </a:lnTo>
                <a:lnTo>
                  <a:pt x="55333" y="115036"/>
                </a:lnTo>
                <a:lnTo>
                  <a:pt x="76530" y="140931"/>
                </a:lnTo>
                <a:lnTo>
                  <a:pt x="97726" y="160210"/>
                </a:lnTo>
                <a:lnTo>
                  <a:pt x="107365" y="167779"/>
                </a:lnTo>
                <a:lnTo>
                  <a:pt x="108419" y="168846"/>
                </a:lnTo>
                <a:lnTo>
                  <a:pt x="109486" y="167779"/>
                </a:lnTo>
                <a:lnTo>
                  <a:pt x="113944" y="164566"/>
                </a:lnTo>
                <a:lnTo>
                  <a:pt x="120624" y="159766"/>
                </a:lnTo>
                <a:lnTo>
                  <a:pt x="142036" y="140525"/>
                </a:lnTo>
                <a:lnTo>
                  <a:pt x="162852" y="114884"/>
                </a:lnTo>
                <a:lnTo>
                  <a:pt x="172199" y="87630"/>
                </a:lnTo>
                <a:close/>
              </a:path>
              <a:path w="217169" h="218439">
                <a:moveTo>
                  <a:pt x="216839" y="109004"/>
                </a:moveTo>
                <a:lnTo>
                  <a:pt x="214731" y="98310"/>
                </a:lnTo>
                <a:lnTo>
                  <a:pt x="214731" y="109004"/>
                </a:lnTo>
                <a:lnTo>
                  <a:pt x="206336" y="149872"/>
                </a:lnTo>
                <a:lnTo>
                  <a:pt x="183502" y="183540"/>
                </a:lnTo>
                <a:lnTo>
                  <a:pt x="149694" y="206387"/>
                </a:lnTo>
                <a:lnTo>
                  <a:pt x="108419" y="214795"/>
                </a:lnTo>
                <a:lnTo>
                  <a:pt x="67767" y="206387"/>
                </a:lnTo>
                <a:lnTo>
                  <a:pt x="34277" y="183540"/>
                </a:lnTo>
                <a:lnTo>
                  <a:pt x="11557" y="149872"/>
                </a:lnTo>
                <a:lnTo>
                  <a:pt x="3187" y="109004"/>
                </a:lnTo>
                <a:lnTo>
                  <a:pt x="11557" y="67513"/>
                </a:lnTo>
                <a:lnTo>
                  <a:pt x="34277" y="33528"/>
                </a:lnTo>
                <a:lnTo>
                  <a:pt x="67767" y="10579"/>
                </a:lnTo>
                <a:lnTo>
                  <a:pt x="108419" y="2146"/>
                </a:lnTo>
                <a:lnTo>
                  <a:pt x="149694" y="10579"/>
                </a:lnTo>
                <a:lnTo>
                  <a:pt x="183502" y="33528"/>
                </a:lnTo>
                <a:lnTo>
                  <a:pt x="206336" y="67513"/>
                </a:lnTo>
                <a:lnTo>
                  <a:pt x="214731" y="109004"/>
                </a:lnTo>
                <a:lnTo>
                  <a:pt x="214731" y="98310"/>
                </a:lnTo>
                <a:lnTo>
                  <a:pt x="208419" y="66268"/>
                </a:lnTo>
                <a:lnTo>
                  <a:pt x="185356" y="31661"/>
                </a:lnTo>
                <a:lnTo>
                  <a:pt x="150926" y="8470"/>
                </a:lnTo>
                <a:lnTo>
                  <a:pt x="119164" y="2146"/>
                </a:lnTo>
                <a:lnTo>
                  <a:pt x="108419" y="0"/>
                </a:lnTo>
                <a:lnTo>
                  <a:pt x="66370" y="8470"/>
                </a:lnTo>
                <a:lnTo>
                  <a:pt x="31889" y="31661"/>
                </a:lnTo>
                <a:lnTo>
                  <a:pt x="8572" y="66268"/>
                </a:lnTo>
                <a:lnTo>
                  <a:pt x="0" y="109004"/>
                </a:lnTo>
                <a:lnTo>
                  <a:pt x="8572" y="151282"/>
                </a:lnTo>
                <a:lnTo>
                  <a:pt x="31889" y="185940"/>
                </a:lnTo>
                <a:lnTo>
                  <a:pt x="66370" y="209384"/>
                </a:lnTo>
                <a:lnTo>
                  <a:pt x="108419" y="218008"/>
                </a:lnTo>
                <a:lnTo>
                  <a:pt x="124231" y="214795"/>
                </a:lnTo>
                <a:lnTo>
                  <a:pt x="150926" y="209384"/>
                </a:lnTo>
                <a:lnTo>
                  <a:pt x="185356" y="185940"/>
                </a:lnTo>
                <a:lnTo>
                  <a:pt x="208419" y="151282"/>
                </a:lnTo>
                <a:lnTo>
                  <a:pt x="216839" y="1090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19341" y="4857750"/>
            <a:ext cx="217170" cy="218440"/>
          </a:xfrm>
          <a:custGeom>
            <a:avLst/>
            <a:gdLst/>
            <a:ahLst/>
            <a:cxnLst/>
            <a:rect l="l" t="t" r="r" b="b"/>
            <a:pathLst>
              <a:path w="217170" h="218439">
                <a:moveTo>
                  <a:pt x="163703" y="161785"/>
                </a:moveTo>
                <a:lnTo>
                  <a:pt x="55270" y="161785"/>
                </a:lnTo>
                <a:lnTo>
                  <a:pt x="55270" y="56095"/>
                </a:lnTo>
                <a:lnTo>
                  <a:pt x="52082" y="56095"/>
                </a:lnTo>
                <a:lnTo>
                  <a:pt x="52082" y="161785"/>
                </a:lnTo>
                <a:lnTo>
                  <a:pt x="52082" y="164325"/>
                </a:lnTo>
                <a:lnTo>
                  <a:pt x="163703" y="164325"/>
                </a:lnTo>
                <a:lnTo>
                  <a:pt x="163703" y="161785"/>
                </a:lnTo>
                <a:close/>
              </a:path>
              <a:path w="217170" h="218439">
                <a:moveTo>
                  <a:pt x="216865" y="109004"/>
                </a:moveTo>
                <a:lnTo>
                  <a:pt x="213677" y="93116"/>
                </a:lnTo>
                <a:lnTo>
                  <a:pt x="213677" y="109004"/>
                </a:lnTo>
                <a:lnTo>
                  <a:pt x="205295" y="149872"/>
                </a:lnTo>
                <a:lnTo>
                  <a:pt x="182575" y="183540"/>
                </a:lnTo>
                <a:lnTo>
                  <a:pt x="149085" y="206387"/>
                </a:lnTo>
                <a:lnTo>
                  <a:pt x="108432" y="214795"/>
                </a:lnTo>
                <a:lnTo>
                  <a:pt x="67157" y="206387"/>
                </a:lnTo>
                <a:lnTo>
                  <a:pt x="33350" y="183540"/>
                </a:lnTo>
                <a:lnTo>
                  <a:pt x="10515" y="149872"/>
                </a:lnTo>
                <a:lnTo>
                  <a:pt x="2120" y="109004"/>
                </a:lnTo>
                <a:lnTo>
                  <a:pt x="10515" y="67513"/>
                </a:lnTo>
                <a:lnTo>
                  <a:pt x="33350" y="33528"/>
                </a:lnTo>
                <a:lnTo>
                  <a:pt x="67157" y="10579"/>
                </a:lnTo>
                <a:lnTo>
                  <a:pt x="108432" y="2146"/>
                </a:lnTo>
                <a:lnTo>
                  <a:pt x="149085" y="10579"/>
                </a:lnTo>
                <a:lnTo>
                  <a:pt x="182575" y="33528"/>
                </a:lnTo>
                <a:lnTo>
                  <a:pt x="205295" y="67513"/>
                </a:lnTo>
                <a:lnTo>
                  <a:pt x="213677" y="109004"/>
                </a:lnTo>
                <a:lnTo>
                  <a:pt x="213677" y="93116"/>
                </a:lnTo>
                <a:lnTo>
                  <a:pt x="208292" y="66268"/>
                </a:lnTo>
                <a:lnTo>
                  <a:pt x="184975" y="31661"/>
                </a:lnTo>
                <a:lnTo>
                  <a:pt x="150482" y="8470"/>
                </a:lnTo>
                <a:lnTo>
                  <a:pt x="119062" y="2146"/>
                </a:lnTo>
                <a:lnTo>
                  <a:pt x="108432" y="0"/>
                </a:lnTo>
                <a:lnTo>
                  <a:pt x="65925" y="8470"/>
                </a:lnTo>
                <a:lnTo>
                  <a:pt x="31496" y="31661"/>
                </a:lnTo>
                <a:lnTo>
                  <a:pt x="8420" y="66268"/>
                </a:lnTo>
                <a:lnTo>
                  <a:pt x="0" y="109004"/>
                </a:lnTo>
                <a:lnTo>
                  <a:pt x="8420" y="151282"/>
                </a:lnTo>
                <a:lnTo>
                  <a:pt x="31496" y="185940"/>
                </a:lnTo>
                <a:lnTo>
                  <a:pt x="65925" y="209384"/>
                </a:lnTo>
                <a:lnTo>
                  <a:pt x="108432" y="218008"/>
                </a:lnTo>
                <a:lnTo>
                  <a:pt x="124079" y="214795"/>
                </a:lnTo>
                <a:lnTo>
                  <a:pt x="150482" y="209384"/>
                </a:lnTo>
                <a:lnTo>
                  <a:pt x="184975" y="185940"/>
                </a:lnTo>
                <a:lnTo>
                  <a:pt x="208292" y="151282"/>
                </a:lnTo>
                <a:lnTo>
                  <a:pt x="216865" y="1090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71424" y="4910023"/>
            <a:ext cx="111760" cy="109220"/>
          </a:xfrm>
          <a:custGeom>
            <a:avLst/>
            <a:gdLst/>
            <a:ahLst/>
            <a:cxnLst/>
            <a:rect l="l" t="t" r="r" b="b"/>
            <a:pathLst>
              <a:path w="111759" h="109220">
                <a:moveTo>
                  <a:pt x="111620" y="0"/>
                </a:moveTo>
                <a:lnTo>
                  <a:pt x="108445" y="0"/>
                </a:lnTo>
                <a:lnTo>
                  <a:pt x="108445" y="3822"/>
                </a:lnTo>
                <a:lnTo>
                  <a:pt x="108445" y="53517"/>
                </a:lnTo>
                <a:lnTo>
                  <a:pt x="57404" y="53517"/>
                </a:lnTo>
                <a:lnTo>
                  <a:pt x="57404" y="3822"/>
                </a:lnTo>
                <a:lnTo>
                  <a:pt x="108445" y="3822"/>
                </a:lnTo>
                <a:lnTo>
                  <a:pt x="108445" y="0"/>
                </a:lnTo>
                <a:lnTo>
                  <a:pt x="0" y="0"/>
                </a:lnTo>
                <a:lnTo>
                  <a:pt x="0" y="3822"/>
                </a:lnTo>
                <a:lnTo>
                  <a:pt x="54216" y="3822"/>
                </a:lnTo>
                <a:lnTo>
                  <a:pt x="54216" y="53517"/>
                </a:lnTo>
                <a:lnTo>
                  <a:pt x="2133" y="53517"/>
                </a:lnTo>
                <a:lnTo>
                  <a:pt x="2133" y="56730"/>
                </a:lnTo>
                <a:lnTo>
                  <a:pt x="54216" y="56730"/>
                </a:lnTo>
                <a:lnTo>
                  <a:pt x="54216" y="109093"/>
                </a:lnTo>
                <a:lnTo>
                  <a:pt x="57404" y="109093"/>
                </a:lnTo>
                <a:lnTo>
                  <a:pt x="57404" y="56730"/>
                </a:lnTo>
                <a:lnTo>
                  <a:pt x="108445" y="56730"/>
                </a:lnTo>
                <a:lnTo>
                  <a:pt x="108445" y="109093"/>
                </a:lnTo>
                <a:lnTo>
                  <a:pt x="111620" y="109093"/>
                </a:lnTo>
                <a:lnTo>
                  <a:pt x="111620" y="3822"/>
                </a:lnTo>
                <a:lnTo>
                  <a:pt x="111620" y="3289"/>
                </a:lnTo>
                <a:lnTo>
                  <a:pt x="1116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10996" y="4857744"/>
            <a:ext cx="216855" cy="218003"/>
          </a:xfrm>
          <a:prstGeom prst="rect">
            <a:avLst/>
          </a:prstGeom>
        </p:spPr>
      </p:pic>
      <p:sp>
        <p:nvSpPr>
          <p:cNvPr id="9" name="object 9"/>
          <p:cNvSpPr/>
          <p:nvPr/>
        </p:nvSpPr>
        <p:spPr>
          <a:xfrm>
            <a:off x="1304899" y="4857750"/>
            <a:ext cx="217170" cy="218440"/>
          </a:xfrm>
          <a:custGeom>
            <a:avLst/>
            <a:gdLst/>
            <a:ahLst/>
            <a:cxnLst/>
            <a:rect l="l" t="t" r="r" b="b"/>
            <a:pathLst>
              <a:path w="217169" h="218439">
                <a:moveTo>
                  <a:pt x="172199" y="87630"/>
                </a:moveTo>
                <a:lnTo>
                  <a:pt x="169913" y="73723"/>
                </a:lnTo>
                <a:lnTo>
                  <a:pt x="167957" y="70472"/>
                </a:lnTo>
                <a:lnTo>
                  <a:pt x="167957" y="87630"/>
                </a:lnTo>
                <a:lnTo>
                  <a:pt x="159880" y="111785"/>
                </a:lnTo>
                <a:lnTo>
                  <a:pt x="141643" y="135051"/>
                </a:lnTo>
                <a:lnTo>
                  <a:pt x="122212" y="153301"/>
                </a:lnTo>
                <a:lnTo>
                  <a:pt x="110553" y="162433"/>
                </a:lnTo>
                <a:lnTo>
                  <a:pt x="108419" y="164566"/>
                </a:lnTo>
                <a:lnTo>
                  <a:pt x="107365" y="162433"/>
                </a:lnTo>
                <a:lnTo>
                  <a:pt x="95694" y="153301"/>
                </a:lnTo>
                <a:lnTo>
                  <a:pt x="76263" y="135051"/>
                </a:lnTo>
                <a:lnTo>
                  <a:pt x="58026" y="111785"/>
                </a:lnTo>
                <a:lnTo>
                  <a:pt x="49961" y="87630"/>
                </a:lnTo>
                <a:lnTo>
                  <a:pt x="51269" y="77089"/>
                </a:lnTo>
                <a:lnTo>
                  <a:pt x="55676" y="67462"/>
                </a:lnTo>
                <a:lnTo>
                  <a:pt x="63855" y="60426"/>
                </a:lnTo>
                <a:lnTo>
                  <a:pt x="76530" y="57708"/>
                </a:lnTo>
                <a:lnTo>
                  <a:pt x="83693" y="58674"/>
                </a:lnTo>
                <a:lnTo>
                  <a:pt x="90754" y="61455"/>
                </a:lnTo>
                <a:lnTo>
                  <a:pt x="97612" y="65824"/>
                </a:lnTo>
                <a:lnTo>
                  <a:pt x="104165" y="71602"/>
                </a:lnTo>
                <a:lnTo>
                  <a:pt x="106299" y="73736"/>
                </a:lnTo>
                <a:lnTo>
                  <a:pt x="105232" y="75869"/>
                </a:lnTo>
                <a:lnTo>
                  <a:pt x="100876" y="82448"/>
                </a:lnTo>
                <a:lnTo>
                  <a:pt x="97523" y="89230"/>
                </a:lnTo>
                <a:lnTo>
                  <a:pt x="95364" y="96012"/>
                </a:lnTo>
                <a:lnTo>
                  <a:pt x="94602" y="102590"/>
                </a:lnTo>
                <a:lnTo>
                  <a:pt x="94602" y="106870"/>
                </a:lnTo>
                <a:lnTo>
                  <a:pt x="96723" y="112204"/>
                </a:lnTo>
                <a:lnTo>
                  <a:pt x="102044" y="117551"/>
                </a:lnTo>
                <a:lnTo>
                  <a:pt x="105232" y="119684"/>
                </a:lnTo>
                <a:lnTo>
                  <a:pt x="112674" y="119684"/>
                </a:lnTo>
                <a:lnTo>
                  <a:pt x="115862" y="117551"/>
                </a:lnTo>
                <a:lnTo>
                  <a:pt x="117983" y="115417"/>
                </a:lnTo>
                <a:lnTo>
                  <a:pt x="121170" y="112204"/>
                </a:lnTo>
                <a:lnTo>
                  <a:pt x="123304" y="106870"/>
                </a:lnTo>
                <a:lnTo>
                  <a:pt x="123304" y="102590"/>
                </a:lnTo>
                <a:lnTo>
                  <a:pt x="122085" y="96012"/>
                </a:lnTo>
                <a:lnTo>
                  <a:pt x="119976" y="89230"/>
                </a:lnTo>
                <a:lnTo>
                  <a:pt x="119049" y="87210"/>
                </a:lnTo>
                <a:lnTo>
                  <a:pt x="119049" y="105803"/>
                </a:lnTo>
                <a:lnTo>
                  <a:pt x="117995" y="110070"/>
                </a:lnTo>
                <a:lnTo>
                  <a:pt x="113741" y="114350"/>
                </a:lnTo>
                <a:lnTo>
                  <a:pt x="111607" y="115417"/>
                </a:lnTo>
                <a:lnTo>
                  <a:pt x="106299" y="115417"/>
                </a:lnTo>
                <a:lnTo>
                  <a:pt x="104165" y="114350"/>
                </a:lnTo>
                <a:lnTo>
                  <a:pt x="99923" y="110070"/>
                </a:lnTo>
                <a:lnTo>
                  <a:pt x="98856" y="105803"/>
                </a:lnTo>
                <a:lnTo>
                  <a:pt x="98920" y="96012"/>
                </a:lnTo>
                <a:lnTo>
                  <a:pt x="102044" y="87630"/>
                </a:lnTo>
                <a:lnTo>
                  <a:pt x="106299" y="80149"/>
                </a:lnTo>
                <a:lnTo>
                  <a:pt x="108419" y="76949"/>
                </a:lnTo>
                <a:lnTo>
                  <a:pt x="111607" y="80149"/>
                </a:lnTo>
                <a:lnTo>
                  <a:pt x="115862" y="87630"/>
                </a:lnTo>
                <a:lnTo>
                  <a:pt x="118986" y="96012"/>
                </a:lnTo>
                <a:lnTo>
                  <a:pt x="119049" y="105803"/>
                </a:lnTo>
                <a:lnTo>
                  <a:pt x="119049" y="87210"/>
                </a:lnTo>
                <a:lnTo>
                  <a:pt x="116878" y="82448"/>
                </a:lnTo>
                <a:lnTo>
                  <a:pt x="113360" y="76949"/>
                </a:lnTo>
                <a:lnTo>
                  <a:pt x="112674" y="75869"/>
                </a:lnTo>
                <a:lnTo>
                  <a:pt x="111620" y="73723"/>
                </a:lnTo>
                <a:lnTo>
                  <a:pt x="112674" y="71602"/>
                </a:lnTo>
                <a:lnTo>
                  <a:pt x="113893" y="70535"/>
                </a:lnTo>
                <a:lnTo>
                  <a:pt x="119227" y="65824"/>
                </a:lnTo>
                <a:lnTo>
                  <a:pt x="126085" y="61455"/>
                </a:lnTo>
                <a:lnTo>
                  <a:pt x="133146" y="58674"/>
                </a:lnTo>
                <a:lnTo>
                  <a:pt x="140309" y="57708"/>
                </a:lnTo>
                <a:lnTo>
                  <a:pt x="153149" y="60426"/>
                </a:lnTo>
                <a:lnTo>
                  <a:pt x="161709" y="67462"/>
                </a:lnTo>
                <a:lnTo>
                  <a:pt x="166471" y="77089"/>
                </a:lnTo>
                <a:lnTo>
                  <a:pt x="167957" y="87630"/>
                </a:lnTo>
                <a:lnTo>
                  <a:pt x="167957" y="70472"/>
                </a:lnTo>
                <a:lnTo>
                  <a:pt x="163423" y="62915"/>
                </a:lnTo>
                <a:lnTo>
                  <a:pt x="155930" y="57708"/>
                </a:lnTo>
                <a:lnTo>
                  <a:pt x="153365" y="55930"/>
                </a:lnTo>
                <a:lnTo>
                  <a:pt x="140309" y="53441"/>
                </a:lnTo>
                <a:lnTo>
                  <a:pt x="132969" y="54419"/>
                </a:lnTo>
                <a:lnTo>
                  <a:pt x="125425" y="57315"/>
                </a:lnTo>
                <a:lnTo>
                  <a:pt x="117894" y="62001"/>
                </a:lnTo>
                <a:lnTo>
                  <a:pt x="110553" y="68389"/>
                </a:lnTo>
                <a:lnTo>
                  <a:pt x="108419" y="70535"/>
                </a:lnTo>
                <a:lnTo>
                  <a:pt x="106299" y="68389"/>
                </a:lnTo>
                <a:lnTo>
                  <a:pt x="76530" y="53441"/>
                </a:lnTo>
                <a:lnTo>
                  <a:pt x="64096" y="55930"/>
                </a:lnTo>
                <a:lnTo>
                  <a:pt x="54343" y="62915"/>
                </a:lnTo>
                <a:lnTo>
                  <a:pt x="47980" y="73736"/>
                </a:lnTo>
                <a:lnTo>
                  <a:pt x="45707" y="87630"/>
                </a:lnTo>
                <a:lnTo>
                  <a:pt x="55333" y="115036"/>
                </a:lnTo>
                <a:lnTo>
                  <a:pt x="76530" y="140931"/>
                </a:lnTo>
                <a:lnTo>
                  <a:pt x="97726" y="160210"/>
                </a:lnTo>
                <a:lnTo>
                  <a:pt x="107365" y="167779"/>
                </a:lnTo>
                <a:lnTo>
                  <a:pt x="108419" y="168846"/>
                </a:lnTo>
                <a:lnTo>
                  <a:pt x="109486" y="167779"/>
                </a:lnTo>
                <a:lnTo>
                  <a:pt x="113944" y="164566"/>
                </a:lnTo>
                <a:lnTo>
                  <a:pt x="120624" y="159766"/>
                </a:lnTo>
                <a:lnTo>
                  <a:pt x="142036" y="140525"/>
                </a:lnTo>
                <a:lnTo>
                  <a:pt x="162852" y="114884"/>
                </a:lnTo>
                <a:lnTo>
                  <a:pt x="172199" y="87630"/>
                </a:lnTo>
                <a:close/>
              </a:path>
              <a:path w="217169" h="218439">
                <a:moveTo>
                  <a:pt x="216839" y="109004"/>
                </a:moveTo>
                <a:lnTo>
                  <a:pt x="214731" y="98310"/>
                </a:lnTo>
                <a:lnTo>
                  <a:pt x="214731" y="109004"/>
                </a:lnTo>
                <a:lnTo>
                  <a:pt x="206336" y="149872"/>
                </a:lnTo>
                <a:lnTo>
                  <a:pt x="183502" y="183540"/>
                </a:lnTo>
                <a:lnTo>
                  <a:pt x="149694" y="206387"/>
                </a:lnTo>
                <a:lnTo>
                  <a:pt x="108419" y="214795"/>
                </a:lnTo>
                <a:lnTo>
                  <a:pt x="67767" y="206387"/>
                </a:lnTo>
                <a:lnTo>
                  <a:pt x="34277" y="183540"/>
                </a:lnTo>
                <a:lnTo>
                  <a:pt x="11557" y="149872"/>
                </a:lnTo>
                <a:lnTo>
                  <a:pt x="3187" y="109004"/>
                </a:lnTo>
                <a:lnTo>
                  <a:pt x="11557" y="67513"/>
                </a:lnTo>
                <a:lnTo>
                  <a:pt x="34277" y="33528"/>
                </a:lnTo>
                <a:lnTo>
                  <a:pt x="67767" y="10579"/>
                </a:lnTo>
                <a:lnTo>
                  <a:pt x="108419" y="2146"/>
                </a:lnTo>
                <a:lnTo>
                  <a:pt x="149694" y="10579"/>
                </a:lnTo>
                <a:lnTo>
                  <a:pt x="183502" y="33528"/>
                </a:lnTo>
                <a:lnTo>
                  <a:pt x="206336" y="67513"/>
                </a:lnTo>
                <a:lnTo>
                  <a:pt x="214731" y="109004"/>
                </a:lnTo>
                <a:lnTo>
                  <a:pt x="214731" y="98310"/>
                </a:lnTo>
                <a:lnTo>
                  <a:pt x="208419" y="66268"/>
                </a:lnTo>
                <a:lnTo>
                  <a:pt x="185356" y="31661"/>
                </a:lnTo>
                <a:lnTo>
                  <a:pt x="150926" y="8470"/>
                </a:lnTo>
                <a:lnTo>
                  <a:pt x="119164" y="2146"/>
                </a:lnTo>
                <a:lnTo>
                  <a:pt x="108419" y="0"/>
                </a:lnTo>
                <a:lnTo>
                  <a:pt x="66370" y="8470"/>
                </a:lnTo>
                <a:lnTo>
                  <a:pt x="31889" y="31661"/>
                </a:lnTo>
                <a:lnTo>
                  <a:pt x="8572" y="66268"/>
                </a:lnTo>
                <a:lnTo>
                  <a:pt x="0" y="109004"/>
                </a:lnTo>
                <a:lnTo>
                  <a:pt x="8572" y="151282"/>
                </a:lnTo>
                <a:lnTo>
                  <a:pt x="31889" y="185940"/>
                </a:lnTo>
                <a:lnTo>
                  <a:pt x="66370" y="209384"/>
                </a:lnTo>
                <a:lnTo>
                  <a:pt x="108419" y="218008"/>
                </a:lnTo>
                <a:lnTo>
                  <a:pt x="124231" y="214795"/>
                </a:lnTo>
                <a:lnTo>
                  <a:pt x="150926" y="209384"/>
                </a:lnTo>
                <a:lnTo>
                  <a:pt x="185356" y="185940"/>
                </a:lnTo>
                <a:lnTo>
                  <a:pt x="208419" y="151282"/>
                </a:lnTo>
                <a:lnTo>
                  <a:pt x="216839" y="1090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5725">
              <a:lnSpc>
                <a:spcPts val="740"/>
              </a:lnSpc>
            </a:pPr>
            <a:fld id="{81D60167-4931-47E6-BA6A-407CBD079E47}" type="slidenum">
              <a:rPr spc="-50" dirty="0"/>
              <a:t>4</a:t>
            </a:fld>
            <a:endParaRPr spc="-5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78F7193-4BFE-DD0B-B280-29141575ACD2}"/>
              </a:ext>
            </a:extLst>
          </p:cNvPr>
          <p:cNvSpPr txBox="1"/>
          <p:nvPr/>
        </p:nvSpPr>
        <p:spPr>
          <a:xfrm>
            <a:off x="232251" y="971550"/>
            <a:ext cx="8492490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550" b="1">
                <a:latin typeface="+mj-lt"/>
              </a:rPr>
              <a:t>Solution</a:t>
            </a:r>
          </a:p>
          <a:p>
            <a:endParaRPr lang="en-GB" sz="1550" b="1">
              <a:latin typeface="+mj-lt"/>
            </a:endParaRPr>
          </a:p>
          <a:p>
            <a:pPr marL="285750" lvl="8" indent="-285750">
              <a:buFont typeface="Calibri" panose="020F0502020204030204" pitchFamily="34" charset="0"/>
              <a:buChar char="―"/>
            </a:pPr>
            <a:r>
              <a:rPr lang="en-GB" sz="1550">
                <a:latin typeface="+mj-lt"/>
              </a:rPr>
              <a:t>We used GANs to generate more data from small dataset.</a:t>
            </a:r>
          </a:p>
          <a:p>
            <a:pPr marL="285750" lvl="1" indent="-285750">
              <a:buFont typeface="Calibri" panose="020F0502020204030204" pitchFamily="34" charset="0"/>
              <a:buChar char="―"/>
            </a:pPr>
            <a:r>
              <a:rPr lang="en-GB" sz="1550">
                <a:latin typeface="+mj-lt"/>
              </a:rPr>
              <a:t>A feed-forward neural network predicted cost from eight attributes.</a:t>
            </a:r>
          </a:p>
          <a:p>
            <a:pPr marL="285750" lvl="1" indent="-285750">
              <a:buFont typeface="Calibri" panose="020F0502020204030204" pitchFamily="34" charset="0"/>
              <a:buChar char="―"/>
            </a:pPr>
            <a:r>
              <a:rPr lang="en-GB" sz="1550">
                <a:latin typeface="+mj-lt"/>
              </a:rPr>
              <a:t>Country of production was encoded to integers for input to neural network</a:t>
            </a:r>
          </a:p>
          <a:p>
            <a:pPr lvl="1"/>
            <a:endParaRPr lang="en-GB" sz="1550">
              <a:latin typeface="+mj-lt"/>
            </a:endParaRPr>
          </a:p>
          <a:p>
            <a:pPr lvl="1"/>
            <a:endParaRPr lang="en-GB" sz="1550">
              <a:latin typeface="+mj-lt"/>
            </a:endParaRPr>
          </a:p>
          <a:p>
            <a:r>
              <a:rPr lang="en-GB" sz="1550" b="1">
                <a:latin typeface="+mj-lt"/>
              </a:rPr>
              <a:t>Implementation</a:t>
            </a:r>
          </a:p>
          <a:p>
            <a:endParaRPr lang="en-GB" sz="1550" b="1">
              <a:latin typeface="+mj-lt"/>
            </a:endParaRPr>
          </a:p>
          <a:p>
            <a:pPr marL="285750" lvl="1" indent="-285750">
              <a:buFont typeface="Calibri" panose="020F0502020204030204" pitchFamily="34" charset="0"/>
              <a:buChar char="―"/>
            </a:pPr>
            <a:r>
              <a:rPr lang="en-GB" sz="1550">
                <a:latin typeface="+mj-lt"/>
              </a:rPr>
              <a:t>We used CTGAN library for data generation with GANs.</a:t>
            </a:r>
          </a:p>
          <a:p>
            <a:pPr marL="285750" indent="-285750">
              <a:buFont typeface="Calibri" panose="020F0502020204030204" pitchFamily="34" charset="0"/>
              <a:buChar char="―"/>
            </a:pPr>
            <a:r>
              <a:rPr lang="en-GB" sz="1550">
                <a:latin typeface="+mj-lt"/>
              </a:rPr>
              <a:t>TensorFlow was used for the feed-forward neural network.</a:t>
            </a:r>
          </a:p>
          <a:p>
            <a:pPr marL="285750" indent="-285750">
              <a:buFont typeface="Calibri" panose="020F0502020204030204" pitchFamily="34" charset="0"/>
              <a:buChar char="―"/>
            </a:pPr>
            <a:r>
              <a:rPr lang="en-GB" sz="1550">
                <a:latin typeface="+mj-lt"/>
              </a:rPr>
              <a:t>We built a website using Flask where we can give the attribute values to predict cost</a:t>
            </a:r>
            <a:endParaRPr lang="en-US" sz="1550">
              <a:latin typeface="+mj-lt"/>
            </a:endParaRPr>
          </a:p>
        </p:txBody>
      </p:sp>
      <p:pic>
        <p:nvPicPr>
          <p:cNvPr id="17" name="object 2">
            <a:extLst>
              <a:ext uri="{FF2B5EF4-FFF2-40B4-BE49-F238E27FC236}">
                <a16:creationId xmlns:a16="http://schemas.microsoft.com/office/drawing/2014/main" id="{1A2C85E2-8DC5-40E2-A77E-BFE5BD7EC1F4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284497" y="205360"/>
            <a:ext cx="1628775" cy="3959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7200" y="514350"/>
            <a:ext cx="1388746" cy="3212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10">
                <a:solidFill>
                  <a:srgbClr val="121212"/>
                </a:solidFill>
                <a:latin typeface="Calibri"/>
                <a:cs typeface="Calibri"/>
              </a:rPr>
              <a:t>Flowchart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E5EE6B5-551C-2734-1356-4B26154E1D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427354"/>
            <a:ext cx="3989277" cy="4218327"/>
          </a:xfrm>
          <a:prstGeom prst="rect">
            <a:avLst/>
          </a:prstGeom>
        </p:spPr>
      </p:pic>
      <p:pic>
        <p:nvPicPr>
          <p:cNvPr id="11" name="object 2">
            <a:extLst>
              <a:ext uri="{FF2B5EF4-FFF2-40B4-BE49-F238E27FC236}">
                <a16:creationId xmlns:a16="http://schemas.microsoft.com/office/drawing/2014/main" id="{0D36F657-A9A6-AD9C-EB9C-F2E96148F862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284497" y="205360"/>
            <a:ext cx="1628775" cy="3959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1EB602E-A9A8-36EC-37C0-C8F83507D796}"/>
              </a:ext>
            </a:extLst>
          </p:cNvPr>
          <p:cNvSpPr txBox="1"/>
          <p:nvPr/>
        </p:nvSpPr>
        <p:spPr>
          <a:xfrm>
            <a:off x="381000" y="209550"/>
            <a:ext cx="5715000" cy="330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50"/>
              <a:t>Using Conditional Tabular GAN (CTGAN) for preparing the dataset</a:t>
            </a:r>
            <a:endParaRPr lang="en-GB" sz="155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601B690-08EE-A49F-95AF-442F53FC2986}"/>
              </a:ext>
            </a:extLst>
          </p:cNvPr>
          <p:cNvSpPr txBox="1"/>
          <p:nvPr/>
        </p:nvSpPr>
        <p:spPr>
          <a:xfrm>
            <a:off x="1524000" y="889130"/>
            <a:ext cx="2438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/>
              <a:t>Initial Dataset</a:t>
            </a:r>
            <a:endParaRPr lang="en-GB" sz="1100"/>
          </a:p>
        </p:txBody>
      </p:sp>
      <p:pic>
        <p:nvPicPr>
          <p:cNvPr id="4" name="Picture 3" descr="A table with numbers and text&#10;&#10;Description automatically generated">
            <a:extLst>
              <a:ext uri="{FF2B5EF4-FFF2-40B4-BE49-F238E27FC236}">
                <a16:creationId xmlns:a16="http://schemas.microsoft.com/office/drawing/2014/main" id="{BF1B20E8-1EEC-EB76-D504-D98092B3CE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825" y="1200150"/>
            <a:ext cx="4102098" cy="14478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1C7F0AD-1069-66D6-A00A-EF86F9D9739E}"/>
              </a:ext>
            </a:extLst>
          </p:cNvPr>
          <p:cNvSpPr txBox="1"/>
          <p:nvPr/>
        </p:nvSpPr>
        <p:spPr>
          <a:xfrm>
            <a:off x="1485900" y="2736055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/>
              <a:t>Updated Dataset</a:t>
            </a:r>
            <a:endParaRPr lang="en-GB" sz="11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2174BFC-9F00-F054-5992-CAC458951C95}"/>
              </a:ext>
            </a:extLst>
          </p:cNvPr>
          <p:cNvSpPr txBox="1"/>
          <p:nvPr/>
        </p:nvSpPr>
        <p:spPr>
          <a:xfrm>
            <a:off x="5029199" y="1156960"/>
            <a:ext cx="360997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/>
              <a:t>Initially Dataset had only 9 entries.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/>
              <a:t>We need more entries for applying neural networks.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/>
              <a:t>Used CTGAN, to create more data, based on given dataset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/>
              <a:t>Clean the dataset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/>
              <a:t>Updated Dataset had 2705 valid entries</a:t>
            </a:r>
            <a:endParaRPr lang="en-GB" sz="120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E8CFA78-D3AB-7028-33E3-1B7192F35D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3104" y="2997665"/>
            <a:ext cx="2958754" cy="1465959"/>
          </a:xfrm>
          <a:prstGeom prst="rect">
            <a:avLst/>
          </a:prstGeom>
        </p:spPr>
      </p:pic>
      <p:pic>
        <p:nvPicPr>
          <p:cNvPr id="16" name="object 2">
            <a:extLst>
              <a:ext uri="{FF2B5EF4-FFF2-40B4-BE49-F238E27FC236}">
                <a16:creationId xmlns:a16="http://schemas.microsoft.com/office/drawing/2014/main" id="{D69ACB28-193F-328C-A554-2BEA60A22566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284497" y="205360"/>
            <a:ext cx="1628775" cy="39592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E614EEF-DBD9-B57D-B128-A09CEE2413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4825" y="3021477"/>
            <a:ext cx="4128292" cy="1695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491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C1416F5-32EF-A138-F9B0-3FBAE0EA3B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370315"/>
            <a:ext cx="7419975" cy="4402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6911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aph with different colored bars&#10;&#10;Description automatically generated">
            <a:extLst>
              <a:ext uri="{FF2B5EF4-FFF2-40B4-BE49-F238E27FC236}">
                <a16:creationId xmlns:a16="http://schemas.microsoft.com/office/drawing/2014/main" id="{EB7E83A6-B7FC-088F-1BCB-DDA6C26EE0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096" y="598134"/>
            <a:ext cx="1924145" cy="201744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941C7BD-46F4-D1C9-EF1C-76F8DC9586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3577" y="604926"/>
            <a:ext cx="1915529" cy="1983084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9E8B45F5-EAA7-54EB-E1BA-693757FDD8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598134"/>
            <a:ext cx="1804019" cy="196910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73BD697-95D1-CEE3-6928-C4587F7531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39907" y="598134"/>
            <a:ext cx="1891630" cy="20174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14C2A28-A2CE-4B5F-F7E0-55CD4364F4E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2600" y="3038144"/>
            <a:ext cx="1607139" cy="159711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0140ABC-D38D-DBFA-BD2D-24B16BFA326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60325" y="3015813"/>
            <a:ext cx="1415871" cy="161944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EC7738D-5BD2-9984-2782-32D109BB820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36316" y="3024276"/>
            <a:ext cx="1607140" cy="161098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21F0516-FE31-4098-E3F4-A2D66A60D23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31437" y="3038144"/>
            <a:ext cx="1568295" cy="159711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FA62B22-3527-C37A-682F-92166AD2C41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236175" y="3038144"/>
            <a:ext cx="1429132" cy="159711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60888AD-F0E3-0801-048C-6C6198651C0E}"/>
              </a:ext>
            </a:extLst>
          </p:cNvPr>
          <p:cNvSpPr txBox="1"/>
          <p:nvPr/>
        </p:nvSpPr>
        <p:spPr>
          <a:xfrm>
            <a:off x="3344970" y="73947"/>
            <a:ext cx="2217630" cy="330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50"/>
              <a:t>Distribution per feature</a:t>
            </a:r>
            <a:endParaRPr lang="en-GB" sz="1550"/>
          </a:p>
        </p:txBody>
      </p:sp>
    </p:spTree>
    <p:extLst>
      <p:ext uri="{BB962C8B-B14F-4D97-AF65-F5344CB8AC3E}">
        <p14:creationId xmlns:p14="http://schemas.microsoft.com/office/powerpoint/2010/main" val="25346234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0A6F235-721E-14F4-29D0-B0FA802BAE1B}"/>
              </a:ext>
            </a:extLst>
          </p:cNvPr>
          <p:cNvSpPr txBox="1"/>
          <p:nvPr/>
        </p:nvSpPr>
        <p:spPr>
          <a:xfrm>
            <a:off x="914400" y="437928"/>
            <a:ext cx="76200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00" b="0" i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open sans" panose="020F0502020204030204" pitchFamily="34" charset="0"/>
              </a:rPr>
              <a:t>The following </a:t>
            </a:r>
            <a:r>
              <a:rPr lang="en-GB" sz="1300" b="1" i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open sans" panose="020F0502020204030204" pitchFamily="34" charset="0"/>
              </a:rPr>
              <a:t>correlation diagram</a:t>
            </a:r>
            <a:r>
              <a:rPr lang="en-GB" sz="1300" b="0" i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open sans" panose="020F0502020204030204" pitchFamily="34" charset="0"/>
              </a:rPr>
              <a:t> shows noticeable correlations between the variables.</a:t>
            </a:r>
            <a:endParaRPr lang="en-GB" sz="13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B73F2B-E84F-2EB7-BB22-26C0E777B6D1}"/>
              </a:ext>
            </a:extLst>
          </p:cNvPr>
          <p:cNvSpPr txBox="1"/>
          <p:nvPr/>
        </p:nvSpPr>
        <p:spPr>
          <a:xfrm>
            <a:off x="914400" y="4356034"/>
            <a:ext cx="7239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1"/>
              <a:t>Maximum</a:t>
            </a:r>
            <a:r>
              <a:rPr lang="en-US" sz="1100"/>
              <a:t> </a:t>
            </a:r>
            <a:r>
              <a:rPr lang="en-US" sz="1100" b="1"/>
              <a:t>correlation</a:t>
            </a:r>
            <a:r>
              <a:rPr lang="en-US" sz="1100"/>
              <a:t> of cost is with No. of  Parts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1"/>
              <a:t>Minimum</a:t>
            </a:r>
            <a:r>
              <a:rPr lang="en-US" sz="1100"/>
              <a:t> </a:t>
            </a:r>
            <a:r>
              <a:rPr lang="en-US" sz="1100" b="1"/>
              <a:t>correlation</a:t>
            </a:r>
            <a:r>
              <a:rPr lang="en-US" sz="1100"/>
              <a:t> of cost is with Total Mass</a:t>
            </a:r>
            <a:endParaRPr lang="en-GB" sz="11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1CE8F8-8321-A3C0-EDDA-E3FB3DCDCA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" y="893446"/>
            <a:ext cx="7772400" cy="3453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3356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(16:9)</PresentationFormat>
  <Slides>15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PowerPoint Presentation</vt:lpstr>
      <vt:lpstr>Introducing the team HEAVY DRIVERS</vt:lpstr>
      <vt:lpstr>Plan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revision>1</cp:revision>
  <dcterms:created xsi:type="dcterms:W3CDTF">2024-06-28T11:22:43Z</dcterms:created>
  <dcterms:modified xsi:type="dcterms:W3CDTF">2024-06-28T20:35:48Z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2021-07-02T00:00:00Z</vt:filetime>
  </property>
  <property fmtid="{D5CDD505-2E9C-101B-9397-08002B2CF9AE}" pid="3" name="LastSaved">
    <vt:filetime>2024-06-28T00:00:00Z</vt:filetime>
  </property>
</Properties>
</file>