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3" r:id="rId6"/>
    <p:sldId id="262" r:id="rId7"/>
    <p:sldId id="265" r:id="rId8"/>
    <p:sldId id="260" r:id="rId9"/>
    <p:sldId id="266" r:id="rId10"/>
    <p:sldId id="267" r:id="rId11"/>
    <p:sldId id="268" r:id="rId12"/>
    <p:sldId id="269" r:id="rId13"/>
    <p:sldId id="270" r:id="rId14"/>
    <p:sldId id="271"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4902B4-B2DB-4B8F-B372-C06D6D6BB1C3}"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25781-1F40-45B4-B6B5-8F9426F901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4902B4-B2DB-4B8F-B372-C06D6D6BB1C3}"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25781-1F40-45B4-B6B5-8F9426F901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4902B4-B2DB-4B8F-B372-C06D6D6BB1C3}"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25781-1F40-45B4-B6B5-8F9426F901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4902B4-B2DB-4B8F-B372-C06D6D6BB1C3}"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25781-1F40-45B4-B6B5-8F9426F901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4902B4-B2DB-4B8F-B372-C06D6D6BB1C3}"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25781-1F40-45B4-B6B5-8F9426F901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4902B4-B2DB-4B8F-B372-C06D6D6BB1C3}"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25781-1F40-45B4-B6B5-8F9426F901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4902B4-B2DB-4B8F-B372-C06D6D6BB1C3}" type="datetimeFigureOut">
              <a:rPr lang="en-US" smtClean="0"/>
              <a:pPr/>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925781-1F40-45B4-B6B5-8F9426F901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4902B4-B2DB-4B8F-B372-C06D6D6BB1C3}" type="datetimeFigureOut">
              <a:rPr lang="en-US" smtClean="0"/>
              <a:pPr/>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25781-1F40-45B4-B6B5-8F9426F901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902B4-B2DB-4B8F-B372-C06D6D6BB1C3}" type="datetimeFigureOut">
              <a:rPr lang="en-US" smtClean="0"/>
              <a:pPr/>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925781-1F40-45B4-B6B5-8F9426F901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4902B4-B2DB-4B8F-B372-C06D6D6BB1C3}"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25781-1F40-45B4-B6B5-8F9426F901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4902B4-B2DB-4B8F-B372-C06D6D6BB1C3}"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25781-1F40-45B4-B6B5-8F9426F901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902B4-B2DB-4B8F-B372-C06D6D6BB1C3}" type="datetimeFigureOut">
              <a:rPr lang="en-US" smtClean="0"/>
              <a:pPr/>
              <a:t>5/6/2021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25781-1F40-45B4-B6B5-8F9426F901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lstStyle/>
          <a:p>
            <a:r>
              <a:rPr lang="en-US" dirty="0" smtClean="0">
                <a:solidFill>
                  <a:srgbClr val="FF0000"/>
                </a:solidFill>
              </a:rPr>
              <a:t>CU-Event</a:t>
            </a:r>
            <a:r>
              <a:rPr lang="en-US" dirty="0" smtClean="0"/>
              <a:t> Management System</a:t>
            </a:r>
            <a:endParaRPr lang="en-US" dirty="0"/>
          </a:p>
        </p:txBody>
      </p:sp>
      <p:sp>
        <p:nvSpPr>
          <p:cNvPr id="3" name="Subtitle 2"/>
          <p:cNvSpPr>
            <a:spLocks noGrp="1"/>
          </p:cNvSpPr>
          <p:nvPr>
            <p:ph type="subTitle" idx="1"/>
          </p:nvPr>
        </p:nvSpPr>
        <p:spPr/>
        <p:txBody>
          <a:bodyPr>
            <a:normAutofit/>
          </a:bodyPr>
          <a:lstStyle/>
          <a:p>
            <a:pPr algn="l"/>
            <a:r>
              <a:rPr lang="en-US" sz="2400" b="1" dirty="0" smtClean="0">
                <a:solidFill>
                  <a:schemeClr val="tx1"/>
                </a:solidFill>
              </a:rPr>
              <a:t>Project Members :</a:t>
            </a:r>
          </a:p>
          <a:p>
            <a:pPr marL="514350" indent="-514350" algn="l">
              <a:buAutoNum type="arabicPeriod"/>
            </a:pPr>
            <a:r>
              <a:rPr lang="en-US" sz="2400" dirty="0" err="1" smtClean="0">
                <a:solidFill>
                  <a:schemeClr val="tx1"/>
                </a:solidFill>
              </a:rPr>
              <a:t>Harshit</a:t>
            </a:r>
            <a:r>
              <a:rPr lang="en-US" sz="2400" dirty="0" smtClean="0">
                <a:solidFill>
                  <a:schemeClr val="tx1"/>
                </a:solidFill>
              </a:rPr>
              <a:t> </a:t>
            </a:r>
            <a:r>
              <a:rPr lang="en-US" sz="2400" dirty="0" err="1" smtClean="0">
                <a:solidFill>
                  <a:schemeClr val="tx1"/>
                </a:solidFill>
              </a:rPr>
              <a:t>Srivastava</a:t>
            </a:r>
            <a:r>
              <a:rPr lang="en-US" sz="2400" dirty="0" smtClean="0">
                <a:solidFill>
                  <a:schemeClr val="tx1"/>
                </a:solidFill>
              </a:rPr>
              <a:t>, 19BCS1142, CSE 2A</a:t>
            </a:r>
          </a:p>
          <a:p>
            <a:pPr marL="514350" indent="-514350" algn="l">
              <a:buAutoNum type="arabicPeriod"/>
            </a:pPr>
            <a:r>
              <a:rPr lang="en-US" sz="2400" dirty="0" err="1" smtClean="0">
                <a:solidFill>
                  <a:schemeClr val="tx1"/>
                </a:solidFill>
              </a:rPr>
              <a:t>Tanmay</a:t>
            </a:r>
            <a:r>
              <a:rPr lang="en-US" sz="2400" dirty="0" smtClean="0">
                <a:solidFill>
                  <a:schemeClr val="tx1"/>
                </a:solidFill>
              </a:rPr>
              <a:t> </a:t>
            </a:r>
            <a:r>
              <a:rPr lang="en-US" sz="2400" dirty="0" err="1" smtClean="0">
                <a:solidFill>
                  <a:schemeClr val="tx1"/>
                </a:solidFill>
              </a:rPr>
              <a:t>Tripathi</a:t>
            </a:r>
            <a:r>
              <a:rPr lang="en-US" sz="2400" dirty="0" smtClean="0">
                <a:solidFill>
                  <a:schemeClr val="tx1"/>
                </a:solidFill>
              </a:rPr>
              <a:t>, 19BCS1120, CSE 1C</a:t>
            </a:r>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362200" y="914400"/>
            <a:ext cx="4191000" cy="152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990600"/>
          </a:xfrm>
        </p:spPr>
        <p:txBody>
          <a:bodyPr/>
          <a:lstStyle/>
          <a:p>
            <a:r>
              <a:rPr lang="en-US" dirty="0" smtClean="0"/>
              <a:t>Implementation</a:t>
            </a:r>
            <a:endParaRPr lang="en-US" dirty="0"/>
          </a:p>
        </p:txBody>
      </p:sp>
      <p:sp>
        <p:nvSpPr>
          <p:cNvPr id="3" name="Subtitle 2"/>
          <p:cNvSpPr>
            <a:spLocks noGrp="1"/>
          </p:cNvSpPr>
          <p:nvPr>
            <p:ph type="subTitle" idx="1"/>
          </p:nvPr>
        </p:nvSpPr>
        <p:spPr>
          <a:xfrm>
            <a:off x="685800" y="2057400"/>
            <a:ext cx="7772400" cy="4343400"/>
          </a:xfrm>
        </p:spPr>
        <p:txBody>
          <a:bodyPr>
            <a:normAutofit/>
          </a:bodyPr>
          <a:lstStyle/>
          <a:p>
            <a:pPr algn="l"/>
            <a:r>
              <a:rPr lang="en-US" sz="2400" b="1" dirty="0" smtClean="0">
                <a:solidFill>
                  <a:schemeClr val="tx1"/>
                </a:solidFill>
              </a:rPr>
              <a:t>Whole </a:t>
            </a:r>
            <a:r>
              <a:rPr lang="en-US" sz="2400" b="1" dirty="0" smtClean="0">
                <a:solidFill>
                  <a:schemeClr val="tx1"/>
                </a:solidFill>
              </a:rPr>
              <a:t>page :</a:t>
            </a:r>
            <a:endParaRPr lang="en-US" sz="2400" b="1" dirty="0" smtClean="0">
              <a:solidFill>
                <a:schemeClr val="tx1"/>
              </a:solidFill>
            </a:endParaRPr>
          </a:p>
          <a:p>
            <a:pPr algn="l"/>
            <a:endParaRPr lang="en-US" sz="2400" b="1"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pic>
        <p:nvPicPr>
          <p:cNvPr id="7" name="Picture 6"/>
          <p:cNvPicPr/>
          <p:nvPr/>
        </p:nvPicPr>
        <p:blipFill>
          <a:blip r:embed="rId3" cstate="print"/>
          <a:stretch>
            <a:fillRect/>
          </a:stretch>
        </p:blipFill>
        <p:spPr>
          <a:xfrm>
            <a:off x="1066800" y="2514600"/>
            <a:ext cx="7086600" cy="381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990600"/>
          </a:xfrm>
        </p:spPr>
        <p:txBody>
          <a:bodyPr/>
          <a:lstStyle/>
          <a:p>
            <a:r>
              <a:rPr lang="en-US" dirty="0" smtClean="0"/>
              <a:t>Implementation</a:t>
            </a:r>
            <a:endParaRPr lang="en-US" dirty="0"/>
          </a:p>
        </p:txBody>
      </p:sp>
      <p:sp>
        <p:nvSpPr>
          <p:cNvPr id="3" name="Subtitle 2"/>
          <p:cNvSpPr>
            <a:spLocks noGrp="1"/>
          </p:cNvSpPr>
          <p:nvPr>
            <p:ph type="subTitle" idx="1"/>
          </p:nvPr>
        </p:nvSpPr>
        <p:spPr>
          <a:xfrm>
            <a:off x="685800" y="1828800"/>
            <a:ext cx="7772400" cy="4800600"/>
          </a:xfrm>
        </p:spPr>
        <p:txBody>
          <a:bodyPr>
            <a:normAutofit fontScale="92500" lnSpcReduction="20000"/>
          </a:bodyPr>
          <a:lstStyle/>
          <a:p>
            <a:pPr algn="l"/>
            <a:r>
              <a:rPr lang="en-US" sz="2400" b="1" dirty="0" smtClean="0">
                <a:solidFill>
                  <a:schemeClr val="tx1"/>
                </a:solidFill>
              </a:rPr>
              <a:t>CU-Corner</a:t>
            </a:r>
            <a:r>
              <a:rPr lang="en-US" sz="2400" dirty="0" smtClean="0"/>
              <a:t> </a:t>
            </a:r>
            <a:r>
              <a:rPr lang="en-US" sz="2400" b="1" dirty="0" smtClean="0">
                <a:solidFill>
                  <a:schemeClr val="tx1"/>
                </a:solidFill>
              </a:rPr>
              <a:t>:</a:t>
            </a: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r>
              <a:rPr lang="en-US" sz="1900" dirty="0" smtClean="0">
                <a:solidFill>
                  <a:schemeClr val="tx1"/>
                </a:solidFill>
              </a:rPr>
              <a:t>After scrolling we get to cu corner which have technical and non-technical events section and it needs to be updated and competition needs to be added also their competition tags will be there. After scrolling we get jobs and internship page.</a:t>
            </a: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pic>
        <p:nvPicPr>
          <p:cNvPr id="6" name="Picture 5"/>
          <p:cNvPicPr/>
          <p:nvPr/>
        </p:nvPicPr>
        <p:blipFill>
          <a:blip r:embed="rId3" cstate="print"/>
          <a:stretch>
            <a:fillRect/>
          </a:stretch>
        </p:blipFill>
        <p:spPr>
          <a:xfrm>
            <a:off x="1676400" y="2438400"/>
            <a:ext cx="5943600" cy="3200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990600"/>
          </a:xfrm>
        </p:spPr>
        <p:txBody>
          <a:bodyPr/>
          <a:lstStyle/>
          <a:p>
            <a:r>
              <a:rPr lang="en-US" dirty="0" smtClean="0"/>
              <a:t>Implementation</a:t>
            </a:r>
            <a:endParaRPr lang="en-US" dirty="0"/>
          </a:p>
        </p:txBody>
      </p:sp>
      <p:sp>
        <p:nvSpPr>
          <p:cNvPr id="3" name="Subtitle 2"/>
          <p:cNvSpPr>
            <a:spLocks noGrp="1"/>
          </p:cNvSpPr>
          <p:nvPr>
            <p:ph type="subTitle" idx="1"/>
          </p:nvPr>
        </p:nvSpPr>
        <p:spPr>
          <a:xfrm>
            <a:off x="685800" y="1828800"/>
            <a:ext cx="7772400" cy="4800600"/>
          </a:xfrm>
        </p:spPr>
        <p:txBody>
          <a:bodyPr>
            <a:normAutofit/>
          </a:bodyPr>
          <a:lstStyle/>
          <a:p>
            <a:pPr algn="l"/>
            <a:r>
              <a:rPr lang="en-US" sz="2400" b="1" dirty="0" smtClean="0">
                <a:solidFill>
                  <a:schemeClr val="tx1"/>
                </a:solidFill>
              </a:rPr>
              <a:t>Chat </a:t>
            </a:r>
            <a:r>
              <a:rPr lang="en-US" sz="2400" b="1" dirty="0" err="1" smtClean="0">
                <a:solidFill>
                  <a:schemeClr val="tx1"/>
                </a:solidFill>
              </a:rPr>
              <a:t>Bot</a:t>
            </a:r>
            <a:r>
              <a:rPr lang="en-US" sz="2400" dirty="0" smtClean="0">
                <a:solidFill>
                  <a:schemeClr val="tx1"/>
                </a:solidFill>
              </a:rPr>
              <a:t> </a:t>
            </a:r>
            <a:r>
              <a:rPr lang="en-US" sz="2400" b="1" dirty="0" smtClean="0">
                <a:solidFill>
                  <a:schemeClr val="tx1"/>
                </a:solidFill>
              </a:rPr>
              <a:t>:</a:t>
            </a: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r>
              <a:rPr lang="en-US" sz="2000" dirty="0" smtClean="0">
                <a:solidFill>
                  <a:schemeClr val="tx1"/>
                </a:solidFill>
              </a:rPr>
              <a:t>By </a:t>
            </a:r>
            <a:r>
              <a:rPr lang="en-US" sz="2000" dirty="0" smtClean="0">
                <a:solidFill>
                  <a:schemeClr val="tx1"/>
                </a:solidFill>
              </a:rPr>
              <a:t>clicking astronaut icon on left side page we have </a:t>
            </a:r>
            <a:r>
              <a:rPr lang="en-US" sz="2000" dirty="0" err="1" smtClean="0">
                <a:solidFill>
                  <a:schemeClr val="tx1"/>
                </a:solidFill>
              </a:rPr>
              <a:t>chatbot</a:t>
            </a:r>
            <a:endParaRPr lang="en-US" sz="2000"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pic>
        <p:nvPicPr>
          <p:cNvPr id="7" name="Picture 6"/>
          <p:cNvPicPr/>
          <p:nvPr/>
        </p:nvPicPr>
        <p:blipFill>
          <a:blip r:embed="rId3" cstate="print"/>
          <a:stretch>
            <a:fillRect/>
          </a:stretch>
        </p:blipFill>
        <p:spPr>
          <a:xfrm>
            <a:off x="762000" y="2286000"/>
            <a:ext cx="5562600" cy="3352800"/>
          </a:xfrm>
          <a:prstGeom prst="rect">
            <a:avLst/>
          </a:prstGeom>
        </p:spPr>
      </p:pic>
      <p:pic>
        <p:nvPicPr>
          <p:cNvPr id="8" name="Picture 7"/>
          <p:cNvPicPr/>
          <p:nvPr/>
        </p:nvPicPr>
        <p:blipFill>
          <a:blip r:embed="rId4" cstate="print"/>
          <a:stretch>
            <a:fillRect/>
          </a:stretch>
        </p:blipFill>
        <p:spPr>
          <a:xfrm>
            <a:off x="6477000" y="2286000"/>
            <a:ext cx="1981200" cy="3352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990600"/>
          </a:xfrm>
        </p:spPr>
        <p:txBody>
          <a:bodyPr/>
          <a:lstStyle/>
          <a:p>
            <a:r>
              <a:rPr lang="en-US" dirty="0" smtClean="0"/>
              <a:t>Implementation</a:t>
            </a:r>
            <a:endParaRPr lang="en-US" dirty="0"/>
          </a:p>
        </p:txBody>
      </p:sp>
      <p:sp>
        <p:nvSpPr>
          <p:cNvPr id="3" name="Subtitle 2"/>
          <p:cNvSpPr>
            <a:spLocks noGrp="1"/>
          </p:cNvSpPr>
          <p:nvPr>
            <p:ph type="subTitle" idx="1"/>
          </p:nvPr>
        </p:nvSpPr>
        <p:spPr>
          <a:xfrm>
            <a:off x="685800" y="1828800"/>
            <a:ext cx="7772400" cy="4800600"/>
          </a:xfrm>
        </p:spPr>
        <p:txBody>
          <a:bodyPr>
            <a:normAutofit/>
          </a:bodyPr>
          <a:lstStyle/>
          <a:p>
            <a:pPr algn="l"/>
            <a:r>
              <a:rPr lang="en-US" sz="2400" b="1" dirty="0" smtClean="0">
                <a:solidFill>
                  <a:schemeClr val="tx1"/>
                </a:solidFill>
              </a:rPr>
              <a:t>Arrow </a:t>
            </a:r>
            <a:r>
              <a:rPr lang="en-US" sz="2400" b="1" dirty="0" smtClean="0">
                <a:solidFill>
                  <a:schemeClr val="tx1"/>
                </a:solidFill>
              </a:rPr>
              <a:t>Button</a:t>
            </a:r>
            <a:r>
              <a:rPr lang="en-US" sz="2400" dirty="0" smtClean="0">
                <a:solidFill>
                  <a:schemeClr val="tx1"/>
                </a:solidFill>
              </a:rPr>
              <a:t> </a:t>
            </a:r>
            <a:r>
              <a:rPr lang="en-US" sz="2400" b="1" dirty="0" smtClean="0">
                <a:solidFill>
                  <a:schemeClr val="tx1"/>
                </a:solidFill>
              </a:rPr>
              <a:t>:</a:t>
            </a: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r>
              <a:rPr lang="en-US" sz="2000" dirty="0" smtClean="0">
                <a:solidFill>
                  <a:schemeClr val="tx1"/>
                </a:solidFill>
              </a:rPr>
              <a:t>This arrow button functionality is to move to top of the page when the user scroll down the web page.</a:t>
            </a: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pic>
        <p:nvPicPr>
          <p:cNvPr id="9" name="Picture 8"/>
          <p:cNvPicPr/>
          <p:nvPr/>
        </p:nvPicPr>
        <p:blipFill>
          <a:blip r:embed="rId3" cstate="print"/>
          <a:stretch>
            <a:fillRect/>
          </a:stretch>
        </p:blipFill>
        <p:spPr>
          <a:xfrm>
            <a:off x="838200" y="2286000"/>
            <a:ext cx="6934200" cy="3429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990600"/>
          </a:xfrm>
        </p:spPr>
        <p:txBody>
          <a:bodyPr/>
          <a:lstStyle/>
          <a:p>
            <a:r>
              <a:rPr lang="en-US" dirty="0" smtClean="0"/>
              <a:t>Implementation</a:t>
            </a:r>
            <a:endParaRPr lang="en-US" dirty="0"/>
          </a:p>
        </p:txBody>
      </p:sp>
      <p:sp>
        <p:nvSpPr>
          <p:cNvPr id="3" name="Subtitle 2"/>
          <p:cNvSpPr>
            <a:spLocks noGrp="1"/>
          </p:cNvSpPr>
          <p:nvPr>
            <p:ph type="subTitle" idx="1"/>
          </p:nvPr>
        </p:nvSpPr>
        <p:spPr>
          <a:xfrm>
            <a:off x="685800" y="1828800"/>
            <a:ext cx="7772400" cy="4800600"/>
          </a:xfrm>
        </p:spPr>
        <p:txBody>
          <a:bodyPr>
            <a:normAutofit/>
          </a:bodyPr>
          <a:lstStyle/>
          <a:p>
            <a:pPr algn="l"/>
            <a:r>
              <a:rPr lang="en-US" sz="2400" b="1" dirty="0" smtClean="0">
                <a:solidFill>
                  <a:schemeClr val="tx1"/>
                </a:solidFill>
              </a:rPr>
              <a:t>Footer :</a:t>
            </a: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b="1" dirty="0" smtClean="0">
              <a:solidFill>
                <a:schemeClr val="tx1"/>
              </a:solidFill>
            </a:endParaRPr>
          </a:p>
          <a:p>
            <a:pPr algn="l"/>
            <a:r>
              <a:rPr lang="en-US" sz="2000" dirty="0" smtClean="0">
                <a:solidFill>
                  <a:schemeClr val="tx1"/>
                </a:solidFill>
              </a:rPr>
              <a:t>This arrow button functionality is to move to top of the page when the user scroll down the web page.</a:t>
            </a:r>
          </a:p>
          <a:p>
            <a:pPr algn="l"/>
            <a:endParaRPr lang="en-US" sz="2400" b="1" dirty="0" smtClean="0">
              <a:solidFill>
                <a:schemeClr val="tx1"/>
              </a:solidFill>
            </a:endParaRPr>
          </a:p>
          <a:p>
            <a:pPr algn="l"/>
            <a:endParaRPr lang="en-US" sz="2400" b="1"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pic>
        <p:nvPicPr>
          <p:cNvPr id="6" name="Picture 5"/>
          <p:cNvPicPr/>
          <p:nvPr/>
        </p:nvPicPr>
        <p:blipFill>
          <a:blip r:embed="rId3" cstate="print"/>
          <a:stretch>
            <a:fillRect/>
          </a:stretch>
        </p:blipFill>
        <p:spPr>
          <a:xfrm>
            <a:off x="838200" y="2514600"/>
            <a:ext cx="7543800" cy="838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993775"/>
          </a:xfrm>
        </p:spPr>
        <p:txBody>
          <a:bodyPr/>
          <a:lstStyle/>
          <a:p>
            <a:r>
              <a:rPr lang="en-US" dirty="0" smtClean="0"/>
              <a:t>Conclusion</a:t>
            </a:r>
            <a:endParaRPr lang="en-US" dirty="0"/>
          </a:p>
        </p:txBody>
      </p:sp>
      <p:sp>
        <p:nvSpPr>
          <p:cNvPr id="3" name="Subtitle 2"/>
          <p:cNvSpPr>
            <a:spLocks noGrp="1"/>
          </p:cNvSpPr>
          <p:nvPr>
            <p:ph type="subTitle" idx="1"/>
          </p:nvPr>
        </p:nvSpPr>
        <p:spPr>
          <a:xfrm>
            <a:off x="914400" y="2133600"/>
            <a:ext cx="7772400" cy="3657600"/>
          </a:xfrm>
        </p:spPr>
        <p:txBody>
          <a:bodyPr>
            <a:normAutofit fontScale="92500"/>
          </a:bodyPr>
          <a:lstStyle/>
          <a:p>
            <a:pPr algn="l"/>
            <a:r>
              <a:rPr lang="en-US" sz="2100" dirty="0" smtClean="0">
                <a:solidFill>
                  <a:schemeClr val="tx1"/>
                </a:solidFill>
              </a:rPr>
              <a:t>Chandigarh University Event Management System is a web page initially for students at Chandigarh University for getting them notified about all competitions and events held in college and outside college which are technical and non-technical. Most of you may be familiar with site like sarkariresult.com which I think most of us had used, basically it is like it</a:t>
            </a:r>
            <a:r>
              <a:rPr lang="en-US" sz="2100" dirty="0" smtClean="0">
                <a:solidFill>
                  <a:schemeClr val="tx1"/>
                </a:solidFill>
              </a:rPr>
              <a:t>.</a:t>
            </a:r>
          </a:p>
          <a:p>
            <a:pPr algn="l"/>
            <a:endParaRPr lang="en-US" sz="2100" dirty="0" smtClean="0">
              <a:solidFill>
                <a:schemeClr val="tx1"/>
              </a:solidFill>
            </a:endParaRPr>
          </a:p>
          <a:p>
            <a:pPr algn="l"/>
            <a:r>
              <a:rPr lang="en-US" sz="2100" dirty="0" smtClean="0">
                <a:solidFill>
                  <a:schemeClr val="tx1"/>
                </a:solidFill>
              </a:rPr>
              <a:t>Main aim of this project to link it with college official information management site, and then on that page teachers, organizations and </a:t>
            </a:r>
            <a:r>
              <a:rPr lang="en-US" sz="2100" dirty="0" err="1" smtClean="0">
                <a:solidFill>
                  <a:schemeClr val="tx1"/>
                </a:solidFill>
              </a:rPr>
              <a:t>admins</a:t>
            </a:r>
            <a:r>
              <a:rPr lang="en-US" sz="2100" dirty="0" smtClean="0">
                <a:solidFill>
                  <a:schemeClr val="tx1"/>
                </a:solidFill>
              </a:rPr>
              <a:t> can post events and competition on that page by which it become easier for student to get notified and for </a:t>
            </a:r>
            <a:r>
              <a:rPr lang="en-US" sz="2100" dirty="0" err="1" smtClean="0">
                <a:solidFill>
                  <a:schemeClr val="tx1"/>
                </a:solidFill>
              </a:rPr>
              <a:t>admins</a:t>
            </a:r>
            <a:r>
              <a:rPr lang="en-US" sz="2100" dirty="0" smtClean="0">
                <a:solidFill>
                  <a:schemeClr val="tx1"/>
                </a:solidFill>
              </a:rPr>
              <a:t> it become easier to manage records.</a:t>
            </a:r>
          </a:p>
          <a:p>
            <a:pPr algn="l"/>
            <a:r>
              <a:rPr lang="en-US" sz="2100" dirty="0" smtClean="0">
                <a:solidFill>
                  <a:schemeClr val="tx1"/>
                </a:solidFill>
              </a:rPr>
              <a:t>At last Project is 45% completed.</a:t>
            </a:r>
          </a:p>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1066800"/>
          </a:xfrm>
        </p:spPr>
        <p:txBody>
          <a:bodyPr/>
          <a:lstStyle/>
          <a:p>
            <a:r>
              <a:rPr lang="en-US" b="1" dirty="0" smtClean="0"/>
              <a:t>Project Overview </a:t>
            </a:r>
            <a:endParaRPr lang="en-US" dirty="0"/>
          </a:p>
        </p:txBody>
      </p:sp>
      <p:sp>
        <p:nvSpPr>
          <p:cNvPr id="3" name="Subtitle 2"/>
          <p:cNvSpPr>
            <a:spLocks noGrp="1"/>
          </p:cNvSpPr>
          <p:nvPr>
            <p:ph type="subTitle" idx="1"/>
          </p:nvPr>
        </p:nvSpPr>
        <p:spPr>
          <a:xfrm>
            <a:off x="685800" y="2209800"/>
            <a:ext cx="7772400" cy="4343400"/>
          </a:xfrm>
        </p:spPr>
        <p:txBody>
          <a:bodyPr>
            <a:noAutofit/>
          </a:bodyPr>
          <a:lstStyle/>
          <a:p>
            <a:pPr algn="l"/>
            <a:r>
              <a:rPr lang="en-US" sz="1600" b="1" dirty="0" smtClean="0">
                <a:solidFill>
                  <a:schemeClr val="tx1"/>
                </a:solidFill>
              </a:rPr>
              <a:t>1. The </a:t>
            </a:r>
            <a:r>
              <a:rPr lang="en-US" sz="1600" b="1" dirty="0" smtClean="0">
                <a:solidFill>
                  <a:schemeClr val="tx1"/>
                </a:solidFill>
              </a:rPr>
              <a:t>Research </a:t>
            </a:r>
            <a:r>
              <a:rPr lang="en-US" sz="1600" b="1" dirty="0" smtClean="0">
                <a:solidFill>
                  <a:schemeClr val="tx1"/>
                </a:solidFill>
              </a:rPr>
              <a:t>Stage</a:t>
            </a:r>
            <a:r>
              <a:rPr lang="en-US" sz="1600" dirty="0" smtClean="0">
                <a:solidFill>
                  <a:schemeClr val="tx1"/>
                </a:solidFill>
              </a:rPr>
              <a:t> : It was </a:t>
            </a:r>
            <a:r>
              <a:rPr lang="en-US" sz="1600" dirty="0" smtClean="0">
                <a:solidFill>
                  <a:schemeClr val="tx1"/>
                </a:solidFill>
              </a:rPr>
              <a:t>a critical stage that provided our team with the knowledge necessary to complete the other stages of our project. This stage was an ongoing process that our team had to return to many times during the development process to gain the knowledge needed to continue on with the project. Our research encompassed a wide range of sources, which included studies done at </a:t>
            </a:r>
            <a:r>
              <a:rPr lang="en-US" sz="1600" dirty="0" err="1" smtClean="0">
                <a:solidFill>
                  <a:schemeClr val="tx1"/>
                </a:solidFill>
              </a:rPr>
              <a:t>diﬀerent</a:t>
            </a:r>
            <a:r>
              <a:rPr lang="en-US" sz="1600" dirty="0" smtClean="0">
                <a:solidFill>
                  <a:schemeClr val="tx1"/>
                </a:solidFill>
              </a:rPr>
              <a:t> universities and hobby enthusiast sources. Our research included topics like HTML. CSS, JavaScript, </a:t>
            </a:r>
            <a:r>
              <a:rPr lang="en-US" sz="1600" dirty="0" err="1" smtClean="0">
                <a:solidFill>
                  <a:schemeClr val="tx1"/>
                </a:solidFill>
              </a:rPr>
              <a:t>NodeJS</a:t>
            </a:r>
            <a:r>
              <a:rPr lang="en-US" sz="1600" dirty="0" smtClean="0">
                <a:solidFill>
                  <a:schemeClr val="tx1"/>
                </a:solidFill>
              </a:rPr>
              <a:t> and </a:t>
            </a:r>
            <a:r>
              <a:rPr lang="en-US" sz="1600" dirty="0" err="1" smtClean="0">
                <a:solidFill>
                  <a:schemeClr val="tx1"/>
                </a:solidFill>
              </a:rPr>
              <a:t>MongoDB</a:t>
            </a:r>
            <a:r>
              <a:rPr lang="en-US" sz="1600" dirty="0" smtClean="0">
                <a:solidFill>
                  <a:schemeClr val="tx1"/>
                </a:solidFill>
              </a:rPr>
              <a:t>. </a:t>
            </a:r>
          </a:p>
          <a:p>
            <a:pPr algn="l"/>
            <a:r>
              <a:rPr lang="en-US" sz="1600" dirty="0" smtClean="0">
                <a:solidFill>
                  <a:schemeClr val="tx1"/>
                </a:solidFill>
              </a:rPr>
              <a:t> </a:t>
            </a:r>
          </a:p>
          <a:p>
            <a:pPr algn="l"/>
            <a:r>
              <a:rPr lang="en-US" sz="1600" b="1" dirty="0" smtClean="0">
                <a:solidFill>
                  <a:schemeClr val="tx1"/>
                </a:solidFill>
              </a:rPr>
              <a:t>2</a:t>
            </a:r>
            <a:r>
              <a:rPr lang="en-US" sz="1600" b="1" dirty="0" smtClean="0">
                <a:solidFill>
                  <a:schemeClr val="tx1"/>
                </a:solidFill>
              </a:rPr>
              <a:t>. Building &amp; Interfacing </a:t>
            </a:r>
            <a:r>
              <a:rPr lang="en-US" sz="1600" b="1" dirty="0" smtClean="0">
                <a:solidFill>
                  <a:schemeClr val="tx1"/>
                </a:solidFill>
              </a:rPr>
              <a:t>Stage</a:t>
            </a:r>
            <a:r>
              <a:rPr lang="en-US" sz="1600" dirty="0" smtClean="0">
                <a:solidFill>
                  <a:schemeClr val="tx1"/>
                </a:solidFill>
              </a:rPr>
              <a:t> : This </a:t>
            </a:r>
            <a:r>
              <a:rPr lang="en-US" sz="1600" dirty="0" smtClean="0">
                <a:solidFill>
                  <a:schemeClr val="tx1"/>
                </a:solidFill>
              </a:rPr>
              <a:t>stage started when the ordered parts started arriving. During this stage we focused on verifying and testing each and every html, </a:t>
            </a:r>
            <a:r>
              <a:rPr lang="en-US" sz="1600" dirty="0" err="1" smtClean="0">
                <a:solidFill>
                  <a:schemeClr val="tx1"/>
                </a:solidFill>
              </a:rPr>
              <a:t>css</a:t>
            </a:r>
            <a:r>
              <a:rPr lang="en-US" sz="1600" dirty="0" smtClean="0">
                <a:solidFill>
                  <a:schemeClr val="tx1"/>
                </a:solidFill>
              </a:rPr>
              <a:t> and JS parts thoroughly. After each part was verified to be working correctly, we combined the components together and front-end part was done. </a:t>
            </a:r>
          </a:p>
          <a:p>
            <a:pPr algn="l"/>
            <a:r>
              <a:rPr lang="en-US" sz="1600" dirty="0" smtClean="0">
                <a:solidFill>
                  <a:schemeClr val="tx1"/>
                </a:solidFill>
              </a:rPr>
              <a:t> </a:t>
            </a:r>
            <a:endParaRPr lang="en-US" sz="1600" dirty="0" smtClean="0">
              <a:solidFill>
                <a:schemeClr val="tx1"/>
              </a:solidFill>
            </a:endParaRPr>
          </a:p>
          <a:p>
            <a:pPr algn="l"/>
            <a:r>
              <a:rPr lang="en-US" sz="1600" b="1" dirty="0" smtClean="0">
                <a:solidFill>
                  <a:schemeClr val="tx1"/>
                </a:solidFill>
              </a:rPr>
              <a:t>3</a:t>
            </a:r>
            <a:r>
              <a:rPr lang="en-US" sz="1600" b="1" dirty="0" smtClean="0">
                <a:solidFill>
                  <a:schemeClr val="tx1"/>
                </a:solidFill>
              </a:rPr>
              <a:t>. The Programming </a:t>
            </a:r>
            <a:r>
              <a:rPr lang="en-US" sz="1600" b="1" dirty="0" smtClean="0">
                <a:solidFill>
                  <a:schemeClr val="tx1"/>
                </a:solidFill>
              </a:rPr>
              <a:t>Stage</a:t>
            </a:r>
            <a:r>
              <a:rPr lang="en-US" sz="1600" dirty="0" smtClean="0">
                <a:solidFill>
                  <a:schemeClr val="tx1"/>
                </a:solidFill>
              </a:rPr>
              <a:t> : In </a:t>
            </a:r>
            <a:r>
              <a:rPr lang="en-US" sz="1600" dirty="0" smtClean="0">
                <a:solidFill>
                  <a:schemeClr val="tx1"/>
                </a:solidFill>
              </a:rPr>
              <a:t>this stage of our project we were to design three different things for our project. They were designing a HTML page, a CSS page and a </a:t>
            </a:r>
            <a:r>
              <a:rPr lang="en-US" sz="1600" dirty="0" err="1" smtClean="0">
                <a:solidFill>
                  <a:schemeClr val="tx1"/>
                </a:solidFill>
              </a:rPr>
              <a:t>Javascript</a:t>
            </a:r>
            <a:r>
              <a:rPr lang="en-US" sz="1600" dirty="0" smtClean="0">
                <a:solidFill>
                  <a:schemeClr val="tx1"/>
                </a:solidFill>
              </a:rPr>
              <a:t> page . Unfortunately we did not get very far in this stage and programming for </a:t>
            </a:r>
            <a:r>
              <a:rPr lang="en-US" sz="1600" dirty="0" err="1" smtClean="0">
                <a:solidFill>
                  <a:schemeClr val="tx1"/>
                </a:solidFill>
              </a:rPr>
              <a:t>Chatbot</a:t>
            </a:r>
            <a:r>
              <a:rPr lang="en-US" sz="1600" dirty="0" smtClean="0">
                <a:solidFill>
                  <a:schemeClr val="tx1"/>
                </a:solidFill>
              </a:rPr>
              <a:t> and back-end part has yet to be done.</a:t>
            </a:r>
          </a:p>
          <a:p>
            <a:pPr algn="l"/>
            <a:endParaRPr lang="en-US" sz="16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1143000"/>
          </a:xfrm>
        </p:spPr>
        <p:txBody>
          <a:bodyPr/>
          <a:lstStyle/>
          <a:p>
            <a:r>
              <a:rPr lang="en-US" dirty="0" smtClean="0"/>
              <a:t>Technology used</a:t>
            </a:r>
            <a:endParaRPr lang="en-US" dirty="0"/>
          </a:p>
        </p:txBody>
      </p:sp>
      <p:sp>
        <p:nvSpPr>
          <p:cNvPr id="3" name="Subtitle 2"/>
          <p:cNvSpPr>
            <a:spLocks noGrp="1"/>
          </p:cNvSpPr>
          <p:nvPr>
            <p:ph type="subTitle" idx="1"/>
          </p:nvPr>
        </p:nvSpPr>
        <p:spPr>
          <a:xfrm>
            <a:off x="685800" y="2286000"/>
            <a:ext cx="7772400" cy="3886200"/>
          </a:xfrm>
        </p:spPr>
        <p:txBody>
          <a:bodyPr>
            <a:noAutofit/>
          </a:bodyPr>
          <a:lstStyle/>
          <a:p>
            <a:pPr marL="457200" indent="-457200" algn="l"/>
            <a:r>
              <a:rPr lang="en-US" sz="2000" dirty="0" smtClean="0">
                <a:solidFill>
                  <a:srgbClr val="FF0000"/>
                </a:solidFill>
              </a:rPr>
              <a:t>1. HTML :</a:t>
            </a:r>
          </a:p>
          <a:p>
            <a:pPr lvl="1" algn="l">
              <a:buFont typeface="Arial" pitchFamily="34" charset="0"/>
              <a:buChar char="•"/>
            </a:pPr>
            <a:r>
              <a:rPr lang="en-US" sz="1600" dirty="0" smtClean="0">
                <a:solidFill>
                  <a:schemeClr val="tx1"/>
                </a:solidFill>
              </a:rPr>
              <a:t> HTML </a:t>
            </a:r>
            <a:r>
              <a:rPr lang="en-US" sz="1600" dirty="0" smtClean="0">
                <a:solidFill>
                  <a:schemeClr val="tx1"/>
                </a:solidFill>
              </a:rPr>
              <a:t>describes the structure of a Web page</a:t>
            </a:r>
          </a:p>
          <a:p>
            <a:pPr lvl="1" algn="l">
              <a:buFont typeface="Arial" pitchFamily="34" charset="0"/>
              <a:buChar char="•"/>
            </a:pPr>
            <a:r>
              <a:rPr lang="en-US" sz="1600" dirty="0" smtClean="0">
                <a:solidFill>
                  <a:schemeClr val="tx1"/>
                </a:solidFill>
              </a:rPr>
              <a:t> HTML </a:t>
            </a:r>
            <a:r>
              <a:rPr lang="en-US" sz="1600" dirty="0" smtClean="0">
                <a:solidFill>
                  <a:schemeClr val="tx1"/>
                </a:solidFill>
              </a:rPr>
              <a:t>elements tell the browser how to display the </a:t>
            </a:r>
            <a:r>
              <a:rPr lang="en-US" sz="1600" dirty="0" smtClean="0">
                <a:solidFill>
                  <a:schemeClr val="tx1"/>
                </a:solidFill>
              </a:rPr>
              <a:t>content</a:t>
            </a:r>
          </a:p>
          <a:p>
            <a:pPr lvl="1" algn="l"/>
            <a:endParaRPr lang="en-US" sz="1600" dirty="0" smtClean="0">
              <a:solidFill>
                <a:schemeClr val="tx1"/>
              </a:solidFill>
            </a:endParaRPr>
          </a:p>
          <a:p>
            <a:pPr marL="457200" indent="-457200" algn="l"/>
            <a:r>
              <a:rPr lang="en-US" sz="2000" dirty="0" smtClean="0">
                <a:solidFill>
                  <a:srgbClr val="FF0000"/>
                </a:solidFill>
              </a:rPr>
              <a:t>2. CSS :</a:t>
            </a:r>
          </a:p>
          <a:p>
            <a:pPr lvl="1" algn="l">
              <a:buFont typeface="Arial" pitchFamily="34" charset="0"/>
              <a:buChar char="•"/>
            </a:pPr>
            <a:r>
              <a:rPr lang="en-US" sz="1600" dirty="0" smtClean="0">
                <a:solidFill>
                  <a:schemeClr val="tx1"/>
                </a:solidFill>
              </a:rPr>
              <a:t>CSS describes how HTML elements are to be displayed on screen, paper, or in other media</a:t>
            </a:r>
          </a:p>
          <a:p>
            <a:pPr lvl="1" algn="l">
              <a:buFont typeface="Arial" pitchFamily="34" charset="0"/>
              <a:buChar char="•"/>
            </a:pPr>
            <a:r>
              <a:rPr lang="en-US" sz="1600" dirty="0" smtClean="0">
                <a:solidFill>
                  <a:schemeClr val="tx1"/>
                </a:solidFill>
              </a:rPr>
              <a:t>CSS saves a lot of work. It can control the layout of multiple web pages all at </a:t>
            </a:r>
            <a:r>
              <a:rPr lang="en-US" sz="1600" dirty="0" smtClean="0">
                <a:solidFill>
                  <a:schemeClr val="tx1"/>
                </a:solidFill>
              </a:rPr>
              <a:t>once</a:t>
            </a:r>
          </a:p>
          <a:p>
            <a:pPr lvl="1" algn="l"/>
            <a:endParaRPr lang="en-US" sz="1600" dirty="0" smtClean="0">
              <a:solidFill>
                <a:schemeClr val="tx1"/>
              </a:solidFill>
            </a:endParaRPr>
          </a:p>
          <a:p>
            <a:pPr marL="457200" lvl="0" indent="-457200" algn="l"/>
            <a:r>
              <a:rPr lang="en-US" sz="2000" dirty="0" smtClean="0">
                <a:solidFill>
                  <a:srgbClr val="FF0000"/>
                </a:solidFill>
              </a:rPr>
              <a:t>3. JavaScript : </a:t>
            </a:r>
          </a:p>
          <a:p>
            <a:pPr marL="914400" lvl="1" indent="-457200" algn="just">
              <a:buFont typeface="Arial" pitchFamily="34" charset="0"/>
              <a:buChar char="•"/>
            </a:pPr>
            <a:r>
              <a:rPr lang="en-US" sz="1600" dirty="0" smtClean="0">
                <a:solidFill>
                  <a:schemeClr val="tx1"/>
                </a:solidFill>
              </a:rPr>
              <a:t>JavaScript </a:t>
            </a:r>
            <a:r>
              <a:rPr lang="en-US" sz="1600" dirty="0" smtClean="0">
                <a:solidFill>
                  <a:schemeClr val="tx1"/>
                </a:solidFill>
              </a:rPr>
              <a:t>is used to create interactive websites. </a:t>
            </a:r>
          </a:p>
          <a:p>
            <a:pPr marL="914400" lvl="1" indent="-457200" algn="l">
              <a:buFont typeface="Arial" pitchFamily="34" charset="0"/>
              <a:buChar char="•"/>
            </a:pPr>
            <a:r>
              <a:rPr lang="en-US" sz="1600" dirty="0" smtClean="0">
                <a:solidFill>
                  <a:schemeClr val="tx1"/>
                </a:solidFill>
              </a:rPr>
              <a:t>Displaying clocks etc.</a:t>
            </a:r>
          </a:p>
          <a:p>
            <a:pPr marL="457200" indent="-457200" algn="l"/>
            <a:endParaRPr lang="en-US" sz="20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990600"/>
          </a:xfrm>
        </p:spPr>
        <p:txBody>
          <a:bodyPr/>
          <a:lstStyle/>
          <a:p>
            <a:r>
              <a:rPr lang="en-US" dirty="0" smtClean="0"/>
              <a:t>Zero-level DFD for CU-EMS</a:t>
            </a:r>
            <a:endParaRPr lang="en-US" dirty="0"/>
          </a:p>
        </p:txBody>
      </p:sp>
      <p:sp>
        <p:nvSpPr>
          <p:cNvPr id="3" name="Subtitle 2"/>
          <p:cNvSpPr>
            <a:spLocks noGrp="1"/>
          </p:cNvSpPr>
          <p:nvPr>
            <p:ph type="subTitle" idx="1"/>
          </p:nvPr>
        </p:nvSpPr>
        <p:spPr/>
        <p:txBody>
          <a:bodyPr>
            <a:normAutofit/>
          </a:bodyPr>
          <a:lstStyle/>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pic>
        <p:nvPicPr>
          <p:cNvPr id="5" name="Picture 4" descr="C:\Users\Asus\OneDrive\Pictures\Screenshots\Screenshot (331).png"/>
          <p:cNvPicPr/>
          <p:nvPr/>
        </p:nvPicPr>
        <p:blipFill>
          <a:blip r:embed="rId3" cstate="print"/>
          <a:srcRect/>
          <a:stretch>
            <a:fillRect/>
          </a:stretch>
        </p:blipFill>
        <p:spPr bwMode="auto">
          <a:xfrm>
            <a:off x="1295400" y="1905000"/>
            <a:ext cx="6696076" cy="4114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066800"/>
          </a:xfrm>
        </p:spPr>
        <p:txBody>
          <a:bodyPr/>
          <a:lstStyle/>
          <a:p>
            <a:r>
              <a:rPr lang="en-US" dirty="0" smtClean="0"/>
              <a:t>First</a:t>
            </a:r>
            <a:r>
              <a:rPr lang="en-US" dirty="0" smtClean="0"/>
              <a:t>-level DFD for CU-EMS</a:t>
            </a:r>
            <a:endParaRPr lang="en-US" dirty="0"/>
          </a:p>
        </p:txBody>
      </p:sp>
      <p:sp>
        <p:nvSpPr>
          <p:cNvPr id="3" name="Subtitle 2"/>
          <p:cNvSpPr>
            <a:spLocks noGrp="1"/>
          </p:cNvSpPr>
          <p:nvPr>
            <p:ph type="subTitle" idx="1"/>
          </p:nvPr>
        </p:nvSpPr>
        <p:spPr/>
        <p:txBody>
          <a:bodyPr>
            <a:normAutofit/>
          </a:bodyPr>
          <a:lstStyle/>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pic>
        <p:nvPicPr>
          <p:cNvPr id="6" name="Picture 5" descr="C:\Users\Asus\OneDrive\Pictures\Screenshots\Screenshot (333).png"/>
          <p:cNvPicPr/>
          <p:nvPr/>
        </p:nvPicPr>
        <p:blipFill>
          <a:blip r:embed="rId3" cstate="print"/>
          <a:srcRect/>
          <a:stretch>
            <a:fillRect/>
          </a:stretch>
        </p:blipFill>
        <p:spPr bwMode="auto">
          <a:xfrm>
            <a:off x="609600" y="1676400"/>
            <a:ext cx="7772400" cy="4724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066800"/>
          </a:xfrm>
        </p:spPr>
        <p:txBody>
          <a:bodyPr/>
          <a:lstStyle/>
          <a:p>
            <a:r>
              <a:rPr lang="en-US" dirty="0" smtClean="0"/>
              <a:t>Second</a:t>
            </a:r>
            <a:r>
              <a:rPr lang="en-US" dirty="0" smtClean="0"/>
              <a:t>-level DFD for CU-EMS</a:t>
            </a:r>
            <a:endParaRPr lang="en-US" dirty="0"/>
          </a:p>
        </p:txBody>
      </p:sp>
      <p:sp>
        <p:nvSpPr>
          <p:cNvPr id="3" name="Subtitle 2"/>
          <p:cNvSpPr>
            <a:spLocks noGrp="1"/>
          </p:cNvSpPr>
          <p:nvPr>
            <p:ph type="subTitle" idx="1"/>
          </p:nvPr>
        </p:nvSpPr>
        <p:spPr/>
        <p:txBody>
          <a:bodyPr>
            <a:normAutofit/>
          </a:bodyPr>
          <a:lstStyle/>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pic>
        <p:nvPicPr>
          <p:cNvPr id="6" name="Picture 5" descr="C:\Users\Asus\OneDrive\Pictures\Screenshots\Screenshot (335).png"/>
          <p:cNvPicPr/>
          <p:nvPr/>
        </p:nvPicPr>
        <p:blipFill>
          <a:blip r:embed="rId3" cstate="print"/>
          <a:srcRect/>
          <a:stretch>
            <a:fillRect/>
          </a:stretch>
        </p:blipFill>
        <p:spPr bwMode="auto">
          <a:xfrm>
            <a:off x="1143000" y="1828800"/>
            <a:ext cx="6934200" cy="4495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066800"/>
          </a:xfrm>
        </p:spPr>
        <p:txBody>
          <a:bodyPr/>
          <a:lstStyle/>
          <a:p>
            <a:r>
              <a:rPr lang="en-US" dirty="0" smtClean="0"/>
              <a:t>Class Diagram for CU-EMS</a:t>
            </a:r>
            <a:endParaRPr lang="en-US" dirty="0"/>
          </a:p>
        </p:txBody>
      </p:sp>
      <p:sp>
        <p:nvSpPr>
          <p:cNvPr id="3" name="Subtitle 2"/>
          <p:cNvSpPr>
            <a:spLocks noGrp="1"/>
          </p:cNvSpPr>
          <p:nvPr>
            <p:ph type="subTitle" idx="1"/>
          </p:nvPr>
        </p:nvSpPr>
        <p:spPr/>
        <p:txBody>
          <a:bodyPr>
            <a:normAutofit/>
          </a:bodyPr>
          <a:lstStyle/>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pic>
        <p:nvPicPr>
          <p:cNvPr id="7" name="Picture 6" descr="C:\Users\Asus\OneDrive\Pictures\Screenshots\Screenshot (337).png"/>
          <p:cNvPicPr/>
          <p:nvPr/>
        </p:nvPicPr>
        <p:blipFill>
          <a:blip r:embed="rId3" cstate="print"/>
          <a:srcRect/>
          <a:stretch>
            <a:fillRect/>
          </a:stretch>
        </p:blipFill>
        <p:spPr bwMode="auto">
          <a:xfrm>
            <a:off x="1066800" y="1752600"/>
            <a:ext cx="7162799" cy="4724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990600"/>
          </a:xfrm>
        </p:spPr>
        <p:txBody>
          <a:bodyPr/>
          <a:lstStyle/>
          <a:p>
            <a:r>
              <a:rPr lang="en-US" dirty="0" smtClean="0"/>
              <a:t>Implementation</a:t>
            </a:r>
            <a:endParaRPr lang="en-US" dirty="0"/>
          </a:p>
        </p:txBody>
      </p:sp>
      <p:sp>
        <p:nvSpPr>
          <p:cNvPr id="3" name="Subtitle 2"/>
          <p:cNvSpPr>
            <a:spLocks noGrp="1"/>
          </p:cNvSpPr>
          <p:nvPr>
            <p:ph type="subTitle" idx="1"/>
          </p:nvPr>
        </p:nvSpPr>
        <p:spPr>
          <a:xfrm>
            <a:off x="685800" y="2057400"/>
            <a:ext cx="7772400" cy="4343400"/>
          </a:xfrm>
        </p:spPr>
        <p:txBody>
          <a:bodyPr>
            <a:normAutofit/>
          </a:bodyPr>
          <a:lstStyle/>
          <a:p>
            <a:pPr algn="l"/>
            <a:r>
              <a:rPr lang="en-US" sz="2400" b="1" dirty="0" smtClean="0">
                <a:solidFill>
                  <a:schemeClr val="tx1"/>
                </a:solidFill>
              </a:rPr>
              <a:t>Navigation bar :</a:t>
            </a: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r>
              <a:rPr lang="en-US" sz="1600" dirty="0" smtClean="0">
                <a:solidFill>
                  <a:schemeClr val="tx1"/>
                </a:solidFill>
              </a:rPr>
              <a:t>This is navigation bar for CUEMS and the position of it is fixed after scrolling it will be present there. It has divisions of Tech, Non-tech, in campus and cultural, also there is one tab for ADMIN is present in bar which direct to ADMIN page and its backend is still under working.</a:t>
            </a:r>
          </a:p>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pic>
        <p:nvPicPr>
          <p:cNvPr id="5" name="Picture 4"/>
          <p:cNvPicPr/>
          <p:nvPr/>
        </p:nvPicPr>
        <p:blipFill>
          <a:blip r:embed="rId3" cstate="print"/>
          <a:stretch>
            <a:fillRect/>
          </a:stretch>
        </p:blipFill>
        <p:spPr>
          <a:xfrm>
            <a:off x="762000" y="2667000"/>
            <a:ext cx="7696200" cy="83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990600"/>
          </a:xfrm>
        </p:spPr>
        <p:txBody>
          <a:bodyPr/>
          <a:lstStyle/>
          <a:p>
            <a:r>
              <a:rPr lang="en-US" dirty="0" smtClean="0"/>
              <a:t>Implementation</a:t>
            </a:r>
            <a:endParaRPr lang="en-US" dirty="0"/>
          </a:p>
        </p:txBody>
      </p:sp>
      <p:sp>
        <p:nvSpPr>
          <p:cNvPr id="3" name="Subtitle 2"/>
          <p:cNvSpPr>
            <a:spLocks noGrp="1"/>
          </p:cNvSpPr>
          <p:nvPr>
            <p:ph type="subTitle" idx="1"/>
          </p:nvPr>
        </p:nvSpPr>
        <p:spPr>
          <a:xfrm>
            <a:off x="685800" y="2057400"/>
            <a:ext cx="7772400" cy="4343400"/>
          </a:xfrm>
        </p:spPr>
        <p:txBody>
          <a:bodyPr>
            <a:normAutofit fontScale="92500" lnSpcReduction="10000"/>
          </a:bodyPr>
          <a:lstStyle/>
          <a:p>
            <a:pPr algn="l"/>
            <a:r>
              <a:rPr lang="en-US" sz="2400" b="1" dirty="0" smtClean="0">
                <a:solidFill>
                  <a:schemeClr val="tx1"/>
                </a:solidFill>
              </a:rPr>
              <a:t>SLIDER :</a:t>
            </a:r>
            <a:endParaRPr lang="en-US" sz="2400" b="1" dirty="0" smtClean="0">
              <a:solidFill>
                <a:schemeClr val="tx1"/>
              </a:solidFill>
            </a:endParaRPr>
          </a:p>
          <a:p>
            <a:pPr algn="l"/>
            <a:endParaRPr lang="en-US" sz="2400" b="1"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endParaRPr lang="en-US" sz="1600" dirty="0" smtClean="0">
              <a:solidFill>
                <a:schemeClr val="tx1"/>
              </a:solidFill>
            </a:endParaRPr>
          </a:p>
          <a:p>
            <a:pPr algn="l"/>
            <a:r>
              <a:rPr lang="en-US" sz="1600" dirty="0" smtClean="0">
                <a:solidFill>
                  <a:schemeClr val="tx1"/>
                </a:solidFill>
              </a:rPr>
              <a:t>Slider </a:t>
            </a:r>
            <a:r>
              <a:rPr lang="en-US" sz="1600" dirty="0" smtClean="0">
                <a:solidFill>
                  <a:schemeClr val="tx1"/>
                </a:solidFill>
              </a:rPr>
              <a:t>is animated part of webpage; it has all the important events and competitions highlighted in slides and by clicking on it, user direct to competition page. The slides are also animated, and they automatically change to another slide.</a:t>
            </a:r>
          </a:p>
          <a:p>
            <a:pPr algn="l"/>
            <a:endParaRPr lang="en-US" sz="2400" dirty="0">
              <a:solidFill>
                <a:schemeClr val="tx1"/>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52400"/>
            <a:ext cx="1981200" cy="685800"/>
          </a:xfrm>
          <a:prstGeom prst="rect">
            <a:avLst/>
          </a:prstGeom>
          <a:noFill/>
          <a:ln>
            <a:noFill/>
          </a:ln>
        </p:spPr>
      </p:pic>
      <p:pic>
        <p:nvPicPr>
          <p:cNvPr id="6" name="Picture 5"/>
          <p:cNvPicPr/>
          <p:nvPr/>
        </p:nvPicPr>
        <p:blipFill>
          <a:blip r:embed="rId3" cstate="print"/>
          <a:stretch>
            <a:fillRect/>
          </a:stretch>
        </p:blipFill>
        <p:spPr>
          <a:xfrm>
            <a:off x="1066800" y="2590800"/>
            <a:ext cx="7010400" cy="304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562</Words>
  <Application>Microsoft Office PowerPoint</Application>
  <PresentationFormat>On-screen Show (4:3)</PresentationFormat>
  <Paragraphs>154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CU-Event Management System</vt:lpstr>
      <vt:lpstr>Project Overview </vt:lpstr>
      <vt:lpstr>Technology used</vt:lpstr>
      <vt:lpstr>Zero-level DFD for CU-EMS</vt:lpstr>
      <vt:lpstr>First-level DFD for CU-EMS</vt:lpstr>
      <vt:lpstr>Second-level DFD for CU-EMS</vt:lpstr>
      <vt:lpstr>Class Diagram for CU-EMS</vt:lpstr>
      <vt:lpstr>Implementation</vt:lpstr>
      <vt:lpstr>Implementation</vt:lpstr>
      <vt:lpstr>Implementation</vt:lpstr>
      <vt:lpstr>Implementation</vt:lpstr>
      <vt:lpstr>Implementation</vt:lpstr>
      <vt:lpstr>Implementation</vt:lpstr>
      <vt:lpstr>Implementation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9</cp:revision>
  <dcterms:created xsi:type="dcterms:W3CDTF">2021-05-06T06:25:21Z</dcterms:created>
  <dcterms:modified xsi:type="dcterms:W3CDTF">2021-05-06T07:27:06Z</dcterms:modified>
</cp:coreProperties>
</file>