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44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37" autoAdjust="0"/>
    <p:restoredTop sz="94660"/>
  </p:normalViewPr>
  <p:slideViewPr>
    <p:cSldViewPr>
      <p:cViewPr>
        <p:scale>
          <a:sx n="60" d="100"/>
          <a:sy n="60" d="100"/>
        </p:scale>
        <p:origin x="-133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CFA630-13BB-46C4-BD44-B2C5F9B66074}" type="datetimeFigureOut">
              <a:rPr lang="en-US" smtClean="0"/>
              <a:pPr/>
              <a:t>19-Jun-22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CFA630-13BB-46C4-BD44-B2C5F9B66074}" type="datetimeFigureOut">
              <a:rPr lang="en-US" smtClean="0"/>
              <a:pPr/>
              <a:t>19-Jun-22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5217A8-0E06-4059-AC45-433E2E67A85D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CFA630-13BB-46C4-BD44-B2C5F9B66074}" type="datetimeFigureOut">
              <a:rPr lang="en-US" smtClean="0"/>
              <a:pPr/>
              <a:t>19-Jun-22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BC5217A8-0E06-4059-AC45-433E2E67A85D}" type="slidenum">
              <a:rPr kumimoji="0" lang="en-US" smtClean="0"/>
              <a:pPr algn="r" eaLnBrk="1" latinLnBrk="0" hangingPunct="1"/>
              <a:t>‹#›</a:t>
            </a:fld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810000"/>
            <a:ext cx="8458200" cy="1600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types </a:t>
            </a:r>
            <a:r>
              <a:rPr lang="en-US" sz="4800" b="1" dirty="0" smtClean="0">
                <a:latin typeface="Calibri" pitchFamily="34" charset="0"/>
                <a:cs typeface="Calibri" pitchFamily="34" charset="0"/>
              </a:rPr>
              <a:t>of data             visualizations</a:t>
            </a:r>
            <a:endParaRPr lang="en-US" sz="4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Harshit Kashyap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smtClean="0"/>
              <a:t> Radar </a:t>
            </a:r>
            <a:r>
              <a:rPr lang="en-US" b="1" dirty="0" smtClean="0"/>
              <a:t>Triangle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Radar charts are a data visualization type that helps analyze items or categories according to a specific number of characteristics. The radar chart layout is a circle with concentric circles where the data are plotted as dots. The dots are then connected to create a shape. Each item or category is a shape.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 2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b="1" dirty="0" smtClean="0"/>
              <a:t> Radar </a:t>
            </a:r>
            <a:r>
              <a:rPr lang="en-US" b="1" dirty="0" smtClean="0"/>
              <a:t>Polygon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Radar polygon is the same as the radar triangle, but the resulting shape is different. A radar triangle has three points for characteristic data, while a radar polygon has four or more. The maximum number of points is 9 or 10, the max layer of items is 4 or 5.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When choosing colors for each item, select ones that will layer well and not become a dirty mess where they all overlap — your best choice is to use a series of monochromatic tones with one base color. For example, shades of blue and purple or shades of red and orange.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3.</a:t>
            </a:r>
            <a:r>
              <a:rPr lang="en-US" b="1" dirty="0" smtClean="0"/>
              <a:t> Polar </a:t>
            </a:r>
            <a:r>
              <a:rPr lang="en-US" b="1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polar graph has the same circular base as a radar chart, but the data plots differently. Instead of connecting points to each other, wedges expand outwards from the center.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difference is primarily visual. Choose a polar graph if the data values are very different to each other. Otherwise, it can be challenging to read at a glance.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4</a:t>
            </a:r>
            <a:r>
              <a:rPr lang="en-US" b="1" dirty="0" smtClean="0"/>
              <a:t>.</a:t>
            </a:r>
            <a:r>
              <a:rPr lang="en-US" b="1" dirty="0" smtClean="0"/>
              <a:t> Area </a:t>
            </a:r>
            <a:r>
              <a:rPr lang="en-US" b="1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area chart is a variation of the line chart. The difference is that the area between the baseline and the values plotted on the line is colored in. The color fill is semi-transparent so that the overlapping regions are easy to read.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Even though you can switch any line chart into an area chart, it’s not always best practice. An area chart can’t have more than four or five datasets simultaneously; the possibility of occlusion is too high. Area charts are sometimes stacked, separating the data into sections as part of whole relationships or as cumulative data.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 5</a:t>
            </a:r>
            <a:r>
              <a:rPr lang="en-US" b="1" dirty="0" smtClean="0"/>
              <a:t>.</a:t>
            </a:r>
            <a:r>
              <a:rPr lang="en-US" b="1" dirty="0" smtClean="0"/>
              <a:t> Tree </a:t>
            </a:r>
            <a:r>
              <a:rPr lang="en-US" b="1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tree chart, or tree diagram is more of a visual data visualization than one for detailed numerical data. The main idea in a tree chart is to visualize data as parts of a whole inside a category. For a more complex tree chart, layout different categories next to each other.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Choose a tree chart when your visualization doesn’t depend on granular numerical data. Better yet, if the data is hierarchical, a tree chart does a good job.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0" y="3048000"/>
            <a:ext cx="59436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THANK </a:t>
            </a:r>
            <a:r>
              <a:rPr lang="en-US" sz="7200" b="1" dirty="0" smtClean="0">
                <a:solidFill>
                  <a:srgbClr val="E21445"/>
                </a:solidFill>
                <a:latin typeface="Calibri" pitchFamily="34" charset="0"/>
                <a:cs typeface="Calibri" pitchFamily="34" charset="0"/>
              </a:rPr>
              <a:t>YOU</a:t>
            </a:r>
            <a:endParaRPr lang="en-US" sz="7200" b="1" dirty="0">
              <a:solidFill>
                <a:srgbClr val="E21445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784</TotalTime>
  <Words>451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types of data             visualizations</vt:lpstr>
      <vt:lpstr>1. Radar Triangle</vt:lpstr>
      <vt:lpstr> 2. Radar Polygon</vt:lpstr>
      <vt:lpstr>3. Polar Graph</vt:lpstr>
      <vt:lpstr>4. Area Chart</vt:lpstr>
      <vt:lpstr> 5. Tree Chart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vaibhav kashyap</dc:creator>
  <cp:lastModifiedBy>vaibhav kashyap</cp:lastModifiedBy>
  <cp:revision>17</cp:revision>
  <dcterms:created xsi:type="dcterms:W3CDTF">2022-06-10T17:11:41Z</dcterms:created>
  <dcterms:modified xsi:type="dcterms:W3CDTF">2022-06-19T14:44:09Z</dcterms:modified>
</cp:coreProperties>
</file>