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4"/>
  </p:notesMasterIdLst>
  <p:handoutMasterIdLst>
    <p:handoutMasterId r:id="rId15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4" r:id="rId10"/>
    <p:sldId id="407" r:id="rId11"/>
    <p:sldId id="405" r:id="rId12"/>
    <p:sldId id="40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6D71F-422A-42AE-A568-F166AC1C4C08}" v="26" dt="2025-04-03T06:12:23.9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 autoAdjust="0"/>
  </p:normalViewPr>
  <p:slideViewPr>
    <p:cSldViewPr snapToGrid="0">
      <p:cViewPr varScale="1">
        <p:scale>
          <a:sx n="62" d="100"/>
          <a:sy n="62" d="100"/>
        </p:scale>
        <p:origin x="22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</a:rPr>
              <a:t>BACHELOR OF ENGINEERING </a:t>
            </a:r>
            <a:endParaRPr lang="en-US" sz="2400" dirty="0">
              <a:solidFill>
                <a:srgbClr val="00000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i="1" dirty="0">
                <a:solidFill>
                  <a:srgbClr val="000000"/>
                </a:solidFill>
              </a:rPr>
              <a:t>Artificial Intelligence And Machine Learning</a:t>
            </a: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-884010" y="6041660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240972" y="513184"/>
            <a:ext cx="934929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200" b="1" dirty="0">
                <a:latin typeface="Arial Black" pitchFamily="34" charset="0"/>
              </a:rPr>
              <a:t>TRAVEL RECCOMENDATION SYSTEM</a:t>
            </a:r>
            <a:endParaRPr lang="en-US" sz="3200" dirty="0">
              <a:latin typeface="Raleway ExtraBold" pitchFamily="34" charset="-52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189" y="4084336"/>
            <a:ext cx="37157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Submitted by: </a:t>
            </a:r>
          </a:p>
          <a:p>
            <a:r>
              <a:rPr lang="en-US" sz="2000" dirty="0"/>
              <a:t>Harshit Kumar-22BAI70085</a:t>
            </a:r>
          </a:p>
          <a:p>
            <a:r>
              <a:rPr lang="en-US" sz="2000" dirty="0"/>
              <a:t>Akansha </a:t>
            </a:r>
            <a:r>
              <a:rPr lang="en-US" sz="2000" dirty="0" err="1"/>
              <a:t>Rohilla</a:t>
            </a:r>
            <a:r>
              <a:rPr lang="en-US" sz="2000" dirty="0"/>
              <a:t> – 22BAI70092</a:t>
            </a:r>
          </a:p>
          <a:p>
            <a:r>
              <a:rPr lang="en-US" sz="2000" dirty="0"/>
              <a:t>Naveen Saini -22BAI70111</a:t>
            </a:r>
          </a:p>
          <a:p>
            <a:r>
              <a:rPr lang="en-US" sz="2000" dirty="0"/>
              <a:t>Arun Sharma-22BAI70116</a:t>
            </a:r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7807203" y="4626113"/>
            <a:ext cx="35766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Supervision of: </a:t>
            </a:r>
            <a:endParaRPr lang="en-US" sz="2000" dirty="0"/>
          </a:p>
          <a:p>
            <a:r>
              <a:rPr lang="en-US" sz="2000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Ms</a:t>
            </a:r>
            <a:r>
              <a:rPr lang="en-US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F0502020204030204" pitchFamily="2" charset="0"/>
              </a:rPr>
              <a:t>.</a:t>
            </a:r>
            <a:r>
              <a:rPr lang="en-IN" sz="200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 Priyanka Nanda (E16695</a:t>
            </a:r>
            <a:r>
              <a:rPr lang="en-IN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Roboto" panose="02000000000000000000" pitchFamily="2" charset="0"/>
              </a:rPr>
              <a:t>)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568"/>
            <a:ext cx="10515600" cy="469339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Real-time Data Integration:</a:t>
            </a:r>
            <a:r>
              <a:rPr lang="en-US" dirty="0"/>
              <a:t> Fetch live reviews and ratings from travel platforms.</a:t>
            </a:r>
          </a:p>
          <a:p>
            <a:pPr algn="just"/>
            <a:r>
              <a:rPr lang="en-US" b="1" dirty="0"/>
              <a:t>Voice-Based Recommendations:</a:t>
            </a:r>
            <a:r>
              <a:rPr lang="en-US" dirty="0"/>
              <a:t> Use speech recognition for user inputs.</a:t>
            </a:r>
          </a:p>
          <a:p>
            <a:pPr algn="just"/>
            <a:r>
              <a:rPr lang="en-US" b="1" dirty="0"/>
              <a:t>Augmented Reality (AR):</a:t>
            </a:r>
            <a:r>
              <a:rPr lang="en-US" dirty="0"/>
              <a:t> Virtual previews of travel destinations.</a:t>
            </a:r>
          </a:p>
          <a:p>
            <a:pPr algn="just"/>
            <a:r>
              <a:rPr lang="en-US" b="1" dirty="0"/>
              <a:t>Multi-Modal Learning:</a:t>
            </a:r>
            <a:r>
              <a:rPr lang="en-US" dirty="0"/>
              <a:t> Combine text, images, and videos for recommendations.</a:t>
            </a:r>
          </a:p>
          <a:p>
            <a:pPr algn="just"/>
            <a:r>
              <a:rPr lang="en-US" b="1" dirty="0"/>
              <a:t>Blockchain Integration:</a:t>
            </a:r>
            <a:r>
              <a:rPr lang="en-US" dirty="0"/>
              <a:t> Secure and transparent travel booking system</a:t>
            </a:r>
            <a:r>
              <a:rPr lang="en-US" sz="1200" dirty="0"/>
              <a:t>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6"/>
            <a:ext cx="10639425" cy="847854"/>
          </a:xfrm>
        </p:spPr>
        <p:txBody>
          <a:bodyPr>
            <a:normAutofit/>
          </a:bodyPr>
          <a:lstStyle/>
          <a:p>
            <a:r>
              <a:rPr lang="en-US" dirty="0"/>
              <a:t>Introduction to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474237"/>
            <a:ext cx="6886575" cy="470272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Travel Recommendation System is designed to provide personalized travel suggestions based on user preferences and historical data</a:t>
            </a:r>
          </a:p>
          <a:p>
            <a:r>
              <a:rPr lang="en-US" dirty="0"/>
              <a:t>It utilizes machine learning (ML), deep learning (DL), and natural language processing (NLP) to analyze user inputs and recommend destinations, accommodations, and activities.</a:t>
            </a:r>
          </a:p>
          <a:p>
            <a:r>
              <a:rPr lang="en-US" dirty="0"/>
              <a:t>The system aims to reduce decision fatigue and enhance the travel experience through intelligent recommendations.</a:t>
            </a:r>
          </a:p>
        </p:txBody>
      </p:sp>
      <p:pic>
        <p:nvPicPr>
          <p:cNvPr id="7" name="Content Placeholder 6" descr="A room with computers and a large screen&#10;&#10;Description automatically generated">
            <a:extLst>
              <a:ext uri="{FF2B5EF4-FFF2-40B4-BE49-F238E27FC236}">
                <a16:creationId xmlns:a16="http://schemas.microsoft.com/office/drawing/2014/main" id="{C9140E5E-2811-D6AD-28B4-A3643E236B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1449" y="1474237"/>
            <a:ext cx="3895725" cy="446936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9055"/>
          </a:xfrm>
        </p:spPr>
        <p:txBody>
          <a:bodyPr/>
          <a:lstStyle/>
          <a:p>
            <a:r>
              <a:rPr lang="en-US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3567"/>
            <a:ext cx="10515600" cy="4693396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Information Overload:</a:t>
            </a:r>
            <a:r>
              <a:rPr lang="en-US" dirty="0"/>
              <a:t> Too many options create confusion.</a:t>
            </a:r>
          </a:p>
          <a:p>
            <a:pPr algn="just"/>
            <a:r>
              <a:rPr lang="en-US" b="1" dirty="0"/>
              <a:t>Time Constraints:</a:t>
            </a:r>
            <a:r>
              <a:rPr lang="en-US" dirty="0"/>
              <a:t> Researching travel plans is time-consuming.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Personalization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Generic suggestions don’t cater to user preference.</a:t>
            </a:r>
          </a:p>
          <a:p>
            <a:pPr algn="just"/>
            <a:r>
              <a:rPr lang="en-US" b="1" dirty="0"/>
              <a:t>Need for Automation:</a:t>
            </a:r>
            <a:r>
              <a:rPr lang="en-US" dirty="0"/>
              <a:t> A smart system can simplify travel decisions.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/>
              <a:t>Unstructured Feedback:</a:t>
            </a:r>
            <a:r>
              <a:rPr lang="en-US" dirty="0"/>
              <a:t> Manual analysis of reviews and ratings is impractical.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</a:t>
            </a:r>
            <a:r>
              <a:rPr lang="en-US"/>
              <a:t>of the 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3A480C-E1D2-CE1A-0E38-5C4EF5DAB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 a </a:t>
            </a:r>
            <a:r>
              <a:rPr lang="en-US" b="1" dirty="0"/>
              <a:t>user-friendly system</a:t>
            </a:r>
            <a:r>
              <a:rPr lang="en-US" dirty="0"/>
              <a:t> for travel recommendations</a:t>
            </a:r>
          </a:p>
          <a:p>
            <a:r>
              <a:rPr lang="en-US" dirty="0"/>
              <a:t>Utilize </a:t>
            </a:r>
            <a:r>
              <a:rPr lang="en-US" b="1" dirty="0"/>
              <a:t>ML and DL models</a:t>
            </a:r>
            <a:r>
              <a:rPr lang="en-US" dirty="0"/>
              <a:t> to personalize suggestions.</a:t>
            </a:r>
          </a:p>
          <a:p>
            <a:r>
              <a:rPr lang="en-US" dirty="0"/>
              <a:t>Implement </a:t>
            </a:r>
            <a:r>
              <a:rPr lang="en-US" b="1" dirty="0"/>
              <a:t>NLP</a:t>
            </a:r>
            <a:r>
              <a:rPr lang="en-US" dirty="0"/>
              <a:t> for review analysis and sentiment extraction.</a:t>
            </a:r>
          </a:p>
          <a:p>
            <a:r>
              <a:rPr lang="en-IN" dirty="0"/>
              <a:t>Provide </a:t>
            </a:r>
            <a:r>
              <a:rPr lang="en-IN" b="1" dirty="0"/>
              <a:t>Interactive Visualization </a:t>
            </a:r>
            <a:r>
              <a:rPr lang="en-IN" dirty="0"/>
              <a:t>for better user experience</a:t>
            </a:r>
          </a:p>
          <a:p>
            <a:r>
              <a:rPr lang="en-US" dirty="0"/>
              <a:t>Ensure </a:t>
            </a:r>
            <a:r>
              <a:rPr lang="en-US" b="1" dirty="0"/>
              <a:t>scalability and efficiency</a:t>
            </a:r>
            <a:r>
              <a:rPr lang="en-US" dirty="0"/>
              <a:t> for real-world usability.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525"/>
            <a:ext cx="10078616" cy="955157"/>
          </a:xfrm>
        </p:spPr>
        <p:txBody>
          <a:bodyPr/>
          <a:lstStyle/>
          <a:p>
            <a:r>
              <a:rPr lang="en-US" dirty="0"/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682"/>
            <a:ext cx="10515600" cy="50852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Data Collection:</a:t>
            </a:r>
            <a:r>
              <a:rPr lang="en-US" dirty="0"/>
              <a:t> Gather travel-related datasets (destinations, user preferences, reviews).</a:t>
            </a:r>
          </a:p>
          <a:p>
            <a:pPr marL="0" indent="0">
              <a:buNone/>
            </a:pPr>
            <a:r>
              <a:rPr lang="en-US" b="1" dirty="0"/>
              <a:t>Data Preprocessing</a:t>
            </a:r>
            <a:r>
              <a:rPr lang="en-US" dirty="0"/>
              <a:t>: Clean , normalize and structure the data</a:t>
            </a:r>
          </a:p>
          <a:p>
            <a:pPr marL="0" indent="0">
              <a:buNone/>
            </a:pPr>
            <a:r>
              <a:rPr lang="en-US" b="1" dirty="0"/>
              <a:t>Feature Engineering:</a:t>
            </a:r>
            <a:r>
              <a:rPr lang="en-US" dirty="0"/>
              <a:t> Extract relevant features for ML models.</a:t>
            </a:r>
          </a:p>
          <a:p>
            <a:pPr marL="0" indent="0">
              <a:buNone/>
            </a:pPr>
            <a:r>
              <a:rPr lang="en-IN" b="1" dirty="0"/>
              <a:t>ML/DL Implementation: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Collaborative Filtering &amp; Content-Based Filtering</a:t>
            </a:r>
            <a:r>
              <a:rPr lang="en-US" dirty="0"/>
              <a:t> for    recommendation.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IN" b="1" dirty="0"/>
              <a:t>NLP Models</a:t>
            </a:r>
            <a:r>
              <a:rPr lang="en-IN" dirty="0"/>
              <a:t> for review sentiment analysis.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System Deployment:</a:t>
            </a:r>
            <a:r>
              <a:rPr lang="en-US" dirty="0"/>
              <a:t> Integrate the models with a web-based interface.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C8202A0-9BC2-8975-42FF-680022A2C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32893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and Outputs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3FFF3-60AC-C838-C4B0-7A1B922BD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Improved Personalization:</a:t>
            </a:r>
            <a:r>
              <a:rPr lang="en-US" dirty="0"/>
              <a:t> Users receive tailored travel suggestions.</a:t>
            </a:r>
          </a:p>
          <a:p>
            <a:r>
              <a:rPr lang="en-US" b="1" dirty="0"/>
              <a:t>Sentiment Analysis Accuracy:</a:t>
            </a:r>
            <a:r>
              <a:rPr lang="en-US" dirty="0"/>
              <a:t> NLP successfully extracts insights from reviews.</a:t>
            </a:r>
          </a:p>
          <a:p>
            <a:r>
              <a:rPr lang="en-US" b="1" dirty="0"/>
              <a:t>Interactive UI:</a:t>
            </a:r>
            <a:r>
              <a:rPr lang="en-US" dirty="0"/>
              <a:t> The front-end provides easy access to recommendations.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1D0C5-0833-1FC0-5B59-AB1B9005B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3B8D-C46F-671E-4FD3-874D106E9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Flow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C52C6-6DE9-52BE-AE3C-83C186D3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Content Placeholder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360A323E-33ED-6165-A464-11DB3AFC4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7786" y="1457011"/>
            <a:ext cx="8561194" cy="4719952"/>
          </a:xfrm>
        </p:spPr>
      </p:pic>
    </p:spTree>
    <p:extLst>
      <p:ext uri="{BB962C8B-B14F-4D97-AF65-F5344CB8AC3E}">
        <p14:creationId xmlns:p14="http://schemas.microsoft.com/office/powerpoint/2010/main" val="345879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The Travel Recommendation System enhances travel planning by leveraging AI technologies.</a:t>
            </a:r>
          </a:p>
          <a:p>
            <a:pPr algn="just"/>
            <a:r>
              <a:rPr lang="en-IN" sz="3200" dirty="0"/>
              <a:t>ML/DL models improve recommendation accuracy and user engagement.</a:t>
            </a:r>
            <a:endParaRPr lang="en-US" sz="3200" dirty="0"/>
          </a:p>
          <a:p>
            <a:pPr algn="just"/>
            <a:r>
              <a:rPr lang="en-US" sz="3200" dirty="0"/>
              <a:t>NLP helps in analyzing reviews and extracting meaningful insights.</a:t>
            </a:r>
          </a:p>
          <a:p>
            <a:pPr algn="just"/>
            <a:r>
              <a:rPr lang="en-US" sz="3200" dirty="0"/>
              <a:t>The project successfully demonstrates an AI-powered approach to smart travel planning.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7694</TotalTime>
  <Words>468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Casper</vt:lpstr>
      <vt:lpstr>Raleway ExtraBold</vt:lpstr>
      <vt:lpstr>Roboto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Problem Formulation</vt:lpstr>
      <vt:lpstr>Objectives of the Work</vt:lpstr>
      <vt:lpstr>Methodology used</vt:lpstr>
      <vt:lpstr>Results and Outputs</vt:lpstr>
      <vt:lpstr>Working Flow 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Harshit Kumar</cp:lastModifiedBy>
  <cp:revision>495</cp:revision>
  <dcterms:created xsi:type="dcterms:W3CDTF">2019-01-09T10:33:58Z</dcterms:created>
  <dcterms:modified xsi:type="dcterms:W3CDTF">2025-04-03T06:14:19Z</dcterms:modified>
</cp:coreProperties>
</file>