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4"/>
  </p:notesMasterIdLst>
  <p:sldIdLst>
    <p:sldId id="266" r:id="rId2"/>
    <p:sldId id="571" r:id="rId3"/>
    <p:sldId id="554" r:id="rId4"/>
    <p:sldId id="542" r:id="rId5"/>
    <p:sldId id="551" r:id="rId6"/>
    <p:sldId id="567" r:id="rId7"/>
    <p:sldId id="570" r:id="rId8"/>
    <p:sldId id="564" r:id="rId9"/>
    <p:sldId id="557" r:id="rId10"/>
    <p:sldId id="568" r:id="rId11"/>
    <p:sldId id="572" r:id="rId12"/>
    <p:sldId id="575" r:id="rId13"/>
    <p:sldId id="573" r:id="rId14"/>
    <p:sldId id="576" r:id="rId15"/>
    <p:sldId id="574" r:id="rId16"/>
    <p:sldId id="577" r:id="rId17"/>
    <p:sldId id="578" r:id="rId18"/>
    <p:sldId id="581" r:id="rId19"/>
    <p:sldId id="582" r:id="rId20"/>
    <p:sldId id="583" r:id="rId21"/>
    <p:sldId id="580" r:id="rId22"/>
    <p:sldId id="42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KUT1PU\AppData\Local\Microsoft\Windows\INetCache\Content.Outlook\UX9NGV6P\data%20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YTD TMC Leakage Record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YTD Production</c:v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'Details (TMC 8 ) '!$C$3:$C$15</c:f>
              <c:strCache>
                <c:ptCount val="13"/>
                <c:pt idx="0">
                  <c:v>YRA RHD TMC ( New)</c:v>
                </c:pt>
                <c:pt idx="1">
                  <c:v>YE3 MC9 TMC</c:v>
                </c:pt>
                <c:pt idx="2">
                  <c:v>YL 8 LHD TMC</c:v>
                </c:pt>
                <c:pt idx="3">
                  <c:v>YRA RHD TMC </c:v>
                </c:pt>
                <c:pt idx="4">
                  <c:v>YE3 ABS TMC</c:v>
                </c:pt>
                <c:pt idx="5">
                  <c:v>YP8 TMC</c:v>
                </c:pt>
                <c:pt idx="6">
                  <c:v>TMC BODY CASTING, W201</c:v>
                </c:pt>
                <c:pt idx="7">
                  <c:v>Y9T-RHD TMC</c:v>
                </c:pt>
                <c:pt idx="8">
                  <c:v>BT MD TMC </c:v>
                </c:pt>
                <c:pt idx="9">
                  <c:v>VAN TMC</c:v>
                </c:pt>
                <c:pt idx="10">
                  <c:v>YR 9 TMC (CHAKAN)</c:v>
                </c:pt>
                <c:pt idx="11">
                  <c:v>RE-60 TMC</c:v>
                </c:pt>
                <c:pt idx="12">
                  <c:v>EFC CORE 20</c:v>
                </c:pt>
              </c:strCache>
            </c:strRef>
          </c:cat>
          <c:val>
            <c:numRef>
              <c:f>'Details (TMC 8 ) '!$D$3:$D$15</c:f>
              <c:numCache>
                <c:formatCode>_(* #,##0_);_(* \(#,##0\);_(* "-"??_);_(@_)</c:formatCode>
                <c:ptCount val="13"/>
                <c:pt idx="0">
                  <c:v>322187</c:v>
                </c:pt>
                <c:pt idx="1">
                  <c:v>147410</c:v>
                </c:pt>
                <c:pt idx="2">
                  <c:v>100700</c:v>
                </c:pt>
                <c:pt idx="3">
                  <c:v>100671</c:v>
                </c:pt>
                <c:pt idx="4">
                  <c:v>42780</c:v>
                </c:pt>
                <c:pt idx="5">
                  <c:v>37300</c:v>
                </c:pt>
                <c:pt idx="6">
                  <c:v>29100</c:v>
                </c:pt>
                <c:pt idx="7">
                  <c:v>29053</c:v>
                </c:pt>
                <c:pt idx="8">
                  <c:v>8660</c:v>
                </c:pt>
                <c:pt idx="9">
                  <c:v>5247</c:v>
                </c:pt>
                <c:pt idx="10">
                  <c:v>4291</c:v>
                </c:pt>
                <c:pt idx="11">
                  <c:v>2589</c:v>
                </c:pt>
                <c:pt idx="12">
                  <c:v>600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0689688"/>
        <c:axId val="29069400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spPr>
                  <a:pattFill prst="narHorz">
                    <a:fgClr>
                      <a:schemeClr val="accent4"/>
                    </a:fgClr>
                    <a:bgClr>
                      <a:schemeClr val="accent4">
                        <a:lumMod val="20000"/>
                        <a:lumOff val="80000"/>
                      </a:schemeClr>
                    </a:bgClr>
                  </a:pattFill>
                  <a:ln>
                    <a:noFill/>
                  </a:ln>
                  <a:effectLst>
                    <a:innerShdw blurRad="114300">
                      <a:schemeClr val="accent4"/>
                    </a:inn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'Details (TMC 8 ) '!$C$3:$C$15</c15:sqref>
                        </c15:formulaRef>
                      </c:ext>
                    </c:extLst>
                    <c:strCache>
                      <c:ptCount val="13"/>
                      <c:pt idx="0">
                        <c:v>YRA RHD TMC ( New)</c:v>
                      </c:pt>
                      <c:pt idx="1">
                        <c:v>YE3 MC9 TMC</c:v>
                      </c:pt>
                      <c:pt idx="2">
                        <c:v>YL 8 LHD TMC</c:v>
                      </c:pt>
                      <c:pt idx="3">
                        <c:v>YRA RHD TMC </c:v>
                      </c:pt>
                      <c:pt idx="4">
                        <c:v>YE3 ABS TMC</c:v>
                      </c:pt>
                      <c:pt idx="5">
                        <c:v>YP8 TMC</c:v>
                      </c:pt>
                      <c:pt idx="6">
                        <c:v>TMC BODY CASTING, W201</c:v>
                      </c:pt>
                      <c:pt idx="7">
                        <c:v>Y9T-RHD TMC</c:v>
                      </c:pt>
                      <c:pt idx="8">
                        <c:v>BT MD TMC </c:v>
                      </c:pt>
                      <c:pt idx="9">
                        <c:v>VAN TMC</c:v>
                      </c:pt>
                      <c:pt idx="10">
                        <c:v>YR 9 TMC (CHAKAN)</c:v>
                      </c:pt>
                      <c:pt idx="11">
                        <c:v>RE-60 TMC</c:v>
                      </c:pt>
                      <c:pt idx="12">
                        <c:v>EFC CORE 20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'Details (TMC 8 ) '!$E$3:$E$15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49</c:v>
                      </c:pt>
                      <c:pt idx="1">
                        <c:v>30</c:v>
                      </c:pt>
                      <c:pt idx="2">
                        <c:v>23</c:v>
                      </c:pt>
                      <c:pt idx="3">
                        <c:v>19</c:v>
                      </c:pt>
                      <c:pt idx="4">
                        <c:v>28</c:v>
                      </c:pt>
                      <c:pt idx="5">
                        <c:v>11</c:v>
                      </c:pt>
                      <c:pt idx="6">
                        <c:v>16</c:v>
                      </c:pt>
                      <c:pt idx="7">
                        <c:v>7</c:v>
                      </c:pt>
                      <c:pt idx="8">
                        <c:v>17</c:v>
                      </c:pt>
                      <c:pt idx="9">
                        <c:v>5</c:v>
                      </c:pt>
                      <c:pt idx="10">
                        <c:v>4</c:v>
                      </c:pt>
                      <c:pt idx="11">
                        <c:v>82</c:v>
                      </c:pt>
                      <c:pt idx="12">
                        <c:v>4</c:v>
                      </c:pt>
                    </c:numCache>
                  </c:numRef>
                </c:val>
              </c15:ser>
            </c15:filteredBarSeries>
          </c:ext>
        </c:extLst>
      </c:barChart>
      <c:lineChart>
        <c:grouping val="standard"/>
        <c:varyColors val="0"/>
        <c:ser>
          <c:idx val="2"/>
          <c:order val="2"/>
          <c:tx>
            <c:v>Leakage Quantity (%)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cat>
            <c:strRef>
              <c:f>'Details (TMC 8 ) '!$C$3:$C$15</c:f>
              <c:strCache>
                <c:ptCount val="13"/>
                <c:pt idx="0">
                  <c:v>YRA RHD TMC ( New)</c:v>
                </c:pt>
                <c:pt idx="1">
                  <c:v>YE3 MC9 TMC</c:v>
                </c:pt>
                <c:pt idx="2">
                  <c:v>YL 8 LHD TMC</c:v>
                </c:pt>
                <c:pt idx="3">
                  <c:v>YRA RHD TMC </c:v>
                </c:pt>
                <c:pt idx="4">
                  <c:v>YE3 ABS TMC</c:v>
                </c:pt>
                <c:pt idx="5">
                  <c:v>YP8 TMC</c:v>
                </c:pt>
                <c:pt idx="6">
                  <c:v>TMC BODY CASTING, W201</c:v>
                </c:pt>
                <c:pt idx="7">
                  <c:v>Y9T-RHD TMC</c:v>
                </c:pt>
                <c:pt idx="8">
                  <c:v>BT MD TMC </c:v>
                </c:pt>
                <c:pt idx="9">
                  <c:v>VAN TMC</c:v>
                </c:pt>
                <c:pt idx="10">
                  <c:v>YR 9 TMC (CHAKAN)</c:v>
                </c:pt>
                <c:pt idx="11">
                  <c:v>RE-60 TMC</c:v>
                </c:pt>
                <c:pt idx="12">
                  <c:v>EFC CORE 20</c:v>
                </c:pt>
              </c:strCache>
            </c:strRef>
          </c:cat>
          <c:val>
            <c:numRef>
              <c:f>'Details (TMC 8 ) '!$F$3:$F$15</c:f>
              <c:numCache>
                <c:formatCode>0.00</c:formatCode>
                <c:ptCount val="13"/>
                <c:pt idx="0">
                  <c:v>1.5208559004553257E-2</c:v>
                </c:pt>
                <c:pt idx="1">
                  <c:v>2.0351400854758839E-2</c:v>
                </c:pt>
                <c:pt idx="2">
                  <c:v>2.2840119165839126E-2</c:v>
                </c:pt>
                <c:pt idx="3">
                  <c:v>1.8873359756036993E-2</c:v>
                </c:pt>
                <c:pt idx="4">
                  <c:v>6.5451145395044416E-2</c:v>
                </c:pt>
                <c:pt idx="5">
                  <c:v>2.9490616621983913E-2</c:v>
                </c:pt>
                <c:pt idx="6">
                  <c:v>5.4982817869415807E-2</c:v>
                </c:pt>
                <c:pt idx="7">
                  <c:v>2.409389735999725E-2</c:v>
                </c:pt>
                <c:pt idx="8">
                  <c:v>0.19630484988452657</c:v>
                </c:pt>
                <c:pt idx="9">
                  <c:v>9.5292548122736798E-2</c:v>
                </c:pt>
                <c:pt idx="10">
                  <c:v>9.3218364017711497E-2</c:v>
                </c:pt>
                <c:pt idx="11">
                  <c:v>3.1672460409424485</c:v>
                </c:pt>
                <c:pt idx="12">
                  <c:v>0.66666666666666663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0694392"/>
        <c:axId val="290692040"/>
      </c:lineChart>
      <c:catAx>
        <c:axId val="290689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TMC Componenet Name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694000"/>
        <c:crosses val="autoZero"/>
        <c:auto val="1"/>
        <c:lblAlgn val="ctr"/>
        <c:lblOffset val="100"/>
        <c:noMultiLvlLbl val="0"/>
      </c:catAx>
      <c:valAx>
        <c:axId val="290694000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YTD Production (LOG SCALE)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689688"/>
        <c:crosses val="autoZero"/>
        <c:crossBetween val="between"/>
      </c:valAx>
      <c:valAx>
        <c:axId val="29069204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% Leakage Quantity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694392"/>
        <c:crosses val="max"/>
        <c:crossBetween val="between"/>
      </c:valAx>
      <c:catAx>
        <c:axId val="290694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906920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078EE5-D584-4BA5-A8E3-CEFF8460844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064359-1C6B-417A-9138-D22670B4AF82}">
      <dgm:prSet phldrT="[Text]"/>
      <dgm:spPr/>
      <dgm:t>
        <a:bodyPr/>
        <a:lstStyle/>
        <a:p>
          <a:r>
            <a:rPr lang="en-US" b="1" dirty="0" smtClean="0"/>
            <a:t> Shrinkage</a:t>
          </a:r>
          <a:endParaRPr lang="en-US" b="1" dirty="0"/>
        </a:p>
      </dgm:t>
    </dgm:pt>
    <dgm:pt modelId="{682BD452-8D0F-44C2-B511-5D58F5CD4564}" type="parTrans" cxnId="{72E754E7-AC15-4334-828B-0BC96CE79701}">
      <dgm:prSet/>
      <dgm:spPr/>
      <dgm:t>
        <a:bodyPr/>
        <a:lstStyle/>
        <a:p>
          <a:endParaRPr lang="en-US" dirty="0"/>
        </a:p>
      </dgm:t>
    </dgm:pt>
    <dgm:pt modelId="{A8897E5A-10E9-4244-9707-E26F0BB6D06A}" type="sibTrans" cxnId="{72E754E7-AC15-4334-828B-0BC96CE79701}">
      <dgm:prSet/>
      <dgm:spPr/>
      <dgm:t>
        <a:bodyPr/>
        <a:lstStyle/>
        <a:p>
          <a:endParaRPr lang="en-US"/>
        </a:p>
      </dgm:t>
    </dgm:pt>
    <dgm:pt modelId="{2963F5CC-2A8F-4FC0-94F3-34D6909F2424}">
      <dgm:prSet phldrT="[Text]"/>
      <dgm:spPr/>
      <dgm:t>
        <a:bodyPr/>
        <a:lstStyle/>
        <a:p>
          <a:r>
            <a:rPr lang="en-US" b="1" dirty="0" smtClean="0"/>
            <a:t>Last to solidify area </a:t>
          </a:r>
          <a:endParaRPr lang="en-US" b="1" dirty="0"/>
        </a:p>
      </dgm:t>
    </dgm:pt>
    <dgm:pt modelId="{755D1414-A0BF-415F-A5DD-18C33DE6035C}" type="parTrans" cxnId="{AC89FCDD-6E9D-4EFB-B527-62901FA5503B}">
      <dgm:prSet/>
      <dgm:spPr/>
      <dgm:t>
        <a:bodyPr/>
        <a:lstStyle/>
        <a:p>
          <a:endParaRPr lang="en-US" dirty="0"/>
        </a:p>
      </dgm:t>
    </dgm:pt>
    <dgm:pt modelId="{2C65D923-3BE5-426E-A1C5-BEA9FD727386}" type="sibTrans" cxnId="{AC89FCDD-6E9D-4EFB-B527-62901FA5503B}">
      <dgm:prSet/>
      <dgm:spPr/>
      <dgm:t>
        <a:bodyPr/>
        <a:lstStyle/>
        <a:p>
          <a:endParaRPr lang="en-US"/>
        </a:p>
      </dgm:t>
    </dgm:pt>
    <dgm:pt modelId="{E45A0750-5DFA-4D94-BB5E-2097CC7368DE}">
      <dgm:prSet phldrT="[Text]"/>
      <dgm:spPr/>
      <dgm:t>
        <a:bodyPr/>
        <a:lstStyle/>
        <a:p>
          <a:r>
            <a:rPr lang="en-US" b="1" dirty="0" smtClean="0"/>
            <a:t>Abrupt changes in the geometry </a:t>
          </a:r>
          <a:endParaRPr lang="en-US" b="1" dirty="0"/>
        </a:p>
      </dgm:t>
    </dgm:pt>
    <dgm:pt modelId="{82B2D913-A7E1-4F52-98E8-4E4E03D94F40}" type="parTrans" cxnId="{A1FFE4DD-71CC-4ACD-AA62-7E61A3A529F2}">
      <dgm:prSet/>
      <dgm:spPr/>
      <dgm:t>
        <a:bodyPr/>
        <a:lstStyle/>
        <a:p>
          <a:endParaRPr lang="en-US" dirty="0"/>
        </a:p>
      </dgm:t>
    </dgm:pt>
    <dgm:pt modelId="{9D0B19E5-76E8-42D8-858C-9B23281E1C47}" type="sibTrans" cxnId="{A1FFE4DD-71CC-4ACD-AA62-7E61A3A529F2}">
      <dgm:prSet/>
      <dgm:spPr/>
      <dgm:t>
        <a:bodyPr/>
        <a:lstStyle/>
        <a:p>
          <a:endParaRPr lang="en-US"/>
        </a:p>
      </dgm:t>
    </dgm:pt>
    <dgm:pt modelId="{5953F92D-60E5-4A05-A025-9CE4963C07FD}">
      <dgm:prSet phldrT="[Text]"/>
      <dgm:spPr/>
      <dgm:t>
        <a:bodyPr/>
        <a:lstStyle/>
        <a:p>
          <a:r>
            <a:rPr lang="en-US" b="1" dirty="0" smtClean="0"/>
            <a:t>Leakage</a:t>
          </a:r>
          <a:endParaRPr lang="en-US" b="1" dirty="0"/>
        </a:p>
      </dgm:t>
    </dgm:pt>
    <dgm:pt modelId="{E6E42C6A-FD63-43D0-9A2F-15F6882FA216}" type="parTrans" cxnId="{AE778CA7-CB31-40B9-935C-4A9F34E7C72E}">
      <dgm:prSet/>
      <dgm:spPr/>
      <dgm:t>
        <a:bodyPr/>
        <a:lstStyle/>
        <a:p>
          <a:endParaRPr lang="en-US"/>
        </a:p>
      </dgm:t>
    </dgm:pt>
    <dgm:pt modelId="{D749D672-F452-4881-A191-5BFF7D43512E}" type="sibTrans" cxnId="{AE778CA7-CB31-40B9-935C-4A9F34E7C72E}">
      <dgm:prSet/>
      <dgm:spPr/>
      <dgm:t>
        <a:bodyPr/>
        <a:lstStyle/>
        <a:p>
          <a:endParaRPr lang="en-US"/>
        </a:p>
      </dgm:t>
    </dgm:pt>
    <dgm:pt modelId="{94CAE4F3-60AE-4B9E-B010-E81B35224E56}">
      <dgm:prSet phldrT="[Text]"/>
      <dgm:spPr/>
      <dgm:t>
        <a:bodyPr/>
        <a:lstStyle/>
        <a:p>
          <a:r>
            <a:rPr lang="en-US" b="1" dirty="0" smtClean="0"/>
            <a:t>Creation of hot spot </a:t>
          </a:r>
          <a:endParaRPr lang="en-US" b="1" dirty="0"/>
        </a:p>
      </dgm:t>
    </dgm:pt>
    <dgm:pt modelId="{4CB51FA1-4F72-4000-8E31-399EB9FE9240}" type="parTrans" cxnId="{21DDEE58-87A7-4613-BE77-DA3A85C7189F}">
      <dgm:prSet/>
      <dgm:spPr/>
      <dgm:t>
        <a:bodyPr/>
        <a:lstStyle/>
        <a:p>
          <a:endParaRPr lang="en-US" dirty="0"/>
        </a:p>
      </dgm:t>
    </dgm:pt>
    <dgm:pt modelId="{0189B34C-6540-496E-8984-A4E9B881316A}" type="sibTrans" cxnId="{21DDEE58-87A7-4613-BE77-DA3A85C7189F}">
      <dgm:prSet/>
      <dgm:spPr/>
      <dgm:t>
        <a:bodyPr/>
        <a:lstStyle/>
        <a:p>
          <a:endParaRPr lang="en-US"/>
        </a:p>
      </dgm:t>
    </dgm:pt>
    <dgm:pt modelId="{2C146CD8-5DF3-427B-8F0A-9C3B8F0D5C67}">
      <dgm:prSet phldrT="[Text]"/>
      <dgm:spPr/>
      <dgm:t>
        <a:bodyPr/>
        <a:lstStyle/>
        <a:p>
          <a:r>
            <a:rPr lang="en-US" b="1" dirty="0" smtClean="0"/>
            <a:t>Spongy Shrinkage</a:t>
          </a:r>
          <a:endParaRPr lang="en-US" b="1" dirty="0"/>
        </a:p>
      </dgm:t>
    </dgm:pt>
    <dgm:pt modelId="{03D914B6-395F-4A10-9E36-A0A086D51EBD}" type="sibTrans" cxnId="{A017F627-7A75-43B4-8AF5-E8E6A13AC8D2}">
      <dgm:prSet/>
      <dgm:spPr/>
      <dgm:t>
        <a:bodyPr/>
        <a:lstStyle/>
        <a:p>
          <a:endParaRPr lang="en-US"/>
        </a:p>
      </dgm:t>
    </dgm:pt>
    <dgm:pt modelId="{41BC784F-8B69-4A1F-95E8-C1A3F421BF5B}" type="parTrans" cxnId="{A017F627-7A75-43B4-8AF5-E8E6A13AC8D2}">
      <dgm:prSet/>
      <dgm:spPr/>
      <dgm:t>
        <a:bodyPr/>
        <a:lstStyle/>
        <a:p>
          <a:endParaRPr lang="en-US" dirty="0"/>
        </a:p>
      </dgm:t>
    </dgm:pt>
    <dgm:pt modelId="{7E78296E-06C7-411B-BFD8-79DDBA31DC0D}">
      <dgm:prSet phldrT="[Text]"/>
      <dgm:spPr/>
      <dgm:t>
        <a:bodyPr/>
        <a:lstStyle/>
        <a:p>
          <a:r>
            <a:rPr lang="en-US" b="1" dirty="0" smtClean="0"/>
            <a:t>Inclusion</a:t>
          </a:r>
          <a:endParaRPr lang="en-US" b="1" dirty="0"/>
        </a:p>
      </dgm:t>
    </dgm:pt>
    <dgm:pt modelId="{65122207-05D0-4064-9CAB-EE0C1169FAEB}" type="parTrans" cxnId="{B975572E-D9C1-42A3-960E-3B027DBBC368}">
      <dgm:prSet/>
      <dgm:spPr/>
      <dgm:t>
        <a:bodyPr/>
        <a:lstStyle/>
        <a:p>
          <a:endParaRPr lang="en-US"/>
        </a:p>
      </dgm:t>
    </dgm:pt>
    <dgm:pt modelId="{6653121A-C33A-443C-A696-27073579DED7}" type="sibTrans" cxnId="{B975572E-D9C1-42A3-960E-3B027DBBC368}">
      <dgm:prSet/>
      <dgm:spPr/>
      <dgm:t>
        <a:bodyPr/>
        <a:lstStyle/>
        <a:p>
          <a:endParaRPr lang="en-US"/>
        </a:p>
      </dgm:t>
    </dgm:pt>
    <dgm:pt modelId="{2378B6BF-85B9-4848-8404-16472DFAA9E7}">
      <dgm:prSet phldrT="[Text]"/>
      <dgm:spPr/>
      <dgm:t>
        <a:bodyPr/>
        <a:lstStyle/>
        <a:p>
          <a:r>
            <a:rPr lang="en-US" b="1" dirty="0" smtClean="0"/>
            <a:t> </a:t>
          </a:r>
          <a:r>
            <a:rPr lang="en-US" b="1" dirty="0" err="1" smtClean="0"/>
            <a:t>Aluminium</a:t>
          </a:r>
          <a:r>
            <a:rPr lang="en-US" b="1" dirty="0" smtClean="0"/>
            <a:t> Oxide </a:t>
          </a:r>
          <a:endParaRPr lang="en-US" b="1" dirty="0"/>
        </a:p>
      </dgm:t>
    </dgm:pt>
    <dgm:pt modelId="{EFD79D58-4328-46DB-A10A-00F526295F27}" type="parTrans" cxnId="{5BEA623A-D47C-4700-A6D9-2E8D089588BF}">
      <dgm:prSet/>
      <dgm:spPr/>
      <dgm:t>
        <a:bodyPr/>
        <a:lstStyle/>
        <a:p>
          <a:endParaRPr lang="en-US"/>
        </a:p>
      </dgm:t>
    </dgm:pt>
    <dgm:pt modelId="{74E7E48E-3E73-44CD-867B-936203230750}" type="sibTrans" cxnId="{5BEA623A-D47C-4700-A6D9-2E8D089588BF}">
      <dgm:prSet/>
      <dgm:spPr/>
      <dgm:t>
        <a:bodyPr/>
        <a:lstStyle/>
        <a:p>
          <a:endParaRPr lang="en-US"/>
        </a:p>
      </dgm:t>
    </dgm:pt>
    <dgm:pt modelId="{0B652219-8600-4AA2-AD4E-9E7CBC1CB7C5}">
      <dgm:prSet phldrT="[Text]"/>
      <dgm:spPr/>
      <dgm:t>
        <a:bodyPr/>
        <a:lstStyle/>
        <a:p>
          <a:r>
            <a:rPr lang="en-US" b="1" dirty="0" err="1" smtClean="0"/>
            <a:t>Aluminium</a:t>
          </a:r>
          <a:r>
            <a:rPr lang="en-US" b="1" dirty="0" smtClean="0"/>
            <a:t> Foil </a:t>
          </a:r>
          <a:endParaRPr lang="en-US" b="1" dirty="0"/>
        </a:p>
      </dgm:t>
    </dgm:pt>
    <dgm:pt modelId="{7D37FC5F-CC22-48BF-BBC0-7EFA5E8E07D1}" type="parTrans" cxnId="{188743F8-A233-409C-89CC-A3A6C5EC66DA}">
      <dgm:prSet/>
      <dgm:spPr/>
      <dgm:t>
        <a:bodyPr/>
        <a:lstStyle/>
        <a:p>
          <a:endParaRPr lang="en-US"/>
        </a:p>
      </dgm:t>
    </dgm:pt>
    <dgm:pt modelId="{512B2FEF-16D3-40C0-9874-24E027973124}" type="sibTrans" cxnId="{188743F8-A233-409C-89CC-A3A6C5EC66DA}">
      <dgm:prSet/>
      <dgm:spPr/>
      <dgm:t>
        <a:bodyPr/>
        <a:lstStyle/>
        <a:p>
          <a:endParaRPr lang="en-US"/>
        </a:p>
      </dgm:t>
    </dgm:pt>
    <dgm:pt modelId="{22B04555-F1F5-4275-B3CA-42705C24CD1E}">
      <dgm:prSet phldrT="[Text]"/>
      <dgm:spPr/>
      <dgm:t>
        <a:bodyPr/>
        <a:lstStyle/>
        <a:p>
          <a:r>
            <a:rPr lang="en-US" b="1" dirty="0" smtClean="0"/>
            <a:t>Single layer </a:t>
          </a:r>
          <a:endParaRPr lang="en-US" b="1" dirty="0"/>
        </a:p>
      </dgm:t>
    </dgm:pt>
    <dgm:pt modelId="{46063BF0-421D-42D2-BB71-B75F9373257A}" type="parTrans" cxnId="{891D26DC-52B0-41BC-BD82-7AEE6E7C3F34}">
      <dgm:prSet/>
      <dgm:spPr/>
      <dgm:t>
        <a:bodyPr/>
        <a:lstStyle/>
        <a:p>
          <a:endParaRPr lang="en-US"/>
        </a:p>
      </dgm:t>
    </dgm:pt>
    <dgm:pt modelId="{FE1DFEDB-61CB-4433-8C23-5C4D8DB64855}" type="sibTrans" cxnId="{891D26DC-52B0-41BC-BD82-7AEE6E7C3F34}">
      <dgm:prSet/>
      <dgm:spPr/>
      <dgm:t>
        <a:bodyPr/>
        <a:lstStyle/>
        <a:p>
          <a:endParaRPr lang="en-US"/>
        </a:p>
      </dgm:t>
    </dgm:pt>
    <dgm:pt modelId="{1211F461-1379-4F2C-A290-947F47C2A439}">
      <dgm:prSet phldrT="[Text]"/>
      <dgm:spPr/>
      <dgm:t>
        <a:bodyPr/>
        <a:lstStyle/>
        <a:p>
          <a:r>
            <a:rPr lang="en-US" b="1" dirty="0" smtClean="0"/>
            <a:t>Multiple layers</a:t>
          </a:r>
          <a:endParaRPr lang="en-US" b="1" dirty="0"/>
        </a:p>
      </dgm:t>
    </dgm:pt>
    <dgm:pt modelId="{F109EC44-3C72-4BFD-9C57-4F9FABE60DA3}" type="parTrans" cxnId="{089291BA-553E-47E9-BDFF-645CC6BEAED0}">
      <dgm:prSet/>
      <dgm:spPr/>
      <dgm:t>
        <a:bodyPr/>
        <a:lstStyle/>
        <a:p>
          <a:endParaRPr lang="en-US"/>
        </a:p>
      </dgm:t>
    </dgm:pt>
    <dgm:pt modelId="{CA1303D5-0CDD-49BC-8384-17335A566F63}" type="sibTrans" cxnId="{089291BA-553E-47E9-BDFF-645CC6BEAED0}">
      <dgm:prSet/>
      <dgm:spPr/>
      <dgm:t>
        <a:bodyPr/>
        <a:lstStyle/>
        <a:p>
          <a:endParaRPr lang="en-US"/>
        </a:p>
      </dgm:t>
    </dgm:pt>
    <dgm:pt modelId="{C7746D96-0573-4E64-9502-9E818377422A}">
      <dgm:prSet phldrT="[Text]"/>
      <dgm:spPr/>
      <dgm:t>
        <a:bodyPr/>
        <a:lstStyle/>
        <a:p>
          <a:r>
            <a:rPr lang="en-US" b="1" dirty="0" smtClean="0"/>
            <a:t>Dross</a:t>
          </a:r>
          <a:endParaRPr lang="en-US" b="1" dirty="0"/>
        </a:p>
      </dgm:t>
    </dgm:pt>
    <dgm:pt modelId="{BDB0595F-688A-4D79-ABD7-504A439627BD}" type="parTrans" cxnId="{49483137-AE0B-4B25-A810-389D19A1F03E}">
      <dgm:prSet/>
      <dgm:spPr/>
      <dgm:t>
        <a:bodyPr/>
        <a:lstStyle/>
        <a:p>
          <a:endParaRPr lang="en-US"/>
        </a:p>
      </dgm:t>
    </dgm:pt>
    <dgm:pt modelId="{61E898A4-F1A9-4308-8341-0CD03FAA7564}" type="sibTrans" cxnId="{49483137-AE0B-4B25-A810-389D19A1F03E}">
      <dgm:prSet/>
      <dgm:spPr/>
      <dgm:t>
        <a:bodyPr/>
        <a:lstStyle/>
        <a:p>
          <a:endParaRPr lang="en-US"/>
        </a:p>
      </dgm:t>
    </dgm:pt>
    <dgm:pt modelId="{62014D11-9872-4925-857F-4871422DD2DD}">
      <dgm:prSet phldrT="[Text]"/>
      <dgm:spPr/>
      <dgm:t>
        <a:bodyPr/>
        <a:lstStyle/>
        <a:p>
          <a:r>
            <a:rPr lang="en-US" b="1" dirty="0" smtClean="0"/>
            <a:t>Unclean metal</a:t>
          </a:r>
          <a:endParaRPr lang="en-US" b="1" dirty="0"/>
        </a:p>
      </dgm:t>
    </dgm:pt>
    <dgm:pt modelId="{46097F4D-25ED-47A8-9D50-C2F22EFB02D2}" type="parTrans" cxnId="{E38BAE44-0852-4B33-9037-63582D1CEF46}">
      <dgm:prSet/>
      <dgm:spPr/>
      <dgm:t>
        <a:bodyPr/>
        <a:lstStyle/>
        <a:p>
          <a:endParaRPr lang="en-US"/>
        </a:p>
      </dgm:t>
    </dgm:pt>
    <dgm:pt modelId="{5E992DAD-56FB-4E4F-B4AF-6414DCE1BE15}" type="sibTrans" cxnId="{E38BAE44-0852-4B33-9037-63582D1CEF46}">
      <dgm:prSet/>
      <dgm:spPr/>
      <dgm:t>
        <a:bodyPr/>
        <a:lstStyle/>
        <a:p>
          <a:endParaRPr lang="en-US"/>
        </a:p>
      </dgm:t>
    </dgm:pt>
    <dgm:pt modelId="{6149FCA6-EE39-4BAC-A94E-C850239D47E8}">
      <dgm:prSet phldrT="[Text]"/>
      <dgm:spPr/>
      <dgm:t>
        <a:bodyPr/>
        <a:lstStyle/>
        <a:p>
          <a:r>
            <a:rPr lang="en-US" b="1" dirty="0" smtClean="0"/>
            <a:t>Ineffective Filtration </a:t>
          </a:r>
          <a:endParaRPr lang="en-US" b="1" dirty="0"/>
        </a:p>
      </dgm:t>
    </dgm:pt>
    <dgm:pt modelId="{B4FB2D8C-BF99-4020-928D-35B75D646F09}" type="parTrans" cxnId="{304127C1-8156-4497-B177-AE3F4E11CC83}">
      <dgm:prSet/>
      <dgm:spPr/>
      <dgm:t>
        <a:bodyPr/>
        <a:lstStyle/>
        <a:p>
          <a:endParaRPr lang="en-US"/>
        </a:p>
      </dgm:t>
    </dgm:pt>
    <dgm:pt modelId="{D4079880-1111-4740-891E-95288902F715}" type="sibTrans" cxnId="{304127C1-8156-4497-B177-AE3F4E11CC83}">
      <dgm:prSet/>
      <dgm:spPr/>
      <dgm:t>
        <a:bodyPr/>
        <a:lstStyle/>
        <a:p>
          <a:endParaRPr lang="en-US"/>
        </a:p>
      </dgm:t>
    </dgm:pt>
    <dgm:pt modelId="{2239333F-CAB7-4830-8845-77E31DB4C954}" type="pres">
      <dgm:prSet presAssocID="{C0078EE5-D584-4BA5-A8E3-CEFF8460844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B506E7-0011-4DC4-BAC2-45117C64E681}" type="pres">
      <dgm:prSet presAssocID="{5953F92D-60E5-4A05-A025-9CE4963C07FD}" presName="root1" presStyleCnt="0"/>
      <dgm:spPr/>
    </dgm:pt>
    <dgm:pt modelId="{96A0D451-1CB2-4446-ABE9-B897B9324379}" type="pres">
      <dgm:prSet presAssocID="{5953F92D-60E5-4A05-A025-9CE4963C07FD}" presName="LevelOneTextNode" presStyleLbl="node0" presStyleIdx="0" presStyleCnt="1" custScaleY="180365" custLinFactNeighborX="-72" custLinFactNeighborY="-678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9E9400E-A712-479E-8899-F38DAA4FE5A9}" type="pres">
      <dgm:prSet presAssocID="{5953F92D-60E5-4A05-A025-9CE4963C07FD}" presName="level2hierChild" presStyleCnt="0"/>
      <dgm:spPr/>
    </dgm:pt>
    <dgm:pt modelId="{30299531-6256-415F-8D77-6E5A2833FA51}" type="pres">
      <dgm:prSet presAssocID="{682BD452-8D0F-44C2-B511-5D58F5CD4564}" presName="conn2-1" presStyleLbl="parChTrans1D2" presStyleIdx="0" presStyleCnt="2" custScaleY="180360"/>
      <dgm:spPr/>
      <dgm:t>
        <a:bodyPr/>
        <a:lstStyle/>
        <a:p>
          <a:endParaRPr lang="en-US"/>
        </a:p>
      </dgm:t>
    </dgm:pt>
    <dgm:pt modelId="{D0601B08-B1CD-463D-BBDF-F2B9B9422353}" type="pres">
      <dgm:prSet presAssocID="{682BD452-8D0F-44C2-B511-5D58F5CD4564}" presName="connTx" presStyleLbl="parChTrans1D2" presStyleIdx="0" presStyleCnt="2"/>
      <dgm:spPr/>
      <dgm:t>
        <a:bodyPr/>
        <a:lstStyle/>
        <a:p>
          <a:endParaRPr lang="en-US"/>
        </a:p>
      </dgm:t>
    </dgm:pt>
    <dgm:pt modelId="{4EC65C9D-A598-4008-8F90-40BB7540911F}" type="pres">
      <dgm:prSet presAssocID="{21064359-1C6B-417A-9138-D22670B4AF82}" presName="root2" presStyleCnt="0"/>
      <dgm:spPr/>
    </dgm:pt>
    <dgm:pt modelId="{05076CF4-D673-4216-8070-8E5052AC6D3C}" type="pres">
      <dgm:prSet presAssocID="{21064359-1C6B-417A-9138-D22670B4AF82}" presName="LevelTwoTextNode" presStyleLbl="node2" presStyleIdx="0" presStyleCnt="2" custScaleY="180365" custLinFactNeighborX="1149" custLinFactNeighborY="-969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18BF8A-C864-463B-83F2-8E870582830C}" type="pres">
      <dgm:prSet presAssocID="{21064359-1C6B-417A-9138-D22670B4AF82}" presName="level3hierChild" presStyleCnt="0"/>
      <dgm:spPr/>
    </dgm:pt>
    <dgm:pt modelId="{406D9C3D-B5F7-4412-AFAE-49F539845DFF}" type="pres">
      <dgm:prSet presAssocID="{41BC784F-8B69-4A1F-95E8-C1A3F421BF5B}" presName="conn2-1" presStyleLbl="parChTrans1D3" presStyleIdx="0" presStyleCnt="3" custScaleY="180360"/>
      <dgm:spPr/>
      <dgm:t>
        <a:bodyPr/>
        <a:lstStyle/>
        <a:p>
          <a:endParaRPr lang="en-US"/>
        </a:p>
      </dgm:t>
    </dgm:pt>
    <dgm:pt modelId="{701529DC-1612-4856-9184-A535DF92EB7E}" type="pres">
      <dgm:prSet presAssocID="{41BC784F-8B69-4A1F-95E8-C1A3F421BF5B}" presName="connTx" presStyleLbl="parChTrans1D3" presStyleIdx="0" presStyleCnt="3"/>
      <dgm:spPr/>
      <dgm:t>
        <a:bodyPr/>
        <a:lstStyle/>
        <a:p>
          <a:endParaRPr lang="en-US"/>
        </a:p>
      </dgm:t>
    </dgm:pt>
    <dgm:pt modelId="{DC34FB03-5530-4A5F-AD82-6E97BE9B3263}" type="pres">
      <dgm:prSet presAssocID="{2C146CD8-5DF3-427B-8F0A-9C3B8F0D5C67}" presName="root2" presStyleCnt="0"/>
      <dgm:spPr/>
    </dgm:pt>
    <dgm:pt modelId="{1089B4D1-CA09-4D76-8FB9-0DED8308E0CB}" type="pres">
      <dgm:prSet presAssocID="{2C146CD8-5DF3-427B-8F0A-9C3B8F0D5C67}" presName="LevelTwoTextNode" presStyleLbl="node3" presStyleIdx="0" presStyleCnt="3" custScaleY="180365" custLinFactNeighborX="1842" custLinFactNeighborY="-969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1376D9-A48F-4DB6-8E10-3C508B00BC9E}" type="pres">
      <dgm:prSet presAssocID="{2C146CD8-5DF3-427B-8F0A-9C3B8F0D5C67}" presName="level3hierChild" presStyleCnt="0"/>
      <dgm:spPr/>
    </dgm:pt>
    <dgm:pt modelId="{7CB17BF6-00AB-48F8-AA97-6770C2CF3FC7}" type="pres">
      <dgm:prSet presAssocID="{755D1414-A0BF-415F-A5DD-18C33DE6035C}" presName="conn2-1" presStyleLbl="parChTrans1D4" presStyleIdx="0" presStyleCnt="8" custScaleY="180360"/>
      <dgm:spPr/>
      <dgm:t>
        <a:bodyPr/>
        <a:lstStyle/>
        <a:p>
          <a:endParaRPr lang="en-US"/>
        </a:p>
      </dgm:t>
    </dgm:pt>
    <dgm:pt modelId="{B575F391-582A-4062-A325-F98C6E1CF139}" type="pres">
      <dgm:prSet presAssocID="{755D1414-A0BF-415F-A5DD-18C33DE6035C}" presName="connTx" presStyleLbl="parChTrans1D4" presStyleIdx="0" presStyleCnt="8"/>
      <dgm:spPr/>
      <dgm:t>
        <a:bodyPr/>
        <a:lstStyle/>
        <a:p>
          <a:endParaRPr lang="en-US"/>
        </a:p>
      </dgm:t>
    </dgm:pt>
    <dgm:pt modelId="{4E316901-19AC-4C97-96AF-7B1454B879F1}" type="pres">
      <dgm:prSet presAssocID="{2963F5CC-2A8F-4FC0-94F3-34D6909F2424}" presName="root2" presStyleCnt="0"/>
      <dgm:spPr/>
    </dgm:pt>
    <dgm:pt modelId="{36FF8CB3-0BDD-4D63-8C7C-8230FDD8F1AB}" type="pres">
      <dgm:prSet presAssocID="{2963F5CC-2A8F-4FC0-94F3-34D6909F2424}" presName="LevelTwoTextNode" presStyleLbl="node4" presStyleIdx="0" presStyleCnt="8" custScaleY="180365" custLinFactY="-100000" custLinFactNeighborX="-237" custLinFactNeighborY="-1618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F3170D-B1C8-4499-888D-2528AC939560}" type="pres">
      <dgm:prSet presAssocID="{2963F5CC-2A8F-4FC0-94F3-34D6909F2424}" presName="level3hierChild" presStyleCnt="0"/>
      <dgm:spPr/>
    </dgm:pt>
    <dgm:pt modelId="{E8D5735B-15FE-4404-A88C-EB29F0A52CA2}" type="pres">
      <dgm:prSet presAssocID="{4CB51FA1-4F72-4000-8E31-399EB9FE9240}" presName="conn2-1" presStyleLbl="parChTrans1D4" presStyleIdx="1" presStyleCnt="8" custScaleY="180360"/>
      <dgm:spPr/>
      <dgm:t>
        <a:bodyPr/>
        <a:lstStyle/>
        <a:p>
          <a:endParaRPr lang="en-US"/>
        </a:p>
      </dgm:t>
    </dgm:pt>
    <dgm:pt modelId="{4FD2D205-18DB-40DE-91B0-8AE5FAA5ABE9}" type="pres">
      <dgm:prSet presAssocID="{4CB51FA1-4F72-4000-8E31-399EB9FE9240}" presName="connTx" presStyleLbl="parChTrans1D4" presStyleIdx="1" presStyleCnt="8"/>
      <dgm:spPr/>
      <dgm:t>
        <a:bodyPr/>
        <a:lstStyle/>
        <a:p>
          <a:endParaRPr lang="en-US"/>
        </a:p>
      </dgm:t>
    </dgm:pt>
    <dgm:pt modelId="{20AA2A9C-E9FB-4068-87EC-A78C6BE4D893}" type="pres">
      <dgm:prSet presAssocID="{94CAE4F3-60AE-4B9E-B010-E81B35224E56}" presName="root2" presStyleCnt="0"/>
      <dgm:spPr/>
    </dgm:pt>
    <dgm:pt modelId="{8D681D05-AD21-47DA-9ECA-F6D7952E563F}" type="pres">
      <dgm:prSet presAssocID="{94CAE4F3-60AE-4B9E-B010-E81B35224E56}" presName="LevelTwoTextNode" presStyleLbl="node4" presStyleIdx="1" presStyleCnt="8" custScaleY="180365" custLinFactY="-100000" custLinFactNeighborX="-237" custLinFactNeighborY="-16189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0050BB-1FE6-4D85-8383-099D371C2D2D}" type="pres">
      <dgm:prSet presAssocID="{94CAE4F3-60AE-4B9E-B010-E81B35224E56}" presName="level3hierChild" presStyleCnt="0"/>
      <dgm:spPr/>
    </dgm:pt>
    <dgm:pt modelId="{53C599CF-1B88-4651-B563-5ED0D890FF2E}" type="pres">
      <dgm:prSet presAssocID="{82B2D913-A7E1-4F52-98E8-4E4E03D94F40}" presName="conn2-1" presStyleLbl="parChTrans1D4" presStyleIdx="2" presStyleCnt="8" custScaleY="180360"/>
      <dgm:spPr/>
      <dgm:t>
        <a:bodyPr/>
        <a:lstStyle/>
        <a:p>
          <a:endParaRPr lang="en-US"/>
        </a:p>
      </dgm:t>
    </dgm:pt>
    <dgm:pt modelId="{10B45726-F4FE-4EE9-B242-A0EE68D9F9C4}" type="pres">
      <dgm:prSet presAssocID="{82B2D913-A7E1-4F52-98E8-4E4E03D94F40}" presName="connTx" presStyleLbl="parChTrans1D4" presStyleIdx="2" presStyleCnt="8"/>
      <dgm:spPr/>
      <dgm:t>
        <a:bodyPr/>
        <a:lstStyle/>
        <a:p>
          <a:endParaRPr lang="en-US"/>
        </a:p>
      </dgm:t>
    </dgm:pt>
    <dgm:pt modelId="{6F066EF8-179A-4352-AE8C-526461D12757}" type="pres">
      <dgm:prSet presAssocID="{E45A0750-5DFA-4D94-BB5E-2097CC7368DE}" presName="root2" presStyleCnt="0"/>
      <dgm:spPr/>
    </dgm:pt>
    <dgm:pt modelId="{E1CB5477-C096-453D-B3DF-CD7EE4E53C25}" type="pres">
      <dgm:prSet presAssocID="{E45A0750-5DFA-4D94-BB5E-2097CC7368DE}" presName="LevelTwoTextNode" presStyleLbl="node4" presStyleIdx="2" presStyleCnt="8" custScaleY="180365" custLinFactNeighborX="1149" custLinFactNeighborY="-748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28735B-9AE4-49B1-B3DA-99818F567B49}" type="pres">
      <dgm:prSet presAssocID="{E45A0750-5DFA-4D94-BB5E-2097CC7368DE}" presName="level3hierChild" presStyleCnt="0"/>
      <dgm:spPr/>
    </dgm:pt>
    <dgm:pt modelId="{B16CE1D3-4D5A-42B2-8B07-59152F4807F2}" type="pres">
      <dgm:prSet presAssocID="{65122207-05D0-4064-9CAB-EE0C1169FAEB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426EB4B-C908-489D-A14F-1FBA12EECE8F}" type="pres">
      <dgm:prSet presAssocID="{65122207-05D0-4064-9CAB-EE0C1169FAEB}" presName="connTx" presStyleLbl="parChTrans1D2" presStyleIdx="1" presStyleCnt="2"/>
      <dgm:spPr/>
      <dgm:t>
        <a:bodyPr/>
        <a:lstStyle/>
        <a:p>
          <a:endParaRPr lang="en-US"/>
        </a:p>
      </dgm:t>
    </dgm:pt>
    <dgm:pt modelId="{6FFF5793-5380-4A5B-86C7-83BAC660B8F0}" type="pres">
      <dgm:prSet presAssocID="{7E78296E-06C7-411B-BFD8-79DDBA31DC0D}" presName="root2" presStyleCnt="0"/>
      <dgm:spPr/>
    </dgm:pt>
    <dgm:pt modelId="{09FDDECB-D26D-4919-A76B-63F628AEDFA0}" type="pres">
      <dgm:prSet presAssocID="{7E78296E-06C7-411B-BFD8-79DDBA31DC0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894070-AEB3-4923-B5DE-EC899084E203}" type="pres">
      <dgm:prSet presAssocID="{7E78296E-06C7-411B-BFD8-79DDBA31DC0D}" presName="level3hierChild" presStyleCnt="0"/>
      <dgm:spPr/>
    </dgm:pt>
    <dgm:pt modelId="{4D27A79C-BFA9-4728-B9D9-84FC705237D4}" type="pres">
      <dgm:prSet presAssocID="{EFD79D58-4328-46DB-A10A-00F526295F27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CF160977-A0D7-4014-960E-2198AACF8C6A}" type="pres">
      <dgm:prSet presAssocID="{EFD79D58-4328-46DB-A10A-00F526295F27}" presName="connTx" presStyleLbl="parChTrans1D3" presStyleIdx="1" presStyleCnt="3"/>
      <dgm:spPr/>
      <dgm:t>
        <a:bodyPr/>
        <a:lstStyle/>
        <a:p>
          <a:endParaRPr lang="en-US"/>
        </a:p>
      </dgm:t>
    </dgm:pt>
    <dgm:pt modelId="{AE9FA8DB-876D-453F-8FAB-34E8A123AF26}" type="pres">
      <dgm:prSet presAssocID="{2378B6BF-85B9-4848-8404-16472DFAA9E7}" presName="root2" presStyleCnt="0"/>
      <dgm:spPr/>
    </dgm:pt>
    <dgm:pt modelId="{6E0CC9C7-8428-450C-B9CC-3462B0081272}" type="pres">
      <dgm:prSet presAssocID="{2378B6BF-85B9-4848-8404-16472DFAA9E7}" presName="LevelTwoTextNode" presStyleLbl="node3" presStyleIdx="1" presStyleCnt="3" custLinFactNeighborX="-2078" custLinFactNeighborY="-692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F85765-01ED-437F-9FD3-0A19DFA7D917}" type="pres">
      <dgm:prSet presAssocID="{2378B6BF-85B9-4848-8404-16472DFAA9E7}" presName="level3hierChild" presStyleCnt="0"/>
      <dgm:spPr/>
    </dgm:pt>
    <dgm:pt modelId="{8D1283CA-2C56-4097-B98A-62DF26411B6D}" type="pres">
      <dgm:prSet presAssocID="{7D37FC5F-CC22-48BF-BBC0-7EFA5E8E07D1}" presName="conn2-1" presStyleLbl="parChTrans1D4" presStyleIdx="3" presStyleCnt="8"/>
      <dgm:spPr/>
      <dgm:t>
        <a:bodyPr/>
        <a:lstStyle/>
        <a:p>
          <a:endParaRPr lang="en-US"/>
        </a:p>
      </dgm:t>
    </dgm:pt>
    <dgm:pt modelId="{D1DB883A-583F-4EBD-B09A-1E3159D6B7BD}" type="pres">
      <dgm:prSet presAssocID="{7D37FC5F-CC22-48BF-BBC0-7EFA5E8E07D1}" presName="connTx" presStyleLbl="parChTrans1D4" presStyleIdx="3" presStyleCnt="8"/>
      <dgm:spPr/>
      <dgm:t>
        <a:bodyPr/>
        <a:lstStyle/>
        <a:p>
          <a:endParaRPr lang="en-US"/>
        </a:p>
      </dgm:t>
    </dgm:pt>
    <dgm:pt modelId="{5A02028B-689B-490F-8A3E-BC76ED74AA04}" type="pres">
      <dgm:prSet presAssocID="{0B652219-8600-4AA2-AD4E-9E7CBC1CB7C5}" presName="root2" presStyleCnt="0"/>
      <dgm:spPr/>
    </dgm:pt>
    <dgm:pt modelId="{959FA035-0DF2-4CBE-8525-A855991F444F}" type="pres">
      <dgm:prSet presAssocID="{0B652219-8600-4AA2-AD4E-9E7CBC1CB7C5}" presName="LevelTwoTextNode" presStyleLbl="node4" presStyleIdx="3" presStyleCnt="8" custLinFactNeighborX="-2078" custLinFactNeighborY="-692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B22826-7696-4677-B777-B519B70DCA42}" type="pres">
      <dgm:prSet presAssocID="{0B652219-8600-4AA2-AD4E-9E7CBC1CB7C5}" presName="level3hierChild" presStyleCnt="0"/>
      <dgm:spPr/>
    </dgm:pt>
    <dgm:pt modelId="{B3EE4BBD-4906-4162-A01E-7D0DE3068187}" type="pres">
      <dgm:prSet presAssocID="{46063BF0-421D-42D2-BB71-B75F9373257A}" presName="conn2-1" presStyleLbl="parChTrans1D4" presStyleIdx="4" presStyleCnt="8"/>
      <dgm:spPr/>
      <dgm:t>
        <a:bodyPr/>
        <a:lstStyle/>
        <a:p>
          <a:endParaRPr lang="en-US"/>
        </a:p>
      </dgm:t>
    </dgm:pt>
    <dgm:pt modelId="{E92FA46F-A540-4C73-BF24-C55D47C62516}" type="pres">
      <dgm:prSet presAssocID="{46063BF0-421D-42D2-BB71-B75F9373257A}" presName="connTx" presStyleLbl="parChTrans1D4" presStyleIdx="4" presStyleCnt="8"/>
      <dgm:spPr/>
      <dgm:t>
        <a:bodyPr/>
        <a:lstStyle/>
        <a:p>
          <a:endParaRPr lang="en-US"/>
        </a:p>
      </dgm:t>
    </dgm:pt>
    <dgm:pt modelId="{E14137ED-09A4-41E3-A821-7B418766DDBF}" type="pres">
      <dgm:prSet presAssocID="{22B04555-F1F5-4275-B3CA-42705C24CD1E}" presName="root2" presStyleCnt="0"/>
      <dgm:spPr/>
    </dgm:pt>
    <dgm:pt modelId="{4CD6EDA0-0070-446E-9E01-57751B66E120}" type="pres">
      <dgm:prSet presAssocID="{22B04555-F1F5-4275-B3CA-42705C24CD1E}" presName="LevelTwoTextNode" presStyleLbl="node4" presStyleIdx="4" presStyleCnt="8" custLinFactNeighborX="-2078" custLinFactNeighborY="-692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E066B3-7E1F-4798-B72B-2EA094D23106}" type="pres">
      <dgm:prSet presAssocID="{22B04555-F1F5-4275-B3CA-42705C24CD1E}" presName="level3hierChild" presStyleCnt="0"/>
      <dgm:spPr/>
    </dgm:pt>
    <dgm:pt modelId="{C76A98E9-E341-46A0-92B5-A72F1330341B}" type="pres">
      <dgm:prSet presAssocID="{F109EC44-3C72-4BFD-9C57-4F9FABE60DA3}" presName="conn2-1" presStyleLbl="parChTrans1D4" presStyleIdx="5" presStyleCnt="8"/>
      <dgm:spPr/>
      <dgm:t>
        <a:bodyPr/>
        <a:lstStyle/>
        <a:p>
          <a:endParaRPr lang="en-US"/>
        </a:p>
      </dgm:t>
    </dgm:pt>
    <dgm:pt modelId="{467380E7-0C12-404B-B36B-9C378158D74C}" type="pres">
      <dgm:prSet presAssocID="{F109EC44-3C72-4BFD-9C57-4F9FABE60DA3}" presName="connTx" presStyleLbl="parChTrans1D4" presStyleIdx="5" presStyleCnt="8"/>
      <dgm:spPr/>
      <dgm:t>
        <a:bodyPr/>
        <a:lstStyle/>
        <a:p>
          <a:endParaRPr lang="en-US"/>
        </a:p>
      </dgm:t>
    </dgm:pt>
    <dgm:pt modelId="{502FC7EA-D846-4B88-B739-36AA78558849}" type="pres">
      <dgm:prSet presAssocID="{1211F461-1379-4F2C-A290-947F47C2A439}" presName="root2" presStyleCnt="0"/>
      <dgm:spPr/>
    </dgm:pt>
    <dgm:pt modelId="{F6858B89-36D1-438C-B66C-6A37A610CC77}" type="pres">
      <dgm:prSet presAssocID="{1211F461-1379-4F2C-A290-947F47C2A439}" presName="LevelTwoTextNode" presStyleLbl="node4" presStyleIdx="5" presStyleCnt="8" custLinFactNeighborX="-2078" custLinFactNeighborY="-692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F29669-C7A0-40E7-ADF8-7389D5174FA0}" type="pres">
      <dgm:prSet presAssocID="{1211F461-1379-4F2C-A290-947F47C2A439}" presName="level3hierChild" presStyleCnt="0"/>
      <dgm:spPr/>
    </dgm:pt>
    <dgm:pt modelId="{F2F17760-727A-4B69-9432-E38E5887F577}" type="pres">
      <dgm:prSet presAssocID="{BDB0595F-688A-4D79-ABD7-504A439627BD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88AD6294-0C42-4729-9DA7-A58DC954C7B6}" type="pres">
      <dgm:prSet presAssocID="{BDB0595F-688A-4D79-ABD7-504A439627BD}" presName="connTx" presStyleLbl="parChTrans1D3" presStyleIdx="2" presStyleCnt="3"/>
      <dgm:spPr/>
      <dgm:t>
        <a:bodyPr/>
        <a:lstStyle/>
        <a:p>
          <a:endParaRPr lang="en-US"/>
        </a:p>
      </dgm:t>
    </dgm:pt>
    <dgm:pt modelId="{67E3AB5C-984B-4F91-AAD2-4E36BECD7106}" type="pres">
      <dgm:prSet presAssocID="{C7746D96-0573-4E64-9502-9E818377422A}" presName="root2" presStyleCnt="0"/>
      <dgm:spPr/>
    </dgm:pt>
    <dgm:pt modelId="{EF680991-6651-4F08-988D-970BE677B733}" type="pres">
      <dgm:prSet presAssocID="{C7746D96-0573-4E64-9502-9E818377422A}" presName="LevelTwoTextNode" presStyleLbl="node3" presStyleIdx="2" presStyleCnt="3" custLinFactNeighborX="-2078" custLinFactNeighborY="-692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5ED84E-330D-45EA-B777-14855B94D9FB}" type="pres">
      <dgm:prSet presAssocID="{C7746D96-0573-4E64-9502-9E818377422A}" presName="level3hierChild" presStyleCnt="0"/>
      <dgm:spPr/>
    </dgm:pt>
    <dgm:pt modelId="{89395B0A-499E-4727-90CC-42C201F6AA19}" type="pres">
      <dgm:prSet presAssocID="{46097F4D-25ED-47A8-9D50-C2F22EFB02D2}" presName="conn2-1" presStyleLbl="parChTrans1D4" presStyleIdx="6" presStyleCnt="8"/>
      <dgm:spPr/>
      <dgm:t>
        <a:bodyPr/>
        <a:lstStyle/>
        <a:p>
          <a:endParaRPr lang="en-US"/>
        </a:p>
      </dgm:t>
    </dgm:pt>
    <dgm:pt modelId="{37F160A6-6A4F-4E22-B876-5EB7C50C63C6}" type="pres">
      <dgm:prSet presAssocID="{46097F4D-25ED-47A8-9D50-C2F22EFB02D2}" presName="connTx" presStyleLbl="parChTrans1D4" presStyleIdx="6" presStyleCnt="8"/>
      <dgm:spPr/>
      <dgm:t>
        <a:bodyPr/>
        <a:lstStyle/>
        <a:p>
          <a:endParaRPr lang="en-US"/>
        </a:p>
      </dgm:t>
    </dgm:pt>
    <dgm:pt modelId="{E402B2FD-F92A-45E7-B7EE-925FCC8050F2}" type="pres">
      <dgm:prSet presAssocID="{62014D11-9872-4925-857F-4871422DD2DD}" presName="root2" presStyleCnt="0"/>
      <dgm:spPr/>
    </dgm:pt>
    <dgm:pt modelId="{BADA58CD-7CA9-47C7-869B-0431DA746654}" type="pres">
      <dgm:prSet presAssocID="{62014D11-9872-4925-857F-4871422DD2DD}" presName="LevelTwoTextNode" presStyleLbl="node4" presStyleIdx="6" presStyleCnt="8" custLinFactNeighborX="-2078" custLinFactNeighborY="-692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E558E1-2C76-4824-897D-84DB665EA18A}" type="pres">
      <dgm:prSet presAssocID="{62014D11-9872-4925-857F-4871422DD2DD}" presName="level3hierChild" presStyleCnt="0"/>
      <dgm:spPr/>
    </dgm:pt>
    <dgm:pt modelId="{59886CF4-76DC-4E56-8185-E5C5C191436E}" type="pres">
      <dgm:prSet presAssocID="{B4FB2D8C-BF99-4020-928D-35B75D646F09}" presName="conn2-1" presStyleLbl="parChTrans1D4" presStyleIdx="7" presStyleCnt="8"/>
      <dgm:spPr/>
      <dgm:t>
        <a:bodyPr/>
        <a:lstStyle/>
        <a:p>
          <a:endParaRPr lang="en-US"/>
        </a:p>
      </dgm:t>
    </dgm:pt>
    <dgm:pt modelId="{B763518E-7D4F-4495-B4AF-92E82B2FE08B}" type="pres">
      <dgm:prSet presAssocID="{B4FB2D8C-BF99-4020-928D-35B75D646F09}" presName="connTx" presStyleLbl="parChTrans1D4" presStyleIdx="7" presStyleCnt="8"/>
      <dgm:spPr/>
      <dgm:t>
        <a:bodyPr/>
        <a:lstStyle/>
        <a:p>
          <a:endParaRPr lang="en-US"/>
        </a:p>
      </dgm:t>
    </dgm:pt>
    <dgm:pt modelId="{A8D61EC6-C5EF-4A69-8D75-F3BFF5C806B3}" type="pres">
      <dgm:prSet presAssocID="{6149FCA6-EE39-4BAC-A94E-C850239D47E8}" presName="root2" presStyleCnt="0"/>
      <dgm:spPr/>
    </dgm:pt>
    <dgm:pt modelId="{C0824E29-57FC-4D8D-94FA-35B7945A7037}" type="pres">
      <dgm:prSet presAssocID="{6149FCA6-EE39-4BAC-A94E-C850239D47E8}" presName="LevelTwoTextNode" presStyleLbl="node4" presStyleIdx="7" presStyleCnt="8" custLinFactNeighborX="-2078" custLinFactNeighborY="-6928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AB6A67-C825-4264-90E9-AD0D72F6053C}" type="pres">
      <dgm:prSet presAssocID="{6149FCA6-EE39-4BAC-A94E-C850239D47E8}" presName="level3hierChild" presStyleCnt="0"/>
      <dgm:spPr/>
    </dgm:pt>
  </dgm:ptLst>
  <dgm:cxnLst>
    <dgm:cxn modelId="{60B59092-9021-444C-8831-105748C095C2}" type="presOf" srcId="{B4FB2D8C-BF99-4020-928D-35B75D646F09}" destId="{59886CF4-76DC-4E56-8185-E5C5C191436E}" srcOrd="0" destOrd="0" presId="urn:microsoft.com/office/officeart/2005/8/layout/hierarchy2"/>
    <dgm:cxn modelId="{72867B19-D8D4-4877-A7F6-70F3E8E2359B}" type="presOf" srcId="{BDB0595F-688A-4D79-ABD7-504A439627BD}" destId="{F2F17760-727A-4B69-9432-E38E5887F577}" srcOrd="0" destOrd="0" presId="urn:microsoft.com/office/officeart/2005/8/layout/hierarchy2"/>
    <dgm:cxn modelId="{304127C1-8156-4497-B177-AE3F4E11CC83}" srcId="{62014D11-9872-4925-857F-4871422DD2DD}" destId="{6149FCA6-EE39-4BAC-A94E-C850239D47E8}" srcOrd="0" destOrd="0" parTransId="{B4FB2D8C-BF99-4020-928D-35B75D646F09}" sibTransId="{D4079880-1111-4740-891E-95288902F715}"/>
    <dgm:cxn modelId="{AE778CA7-CB31-40B9-935C-4A9F34E7C72E}" srcId="{C0078EE5-D584-4BA5-A8E3-CEFF84608440}" destId="{5953F92D-60E5-4A05-A025-9CE4963C07FD}" srcOrd="0" destOrd="0" parTransId="{E6E42C6A-FD63-43D0-9A2F-15F6882FA216}" sibTransId="{D749D672-F452-4881-A191-5BFF7D43512E}"/>
    <dgm:cxn modelId="{D01F8EF9-F8AD-4C3A-A164-B03F79477CDA}" type="presOf" srcId="{5953F92D-60E5-4A05-A025-9CE4963C07FD}" destId="{96A0D451-1CB2-4446-ABE9-B897B9324379}" srcOrd="0" destOrd="0" presId="urn:microsoft.com/office/officeart/2005/8/layout/hierarchy2"/>
    <dgm:cxn modelId="{FB59C323-93FF-41B0-B79D-A94A93040908}" type="presOf" srcId="{2C146CD8-5DF3-427B-8F0A-9C3B8F0D5C67}" destId="{1089B4D1-CA09-4D76-8FB9-0DED8308E0CB}" srcOrd="0" destOrd="0" presId="urn:microsoft.com/office/officeart/2005/8/layout/hierarchy2"/>
    <dgm:cxn modelId="{9913908D-25B3-4D30-A72A-8F10A8DFE51D}" type="presOf" srcId="{22B04555-F1F5-4275-B3CA-42705C24CD1E}" destId="{4CD6EDA0-0070-446E-9E01-57751B66E120}" srcOrd="0" destOrd="0" presId="urn:microsoft.com/office/officeart/2005/8/layout/hierarchy2"/>
    <dgm:cxn modelId="{6C2180DE-19DD-429F-87EF-CF838A7B8EE4}" type="presOf" srcId="{BDB0595F-688A-4D79-ABD7-504A439627BD}" destId="{88AD6294-0C42-4729-9DA7-A58DC954C7B6}" srcOrd="1" destOrd="0" presId="urn:microsoft.com/office/officeart/2005/8/layout/hierarchy2"/>
    <dgm:cxn modelId="{089291BA-553E-47E9-BDFF-645CC6BEAED0}" srcId="{0B652219-8600-4AA2-AD4E-9E7CBC1CB7C5}" destId="{1211F461-1379-4F2C-A290-947F47C2A439}" srcOrd="1" destOrd="0" parTransId="{F109EC44-3C72-4BFD-9C57-4F9FABE60DA3}" sibTransId="{CA1303D5-0CDD-49BC-8384-17335A566F63}"/>
    <dgm:cxn modelId="{94073CE0-C2EE-4109-9A91-7CD33591ECD2}" type="presOf" srcId="{E45A0750-5DFA-4D94-BB5E-2097CC7368DE}" destId="{E1CB5477-C096-453D-B3DF-CD7EE4E53C25}" srcOrd="0" destOrd="0" presId="urn:microsoft.com/office/officeart/2005/8/layout/hierarchy2"/>
    <dgm:cxn modelId="{542A27F6-BAE7-4887-AF1B-9D3DEE25C606}" type="presOf" srcId="{46097F4D-25ED-47A8-9D50-C2F22EFB02D2}" destId="{37F160A6-6A4F-4E22-B876-5EB7C50C63C6}" srcOrd="1" destOrd="0" presId="urn:microsoft.com/office/officeart/2005/8/layout/hierarchy2"/>
    <dgm:cxn modelId="{A017F627-7A75-43B4-8AF5-E8E6A13AC8D2}" srcId="{21064359-1C6B-417A-9138-D22670B4AF82}" destId="{2C146CD8-5DF3-427B-8F0A-9C3B8F0D5C67}" srcOrd="0" destOrd="0" parTransId="{41BC784F-8B69-4A1F-95E8-C1A3F421BF5B}" sibTransId="{03D914B6-395F-4A10-9E36-A0A086D51EBD}"/>
    <dgm:cxn modelId="{31C64F44-4CA8-4FC9-97D1-0214B983DCE1}" type="presOf" srcId="{2378B6BF-85B9-4848-8404-16472DFAA9E7}" destId="{6E0CC9C7-8428-450C-B9CC-3462B0081272}" srcOrd="0" destOrd="0" presId="urn:microsoft.com/office/officeart/2005/8/layout/hierarchy2"/>
    <dgm:cxn modelId="{EC6E3726-531C-40CE-9591-887DACD33848}" type="presOf" srcId="{682BD452-8D0F-44C2-B511-5D58F5CD4564}" destId="{30299531-6256-415F-8D77-6E5A2833FA51}" srcOrd="0" destOrd="0" presId="urn:microsoft.com/office/officeart/2005/8/layout/hierarchy2"/>
    <dgm:cxn modelId="{9B6B56D2-1B88-4536-93EF-01A1549698BC}" type="presOf" srcId="{B4FB2D8C-BF99-4020-928D-35B75D646F09}" destId="{B763518E-7D4F-4495-B4AF-92E82B2FE08B}" srcOrd="1" destOrd="0" presId="urn:microsoft.com/office/officeart/2005/8/layout/hierarchy2"/>
    <dgm:cxn modelId="{5BEA623A-D47C-4700-A6D9-2E8D089588BF}" srcId="{7E78296E-06C7-411B-BFD8-79DDBA31DC0D}" destId="{2378B6BF-85B9-4848-8404-16472DFAA9E7}" srcOrd="0" destOrd="0" parTransId="{EFD79D58-4328-46DB-A10A-00F526295F27}" sibTransId="{74E7E48E-3E73-44CD-867B-936203230750}"/>
    <dgm:cxn modelId="{EA61DA88-D861-4261-833C-3A3163B5D8FE}" type="presOf" srcId="{46063BF0-421D-42D2-BB71-B75F9373257A}" destId="{B3EE4BBD-4906-4162-A01E-7D0DE3068187}" srcOrd="0" destOrd="0" presId="urn:microsoft.com/office/officeart/2005/8/layout/hierarchy2"/>
    <dgm:cxn modelId="{9CF2BA6D-7AEF-4F9D-BABE-84EC787D1B15}" type="presOf" srcId="{82B2D913-A7E1-4F52-98E8-4E4E03D94F40}" destId="{53C599CF-1B88-4651-B563-5ED0D890FF2E}" srcOrd="0" destOrd="0" presId="urn:microsoft.com/office/officeart/2005/8/layout/hierarchy2"/>
    <dgm:cxn modelId="{32134C5D-AA2F-4461-963D-B9D96D76972C}" type="presOf" srcId="{7D37FC5F-CC22-48BF-BBC0-7EFA5E8E07D1}" destId="{8D1283CA-2C56-4097-B98A-62DF26411B6D}" srcOrd="0" destOrd="0" presId="urn:microsoft.com/office/officeart/2005/8/layout/hierarchy2"/>
    <dgm:cxn modelId="{2A95F002-E31C-415A-A3AC-5C86353C70B3}" type="presOf" srcId="{82B2D913-A7E1-4F52-98E8-4E4E03D94F40}" destId="{10B45726-F4FE-4EE9-B242-A0EE68D9F9C4}" srcOrd="1" destOrd="0" presId="urn:microsoft.com/office/officeart/2005/8/layout/hierarchy2"/>
    <dgm:cxn modelId="{A1FFE4DD-71CC-4ACD-AA62-7E61A3A529F2}" srcId="{2C146CD8-5DF3-427B-8F0A-9C3B8F0D5C67}" destId="{E45A0750-5DFA-4D94-BB5E-2097CC7368DE}" srcOrd="1" destOrd="0" parTransId="{82B2D913-A7E1-4F52-98E8-4E4E03D94F40}" sibTransId="{9D0B19E5-76E8-42D8-858C-9B23281E1C47}"/>
    <dgm:cxn modelId="{D672D472-D01F-4246-AC6D-F7CBF09247DC}" type="presOf" srcId="{6149FCA6-EE39-4BAC-A94E-C850239D47E8}" destId="{C0824E29-57FC-4D8D-94FA-35B7945A7037}" srcOrd="0" destOrd="0" presId="urn:microsoft.com/office/officeart/2005/8/layout/hierarchy2"/>
    <dgm:cxn modelId="{E697721A-61D3-4596-9727-2026A21CBDAD}" type="presOf" srcId="{EFD79D58-4328-46DB-A10A-00F526295F27}" destId="{4D27A79C-BFA9-4728-B9D9-84FC705237D4}" srcOrd="0" destOrd="0" presId="urn:microsoft.com/office/officeart/2005/8/layout/hierarchy2"/>
    <dgm:cxn modelId="{835D33DD-520D-4BBF-BFB5-2988366B7B18}" type="presOf" srcId="{F109EC44-3C72-4BFD-9C57-4F9FABE60DA3}" destId="{C76A98E9-E341-46A0-92B5-A72F1330341B}" srcOrd="0" destOrd="0" presId="urn:microsoft.com/office/officeart/2005/8/layout/hierarchy2"/>
    <dgm:cxn modelId="{F82CAD59-6DA7-42E6-9C75-0ECCD576BB52}" type="presOf" srcId="{4CB51FA1-4F72-4000-8E31-399EB9FE9240}" destId="{4FD2D205-18DB-40DE-91B0-8AE5FAA5ABE9}" srcOrd="1" destOrd="0" presId="urn:microsoft.com/office/officeart/2005/8/layout/hierarchy2"/>
    <dgm:cxn modelId="{854375AF-A99C-4E58-B57E-5AA5C2D1F22D}" type="presOf" srcId="{F109EC44-3C72-4BFD-9C57-4F9FABE60DA3}" destId="{467380E7-0C12-404B-B36B-9C378158D74C}" srcOrd="1" destOrd="0" presId="urn:microsoft.com/office/officeart/2005/8/layout/hierarchy2"/>
    <dgm:cxn modelId="{29828809-1B67-4301-8203-FC650CC3FC7E}" type="presOf" srcId="{0B652219-8600-4AA2-AD4E-9E7CBC1CB7C5}" destId="{959FA035-0DF2-4CBE-8525-A855991F444F}" srcOrd="0" destOrd="0" presId="urn:microsoft.com/office/officeart/2005/8/layout/hierarchy2"/>
    <dgm:cxn modelId="{98C22567-E091-401A-963F-E9163F21B925}" type="presOf" srcId="{41BC784F-8B69-4A1F-95E8-C1A3F421BF5B}" destId="{406D9C3D-B5F7-4412-AFAE-49F539845DFF}" srcOrd="0" destOrd="0" presId="urn:microsoft.com/office/officeart/2005/8/layout/hierarchy2"/>
    <dgm:cxn modelId="{188743F8-A233-409C-89CC-A3A6C5EC66DA}" srcId="{2378B6BF-85B9-4848-8404-16472DFAA9E7}" destId="{0B652219-8600-4AA2-AD4E-9E7CBC1CB7C5}" srcOrd="0" destOrd="0" parTransId="{7D37FC5F-CC22-48BF-BBC0-7EFA5E8E07D1}" sibTransId="{512B2FEF-16D3-40C0-9874-24E027973124}"/>
    <dgm:cxn modelId="{2AA7007C-DB6A-4175-B3C4-2CA9E42AB6BA}" type="presOf" srcId="{1211F461-1379-4F2C-A290-947F47C2A439}" destId="{F6858B89-36D1-438C-B66C-6A37A610CC77}" srcOrd="0" destOrd="0" presId="urn:microsoft.com/office/officeart/2005/8/layout/hierarchy2"/>
    <dgm:cxn modelId="{7FDC4DD1-C16C-4554-BD4D-B5E5BFED97B9}" type="presOf" srcId="{755D1414-A0BF-415F-A5DD-18C33DE6035C}" destId="{B575F391-582A-4062-A325-F98C6E1CF139}" srcOrd="1" destOrd="0" presId="urn:microsoft.com/office/officeart/2005/8/layout/hierarchy2"/>
    <dgm:cxn modelId="{3E901D1E-359E-437D-AC83-A1C9A409DFCB}" type="presOf" srcId="{C7746D96-0573-4E64-9502-9E818377422A}" destId="{EF680991-6651-4F08-988D-970BE677B733}" srcOrd="0" destOrd="0" presId="urn:microsoft.com/office/officeart/2005/8/layout/hierarchy2"/>
    <dgm:cxn modelId="{72E754E7-AC15-4334-828B-0BC96CE79701}" srcId="{5953F92D-60E5-4A05-A025-9CE4963C07FD}" destId="{21064359-1C6B-417A-9138-D22670B4AF82}" srcOrd="0" destOrd="0" parTransId="{682BD452-8D0F-44C2-B511-5D58F5CD4564}" sibTransId="{A8897E5A-10E9-4244-9707-E26F0BB6D06A}"/>
    <dgm:cxn modelId="{A93E1055-9D2F-4CA5-B776-9E2A562319B4}" type="presOf" srcId="{62014D11-9872-4925-857F-4871422DD2DD}" destId="{BADA58CD-7CA9-47C7-869B-0431DA746654}" srcOrd="0" destOrd="0" presId="urn:microsoft.com/office/officeart/2005/8/layout/hierarchy2"/>
    <dgm:cxn modelId="{534A030C-987A-40CA-B54B-D972E1764C7F}" type="presOf" srcId="{2963F5CC-2A8F-4FC0-94F3-34D6909F2424}" destId="{36FF8CB3-0BDD-4D63-8C7C-8230FDD8F1AB}" srcOrd="0" destOrd="0" presId="urn:microsoft.com/office/officeart/2005/8/layout/hierarchy2"/>
    <dgm:cxn modelId="{F2B658D7-662B-4F67-9EDA-A3E176BBDA4F}" type="presOf" srcId="{EFD79D58-4328-46DB-A10A-00F526295F27}" destId="{CF160977-A0D7-4014-960E-2198AACF8C6A}" srcOrd="1" destOrd="0" presId="urn:microsoft.com/office/officeart/2005/8/layout/hierarchy2"/>
    <dgm:cxn modelId="{AD615DA1-C7DD-457C-A29E-9F80C3EF4268}" type="presOf" srcId="{21064359-1C6B-417A-9138-D22670B4AF82}" destId="{05076CF4-D673-4216-8070-8E5052AC6D3C}" srcOrd="0" destOrd="0" presId="urn:microsoft.com/office/officeart/2005/8/layout/hierarchy2"/>
    <dgm:cxn modelId="{B975572E-D9C1-42A3-960E-3B027DBBC368}" srcId="{5953F92D-60E5-4A05-A025-9CE4963C07FD}" destId="{7E78296E-06C7-411B-BFD8-79DDBA31DC0D}" srcOrd="1" destOrd="0" parTransId="{65122207-05D0-4064-9CAB-EE0C1169FAEB}" sibTransId="{6653121A-C33A-443C-A696-27073579DED7}"/>
    <dgm:cxn modelId="{3740B70B-0943-4BA9-9D8F-E0791DFAC47F}" type="presOf" srcId="{94CAE4F3-60AE-4B9E-B010-E81B35224E56}" destId="{8D681D05-AD21-47DA-9ECA-F6D7952E563F}" srcOrd="0" destOrd="0" presId="urn:microsoft.com/office/officeart/2005/8/layout/hierarchy2"/>
    <dgm:cxn modelId="{359DF1C5-3A4C-40DD-B8C3-AAB0FAD851D2}" type="presOf" srcId="{C0078EE5-D584-4BA5-A8E3-CEFF84608440}" destId="{2239333F-CAB7-4830-8845-77E31DB4C954}" srcOrd="0" destOrd="0" presId="urn:microsoft.com/office/officeart/2005/8/layout/hierarchy2"/>
    <dgm:cxn modelId="{38023F97-B25C-472E-BEA0-4C6C1D9E4E36}" type="presOf" srcId="{682BD452-8D0F-44C2-B511-5D58F5CD4564}" destId="{D0601B08-B1CD-463D-BBDF-F2B9B9422353}" srcOrd="1" destOrd="0" presId="urn:microsoft.com/office/officeart/2005/8/layout/hierarchy2"/>
    <dgm:cxn modelId="{AC89FCDD-6E9D-4EFB-B527-62901FA5503B}" srcId="{2C146CD8-5DF3-427B-8F0A-9C3B8F0D5C67}" destId="{2963F5CC-2A8F-4FC0-94F3-34D6909F2424}" srcOrd="0" destOrd="0" parTransId="{755D1414-A0BF-415F-A5DD-18C33DE6035C}" sibTransId="{2C65D923-3BE5-426E-A1C5-BEA9FD727386}"/>
    <dgm:cxn modelId="{BBBD4FBB-B810-4B81-A3D8-88918ABD5B3A}" type="presOf" srcId="{7E78296E-06C7-411B-BFD8-79DDBA31DC0D}" destId="{09FDDECB-D26D-4919-A76B-63F628AEDFA0}" srcOrd="0" destOrd="0" presId="urn:microsoft.com/office/officeart/2005/8/layout/hierarchy2"/>
    <dgm:cxn modelId="{E94C2A4B-F408-4C50-A44D-8B519130586A}" type="presOf" srcId="{65122207-05D0-4064-9CAB-EE0C1169FAEB}" destId="{8426EB4B-C908-489D-A14F-1FBA12EECE8F}" srcOrd="1" destOrd="0" presId="urn:microsoft.com/office/officeart/2005/8/layout/hierarchy2"/>
    <dgm:cxn modelId="{06C60BAC-36C9-4977-B546-7AB34619DBA3}" type="presOf" srcId="{46097F4D-25ED-47A8-9D50-C2F22EFB02D2}" destId="{89395B0A-499E-4727-90CC-42C201F6AA19}" srcOrd="0" destOrd="0" presId="urn:microsoft.com/office/officeart/2005/8/layout/hierarchy2"/>
    <dgm:cxn modelId="{B65A0889-E751-4525-8BF6-ECE19D894CCC}" type="presOf" srcId="{7D37FC5F-CC22-48BF-BBC0-7EFA5E8E07D1}" destId="{D1DB883A-583F-4EBD-B09A-1E3159D6B7BD}" srcOrd="1" destOrd="0" presId="urn:microsoft.com/office/officeart/2005/8/layout/hierarchy2"/>
    <dgm:cxn modelId="{FF410579-7E30-4E96-9FEA-ADBD6085C6E6}" type="presOf" srcId="{4CB51FA1-4F72-4000-8E31-399EB9FE9240}" destId="{E8D5735B-15FE-4404-A88C-EB29F0A52CA2}" srcOrd="0" destOrd="0" presId="urn:microsoft.com/office/officeart/2005/8/layout/hierarchy2"/>
    <dgm:cxn modelId="{891D26DC-52B0-41BC-BD82-7AEE6E7C3F34}" srcId="{0B652219-8600-4AA2-AD4E-9E7CBC1CB7C5}" destId="{22B04555-F1F5-4275-B3CA-42705C24CD1E}" srcOrd="0" destOrd="0" parTransId="{46063BF0-421D-42D2-BB71-B75F9373257A}" sibTransId="{FE1DFEDB-61CB-4433-8C23-5C4D8DB64855}"/>
    <dgm:cxn modelId="{078BE33A-4B40-48EC-8602-5B7A0EEB3442}" type="presOf" srcId="{65122207-05D0-4064-9CAB-EE0C1169FAEB}" destId="{B16CE1D3-4D5A-42B2-8B07-59152F4807F2}" srcOrd="0" destOrd="0" presId="urn:microsoft.com/office/officeart/2005/8/layout/hierarchy2"/>
    <dgm:cxn modelId="{25C0CDBE-2C8E-4E53-A8CB-DFCB17F2AE7C}" type="presOf" srcId="{41BC784F-8B69-4A1F-95E8-C1A3F421BF5B}" destId="{701529DC-1612-4856-9184-A535DF92EB7E}" srcOrd="1" destOrd="0" presId="urn:microsoft.com/office/officeart/2005/8/layout/hierarchy2"/>
    <dgm:cxn modelId="{353D5B0B-3D14-46DB-AFF9-A3663779A2CE}" type="presOf" srcId="{755D1414-A0BF-415F-A5DD-18C33DE6035C}" destId="{7CB17BF6-00AB-48F8-AA97-6770C2CF3FC7}" srcOrd="0" destOrd="0" presId="urn:microsoft.com/office/officeart/2005/8/layout/hierarchy2"/>
    <dgm:cxn modelId="{21DDEE58-87A7-4613-BE77-DA3A85C7189F}" srcId="{2963F5CC-2A8F-4FC0-94F3-34D6909F2424}" destId="{94CAE4F3-60AE-4B9E-B010-E81B35224E56}" srcOrd="0" destOrd="0" parTransId="{4CB51FA1-4F72-4000-8E31-399EB9FE9240}" sibTransId="{0189B34C-6540-496E-8984-A4E9B881316A}"/>
    <dgm:cxn modelId="{49483137-AE0B-4B25-A810-389D19A1F03E}" srcId="{7E78296E-06C7-411B-BFD8-79DDBA31DC0D}" destId="{C7746D96-0573-4E64-9502-9E818377422A}" srcOrd="1" destOrd="0" parTransId="{BDB0595F-688A-4D79-ABD7-504A439627BD}" sibTransId="{61E898A4-F1A9-4308-8341-0CD03FAA7564}"/>
    <dgm:cxn modelId="{E38BAE44-0852-4B33-9037-63582D1CEF46}" srcId="{C7746D96-0573-4E64-9502-9E818377422A}" destId="{62014D11-9872-4925-857F-4871422DD2DD}" srcOrd="0" destOrd="0" parTransId="{46097F4D-25ED-47A8-9D50-C2F22EFB02D2}" sibTransId="{5E992DAD-56FB-4E4F-B4AF-6414DCE1BE15}"/>
    <dgm:cxn modelId="{5B7F9AFA-12AA-4D9A-B305-492C4AE8891B}" type="presOf" srcId="{46063BF0-421D-42D2-BB71-B75F9373257A}" destId="{E92FA46F-A540-4C73-BF24-C55D47C62516}" srcOrd="1" destOrd="0" presId="urn:microsoft.com/office/officeart/2005/8/layout/hierarchy2"/>
    <dgm:cxn modelId="{EC319A6D-50BC-43D0-B30F-6C477CE300C0}" type="presParOf" srcId="{2239333F-CAB7-4830-8845-77E31DB4C954}" destId="{02B506E7-0011-4DC4-BAC2-45117C64E681}" srcOrd="0" destOrd="0" presId="urn:microsoft.com/office/officeart/2005/8/layout/hierarchy2"/>
    <dgm:cxn modelId="{468CE13C-BF6B-48D8-9171-90182A8C0A94}" type="presParOf" srcId="{02B506E7-0011-4DC4-BAC2-45117C64E681}" destId="{96A0D451-1CB2-4446-ABE9-B897B9324379}" srcOrd="0" destOrd="0" presId="urn:microsoft.com/office/officeart/2005/8/layout/hierarchy2"/>
    <dgm:cxn modelId="{930027F4-FD13-477B-893B-B151FE1D2813}" type="presParOf" srcId="{02B506E7-0011-4DC4-BAC2-45117C64E681}" destId="{09E9400E-A712-479E-8899-F38DAA4FE5A9}" srcOrd="1" destOrd="0" presId="urn:microsoft.com/office/officeart/2005/8/layout/hierarchy2"/>
    <dgm:cxn modelId="{936CD55D-1A4F-40BF-A560-D3CD33291981}" type="presParOf" srcId="{09E9400E-A712-479E-8899-F38DAA4FE5A9}" destId="{30299531-6256-415F-8D77-6E5A2833FA51}" srcOrd="0" destOrd="0" presId="urn:microsoft.com/office/officeart/2005/8/layout/hierarchy2"/>
    <dgm:cxn modelId="{4115CFB6-33D7-474F-9625-6D0D5FFC5C49}" type="presParOf" srcId="{30299531-6256-415F-8D77-6E5A2833FA51}" destId="{D0601B08-B1CD-463D-BBDF-F2B9B9422353}" srcOrd="0" destOrd="0" presId="urn:microsoft.com/office/officeart/2005/8/layout/hierarchy2"/>
    <dgm:cxn modelId="{74F4F92D-D181-4821-AC05-61F22545DA5F}" type="presParOf" srcId="{09E9400E-A712-479E-8899-F38DAA4FE5A9}" destId="{4EC65C9D-A598-4008-8F90-40BB7540911F}" srcOrd="1" destOrd="0" presId="urn:microsoft.com/office/officeart/2005/8/layout/hierarchy2"/>
    <dgm:cxn modelId="{784EE4F3-0334-42BE-8154-A6BDA2CF42F3}" type="presParOf" srcId="{4EC65C9D-A598-4008-8F90-40BB7540911F}" destId="{05076CF4-D673-4216-8070-8E5052AC6D3C}" srcOrd="0" destOrd="0" presId="urn:microsoft.com/office/officeart/2005/8/layout/hierarchy2"/>
    <dgm:cxn modelId="{7ED2B01F-DD5B-441A-84DD-0CBA9CF7D68C}" type="presParOf" srcId="{4EC65C9D-A598-4008-8F90-40BB7540911F}" destId="{4B18BF8A-C864-463B-83F2-8E870582830C}" srcOrd="1" destOrd="0" presId="urn:microsoft.com/office/officeart/2005/8/layout/hierarchy2"/>
    <dgm:cxn modelId="{48C1A280-4D32-4B44-8B10-E146D46A0D88}" type="presParOf" srcId="{4B18BF8A-C864-463B-83F2-8E870582830C}" destId="{406D9C3D-B5F7-4412-AFAE-49F539845DFF}" srcOrd="0" destOrd="0" presId="urn:microsoft.com/office/officeart/2005/8/layout/hierarchy2"/>
    <dgm:cxn modelId="{EB9B0D0F-9711-42AB-BC18-C08A89575776}" type="presParOf" srcId="{406D9C3D-B5F7-4412-AFAE-49F539845DFF}" destId="{701529DC-1612-4856-9184-A535DF92EB7E}" srcOrd="0" destOrd="0" presId="urn:microsoft.com/office/officeart/2005/8/layout/hierarchy2"/>
    <dgm:cxn modelId="{30AF558F-5DBB-4B6E-977C-4C96AE8BCF21}" type="presParOf" srcId="{4B18BF8A-C864-463B-83F2-8E870582830C}" destId="{DC34FB03-5530-4A5F-AD82-6E97BE9B3263}" srcOrd="1" destOrd="0" presId="urn:microsoft.com/office/officeart/2005/8/layout/hierarchy2"/>
    <dgm:cxn modelId="{86363849-EB64-4C57-B78C-BDB5DEC4DDD6}" type="presParOf" srcId="{DC34FB03-5530-4A5F-AD82-6E97BE9B3263}" destId="{1089B4D1-CA09-4D76-8FB9-0DED8308E0CB}" srcOrd="0" destOrd="0" presId="urn:microsoft.com/office/officeart/2005/8/layout/hierarchy2"/>
    <dgm:cxn modelId="{2D230858-CE06-4722-B0C7-69C02E2F94A9}" type="presParOf" srcId="{DC34FB03-5530-4A5F-AD82-6E97BE9B3263}" destId="{CB1376D9-A48F-4DB6-8E10-3C508B00BC9E}" srcOrd="1" destOrd="0" presId="urn:microsoft.com/office/officeart/2005/8/layout/hierarchy2"/>
    <dgm:cxn modelId="{8C372462-945B-42E0-A4B7-C6D2591ADEE3}" type="presParOf" srcId="{CB1376D9-A48F-4DB6-8E10-3C508B00BC9E}" destId="{7CB17BF6-00AB-48F8-AA97-6770C2CF3FC7}" srcOrd="0" destOrd="0" presId="urn:microsoft.com/office/officeart/2005/8/layout/hierarchy2"/>
    <dgm:cxn modelId="{2306789A-987A-4C63-BFD6-A87477A7D471}" type="presParOf" srcId="{7CB17BF6-00AB-48F8-AA97-6770C2CF3FC7}" destId="{B575F391-582A-4062-A325-F98C6E1CF139}" srcOrd="0" destOrd="0" presId="urn:microsoft.com/office/officeart/2005/8/layout/hierarchy2"/>
    <dgm:cxn modelId="{131A08CC-F1FD-42FA-A29E-2177C567B499}" type="presParOf" srcId="{CB1376D9-A48F-4DB6-8E10-3C508B00BC9E}" destId="{4E316901-19AC-4C97-96AF-7B1454B879F1}" srcOrd="1" destOrd="0" presId="urn:microsoft.com/office/officeart/2005/8/layout/hierarchy2"/>
    <dgm:cxn modelId="{F0A7052E-7227-4099-A500-22EE451FF2F1}" type="presParOf" srcId="{4E316901-19AC-4C97-96AF-7B1454B879F1}" destId="{36FF8CB3-0BDD-4D63-8C7C-8230FDD8F1AB}" srcOrd="0" destOrd="0" presId="urn:microsoft.com/office/officeart/2005/8/layout/hierarchy2"/>
    <dgm:cxn modelId="{386D76C0-8E3F-4899-A62E-CAB4AECCA588}" type="presParOf" srcId="{4E316901-19AC-4C97-96AF-7B1454B879F1}" destId="{2CF3170D-B1C8-4499-888D-2528AC939560}" srcOrd="1" destOrd="0" presId="urn:microsoft.com/office/officeart/2005/8/layout/hierarchy2"/>
    <dgm:cxn modelId="{E43F35CE-1141-4CF3-B72A-0B9380F3F36A}" type="presParOf" srcId="{2CF3170D-B1C8-4499-888D-2528AC939560}" destId="{E8D5735B-15FE-4404-A88C-EB29F0A52CA2}" srcOrd="0" destOrd="0" presId="urn:microsoft.com/office/officeart/2005/8/layout/hierarchy2"/>
    <dgm:cxn modelId="{94A416BE-E0EA-4EA2-A7DF-87260F0097E3}" type="presParOf" srcId="{E8D5735B-15FE-4404-A88C-EB29F0A52CA2}" destId="{4FD2D205-18DB-40DE-91B0-8AE5FAA5ABE9}" srcOrd="0" destOrd="0" presId="urn:microsoft.com/office/officeart/2005/8/layout/hierarchy2"/>
    <dgm:cxn modelId="{D7F99370-B7C8-4929-825A-61B0509DD3BC}" type="presParOf" srcId="{2CF3170D-B1C8-4499-888D-2528AC939560}" destId="{20AA2A9C-E9FB-4068-87EC-A78C6BE4D893}" srcOrd="1" destOrd="0" presId="urn:microsoft.com/office/officeart/2005/8/layout/hierarchy2"/>
    <dgm:cxn modelId="{828A511D-D8D2-47B6-BCC9-BB148589C09E}" type="presParOf" srcId="{20AA2A9C-E9FB-4068-87EC-A78C6BE4D893}" destId="{8D681D05-AD21-47DA-9ECA-F6D7952E563F}" srcOrd="0" destOrd="0" presId="urn:microsoft.com/office/officeart/2005/8/layout/hierarchy2"/>
    <dgm:cxn modelId="{7B9E211F-3ADC-4010-B367-8BDF1CBC106F}" type="presParOf" srcId="{20AA2A9C-E9FB-4068-87EC-A78C6BE4D893}" destId="{240050BB-1FE6-4D85-8383-099D371C2D2D}" srcOrd="1" destOrd="0" presId="urn:microsoft.com/office/officeart/2005/8/layout/hierarchy2"/>
    <dgm:cxn modelId="{BDB492CB-A395-413B-AFEB-A3C982833FA4}" type="presParOf" srcId="{CB1376D9-A48F-4DB6-8E10-3C508B00BC9E}" destId="{53C599CF-1B88-4651-B563-5ED0D890FF2E}" srcOrd="2" destOrd="0" presId="urn:microsoft.com/office/officeart/2005/8/layout/hierarchy2"/>
    <dgm:cxn modelId="{AE492C57-6E0E-408A-B688-7AFB022D5773}" type="presParOf" srcId="{53C599CF-1B88-4651-B563-5ED0D890FF2E}" destId="{10B45726-F4FE-4EE9-B242-A0EE68D9F9C4}" srcOrd="0" destOrd="0" presId="urn:microsoft.com/office/officeart/2005/8/layout/hierarchy2"/>
    <dgm:cxn modelId="{D1846C41-327C-496E-8D41-7413C39EF434}" type="presParOf" srcId="{CB1376D9-A48F-4DB6-8E10-3C508B00BC9E}" destId="{6F066EF8-179A-4352-AE8C-526461D12757}" srcOrd="3" destOrd="0" presId="urn:microsoft.com/office/officeart/2005/8/layout/hierarchy2"/>
    <dgm:cxn modelId="{E6DD2E80-149A-45A3-A83B-1589C5230525}" type="presParOf" srcId="{6F066EF8-179A-4352-AE8C-526461D12757}" destId="{E1CB5477-C096-453D-B3DF-CD7EE4E53C25}" srcOrd="0" destOrd="0" presId="urn:microsoft.com/office/officeart/2005/8/layout/hierarchy2"/>
    <dgm:cxn modelId="{6ED5DCB8-B8C0-4BED-AF4D-14F3958BF675}" type="presParOf" srcId="{6F066EF8-179A-4352-AE8C-526461D12757}" destId="{4D28735B-9AE4-49B1-B3DA-99818F567B49}" srcOrd="1" destOrd="0" presId="urn:microsoft.com/office/officeart/2005/8/layout/hierarchy2"/>
    <dgm:cxn modelId="{AF0FB28E-DE22-4AE2-9DD8-E60578E0C03C}" type="presParOf" srcId="{09E9400E-A712-479E-8899-F38DAA4FE5A9}" destId="{B16CE1D3-4D5A-42B2-8B07-59152F4807F2}" srcOrd="2" destOrd="0" presId="urn:microsoft.com/office/officeart/2005/8/layout/hierarchy2"/>
    <dgm:cxn modelId="{F50572B4-2684-40A3-969E-3A21B47EF944}" type="presParOf" srcId="{B16CE1D3-4D5A-42B2-8B07-59152F4807F2}" destId="{8426EB4B-C908-489D-A14F-1FBA12EECE8F}" srcOrd="0" destOrd="0" presId="urn:microsoft.com/office/officeart/2005/8/layout/hierarchy2"/>
    <dgm:cxn modelId="{CA4C590F-2B51-4D22-8331-58FB68E5FC9D}" type="presParOf" srcId="{09E9400E-A712-479E-8899-F38DAA4FE5A9}" destId="{6FFF5793-5380-4A5B-86C7-83BAC660B8F0}" srcOrd="3" destOrd="0" presId="urn:microsoft.com/office/officeart/2005/8/layout/hierarchy2"/>
    <dgm:cxn modelId="{C69660D8-93CA-404B-8E4E-02F18D1A996B}" type="presParOf" srcId="{6FFF5793-5380-4A5B-86C7-83BAC660B8F0}" destId="{09FDDECB-D26D-4919-A76B-63F628AEDFA0}" srcOrd="0" destOrd="0" presId="urn:microsoft.com/office/officeart/2005/8/layout/hierarchy2"/>
    <dgm:cxn modelId="{DE8F8528-B3BC-4927-B10D-31E740AE7220}" type="presParOf" srcId="{6FFF5793-5380-4A5B-86C7-83BAC660B8F0}" destId="{2B894070-AEB3-4923-B5DE-EC899084E203}" srcOrd="1" destOrd="0" presId="urn:microsoft.com/office/officeart/2005/8/layout/hierarchy2"/>
    <dgm:cxn modelId="{BB6C5337-EFC0-4551-9251-CB4340F5D877}" type="presParOf" srcId="{2B894070-AEB3-4923-B5DE-EC899084E203}" destId="{4D27A79C-BFA9-4728-B9D9-84FC705237D4}" srcOrd="0" destOrd="0" presId="urn:microsoft.com/office/officeart/2005/8/layout/hierarchy2"/>
    <dgm:cxn modelId="{0DAAC1E4-E1FF-4364-ABD4-5F15E9EC31FE}" type="presParOf" srcId="{4D27A79C-BFA9-4728-B9D9-84FC705237D4}" destId="{CF160977-A0D7-4014-960E-2198AACF8C6A}" srcOrd="0" destOrd="0" presId="urn:microsoft.com/office/officeart/2005/8/layout/hierarchy2"/>
    <dgm:cxn modelId="{E7DC644D-180E-4F14-9E73-C3A684C792FE}" type="presParOf" srcId="{2B894070-AEB3-4923-B5DE-EC899084E203}" destId="{AE9FA8DB-876D-453F-8FAB-34E8A123AF26}" srcOrd="1" destOrd="0" presId="urn:microsoft.com/office/officeart/2005/8/layout/hierarchy2"/>
    <dgm:cxn modelId="{B5AADE86-42C4-4AC4-8C0F-8AF8AABA65FE}" type="presParOf" srcId="{AE9FA8DB-876D-453F-8FAB-34E8A123AF26}" destId="{6E0CC9C7-8428-450C-B9CC-3462B0081272}" srcOrd="0" destOrd="0" presId="urn:microsoft.com/office/officeart/2005/8/layout/hierarchy2"/>
    <dgm:cxn modelId="{2CA8C156-982D-4575-952E-B79560717664}" type="presParOf" srcId="{AE9FA8DB-876D-453F-8FAB-34E8A123AF26}" destId="{61F85765-01ED-437F-9FD3-0A19DFA7D917}" srcOrd="1" destOrd="0" presId="urn:microsoft.com/office/officeart/2005/8/layout/hierarchy2"/>
    <dgm:cxn modelId="{D99E2C4E-933C-4810-B2B5-CA011782354E}" type="presParOf" srcId="{61F85765-01ED-437F-9FD3-0A19DFA7D917}" destId="{8D1283CA-2C56-4097-B98A-62DF26411B6D}" srcOrd="0" destOrd="0" presId="urn:microsoft.com/office/officeart/2005/8/layout/hierarchy2"/>
    <dgm:cxn modelId="{5E5D3EAA-4CB3-454D-8C38-D359A49F138A}" type="presParOf" srcId="{8D1283CA-2C56-4097-B98A-62DF26411B6D}" destId="{D1DB883A-583F-4EBD-B09A-1E3159D6B7BD}" srcOrd="0" destOrd="0" presId="urn:microsoft.com/office/officeart/2005/8/layout/hierarchy2"/>
    <dgm:cxn modelId="{53576485-3672-43D9-BBB0-295FEB115DB1}" type="presParOf" srcId="{61F85765-01ED-437F-9FD3-0A19DFA7D917}" destId="{5A02028B-689B-490F-8A3E-BC76ED74AA04}" srcOrd="1" destOrd="0" presId="urn:microsoft.com/office/officeart/2005/8/layout/hierarchy2"/>
    <dgm:cxn modelId="{2BBB3412-03D3-4315-9DAF-F2C4531944C7}" type="presParOf" srcId="{5A02028B-689B-490F-8A3E-BC76ED74AA04}" destId="{959FA035-0DF2-4CBE-8525-A855991F444F}" srcOrd="0" destOrd="0" presId="urn:microsoft.com/office/officeart/2005/8/layout/hierarchy2"/>
    <dgm:cxn modelId="{DFCF17EF-B65D-4B58-855F-E70A00C1D5AB}" type="presParOf" srcId="{5A02028B-689B-490F-8A3E-BC76ED74AA04}" destId="{9AB22826-7696-4677-B777-B519B70DCA42}" srcOrd="1" destOrd="0" presId="urn:microsoft.com/office/officeart/2005/8/layout/hierarchy2"/>
    <dgm:cxn modelId="{0B9C1617-F018-487A-B7FB-C67C17C262BD}" type="presParOf" srcId="{9AB22826-7696-4677-B777-B519B70DCA42}" destId="{B3EE4BBD-4906-4162-A01E-7D0DE3068187}" srcOrd="0" destOrd="0" presId="urn:microsoft.com/office/officeart/2005/8/layout/hierarchy2"/>
    <dgm:cxn modelId="{39928996-AB3C-41F6-B468-CB4ACE65E051}" type="presParOf" srcId="{B3EE4BBD-4906-4162-A01E-7D0DE3068187}" destId="{E92FA46F-A540-4C73-BF24-C55D47C62516}" srcOrd="0" destOrd="0" presId="urn:microsoft.com/office/officeart/2005/8/layout/hierarchy2"/>
    <dgm:cxn modelId="{7C9658BA-39D4-4C8D-9BAE-05AC46BAB270}" type="presParOf" srcId="{9AB22826-7696-4677-B777-B519B70DCA42}" destId="{E14137ED-09A4-41E3-A821-7B418766DDBF}" srcOrd="1" destOrd="0" presId="urn:microsoft.com/office/officeart/2005/8/layout/hierarchy2"/>
    <dgm:cxn modelId="{781AE508-B5F7-4AAC-ACF2-8E1CB45154C7}" type="presParOf" srcId="{E14137ED-09A4-41E3-A821-7B418766DDBF}" destId="{4CD6EDA0-0070-446E-9E01-57751B66E120}" srcOrd="0" destOrd="0" presId="urn:microsoft.com/office/officeart/2005/8/layout/hierarchy2"/>
    <dgm:cxn modelId="{66863C0B-08DA-4887-AA23-59CBD9BFC6B7}" type="presParOf" srcId="{E14137ED-09A4-41E3-A821-7B418766DDBF}" destId="{E8E066B3-7E1F-4798-B72B-2EA094D23106}" srcOrd="1" destOrd="0" presId="urn:microsoft.com/office/officeart/2005/8/layout/hierarchy2"/>
    <dgm:cxn modelId="{EBCA2449-50C0-451B-B20F-1B2CB2BF58D8}" type="presParOf" srcId="{9AB22826-7696-4677-B777-B519B70DCA42}" destId="{C76A98E9-E341-46A0-92B5-A72F1330341B}" srcOrd="2" destOrd="0" presId="urn:microsoft.com/office/officeart/2005/8/layout/hierarchy2"/>
    <dgm:cxn modelId="{C5E39F89-9F4C-45C6-B821-7EE522679716}" type="presParOf" srcId="{C76A98E9-E341-46A0-92B5-A72F1330341B}" destId="{467380E7-0C12-404B-B36B-9C378158D74C}" srcOrd="0" destOrd="0" presId="urn:microsoft.com/office/officeart/2005/8/layout/hierarchy2"/>
    <dgm:cxn modelId="{726E84D3-ACCF-4670-AD74-C998229539A8}" type="presParOf" srcId="{9AB22826-7696-4677-B777-B519B70DCA42}" destId="{502FC7EA-D846-4B88-B739-36AA78558849}" srcOrd="3" destOrd="0" presId="urn:microsoft.com/office/officeart/2005/8/layout/hierarchy2"/>
    <dgm:cxn modelId="{CE2DAAAA-E26C-4ADF-8CC9-C79DA674E2ED}" type="presParOf" srcId="{502FC7EA-D846-4B88-B739-36AA78558849}" destId="{F6858B89-36D1-438C-B66C-6A37A610CC77}" srcOrd="0" destOrd="0" presId="urn:microsoft.com/office/officeart/2005/8/layout/hierarchy2"/>
    <dgm:cxn modelId="{1737A3F4-9A46-408A-96A1-3124DD07FC5C}" type="presParOf" srcId="{502FC7EA-D846-4B88-B739-36AA78558849}" destId="{3DF29669-C7A0-40E7-ADF8-7389D5174FA0}" srcOrd="1" destOrd="0" presId="urn:microsoft.com/office/officeart/2005/8/layout/hierarchy2"/>
    <dgm:cxn modelId="{2BB22988-5C20-4971-AB36-77ED86B056BA}" type="presParOf" srcId="{2B894070-AEB3-4923-B5DE-EC899084E203}" destId="{F2F17760-727A-4B69-9432-E38E5887F577}" srcOrd="2" destOrd="0" presId="urn:microsoft.com/office/officeart/2005/8/layout/hierarchy2"/>
    <dgm:cxn modelId="{578A4828-0E39-4F35-A91E-7DA2AADA7B77}" type="presParOf" srcId="{F2F17760-727A-4B69-9432-E38E5887F577}" destId="{88AD6294-0C42-4729-9DA7-A58DC954C7B6}" srcOrd="0" destOrd="0" presId="urn:microsoft.com/office/officeart/2005/8/layout/hierarchy2"/>
    <dgm:cxn modelId="{63CFE1D0-EFC9-4F15-A64E-E08A79E5AC18}" type="presParOf" srcId="{2B894070-AEB3-4923-B5DE-EC899084E203}" destId="{67E3AB5C-984B-4F91-AAD2-4E36BECD7106}" srcOrd="3" destOrd="0" presId="urn:microsoft.com/office/officeart/2005/8/layout/hierarchy2"/>
    <dgm:cxn modelId="{B503D8DE-92F6-4F09-8501-A3161954FE8F}" type="presParOf" srcId="{67E3AB5C-984B-4F91-AAD2-4E36BECD7106}" destId="{EF680991-6651-4F08-988D-970BE677B733}" srcOrd="0" destOrd="0" presId="urn:microsoft.com/office/officeart/2005/8/layout/hierarchy2"/>
    <dgm:cxn modelId="{F2E0DC1C-EE4E-4052-A60C-7C4C6B31F160}" type="presParOf" srcId="{67E3AB5C-984B-4F91-AAD2-4E36BECD7106}" destId="{AC5ED84E-330D-45EA-B777-14855B94D9FB}" srcOrd="1" destOrd="0" presId="urn:microsoft.com/office/officeart/2005/8/layout/hierarchy2"/>
    <dgm:cxn modelId="{EA613200-E2EB-4906-95D1-94A0168F7FC2}" type="presParOf" srcId="{AC5ED84E-330D-45EA-B777-14855B94D9FB}" destId="{89395B0A-499E-4727-90CC-42C201F6AA19}" srcOrd="0" destOrd="0" presId="urn:microsoft.com/office/officeart/2005/8/layout/hierarchy2"/>
    <dgm:cxn modelId="{73518CC1-7450-48A3-B199-96DD5F8808FA}" type="presParOf" srcId="{89395B0A-499E-4727-90CC-42C201F6AA19}" destId="{37F160A6-6A4F-4E22-B876-5EB7C50C63C6}" srcOrd="0" destOrd="0" presId="urn:microsoft.com/office/officeart/2005/8/layout/hierarchy2"/>
    <dgm:cxn modelId="{730FB82D-FB76-430F-8F52-B60B356B4998}" type="presParOf" srcId="{AC5ED84E-330D-45EA-B777-14855B94D9FB}" destId="{E402B2FD-F92A-45E7-B7EE-925FCC8050F2}" srcOrd="1" destOrd="0" presId="urn:microsoft.com/office/officeart/2005/8/layout/hierarchy2"/>
    <dgm:cxn modelId="{0E70DECC-1414-4F83-AC5A-3EB011216B90}" type="presParOf" srcId="{E402B2FD-F92A-45E7-B7EE-925FCC8050F2}" destId="{BADA58CD-7CA9-47C7-869B-0431DA746654}" srcOrd="0" destOrd="0" presId="urn:microsoft.com/office/officeart/2005/8/layout/hierarchy2"/>
    <dgm:cxn modelId="{2C9FEB51-5931-4E7E-9A74-61B1D77A9836}" type="presParOf" srcId="{E402B2FD-F92A-45E7-B7EE-925FCC8050F2}" destId="{EAE558E1-2C76-4824-897D-84DB665EA18A}" srcOrd="1" destOrd="0" presId="urn:microsoft.com/office/officeart/2005/8/layout/hierarchy2"/>
    <dgm:cxn modelId="{6F1C8346-33DC-4468-9F1A-C04ACFDDAF99}" type="presParOf" srcId="{EAE558E1-2C76-4824-897D-84DB665EA18A}" destId="{59886CF4-76DC-4E56-8185-E5C5C191436E}" srcOrd="0" destOrd="0" presId="urn:microsoft.com/office/officeart/2005/8/layout/hierarchy2"/>
    <dgm:cxn modelId="{993E12BD-4F2E-4258-8133-307E1AFA7FF5}" type="presParOf" srcId="{59886CF4-76DC-4E56-8185-E5C5C191436E}" destId="{B763518E-7D4F-4495-B4AF-92E82B2FE08B}" srcOrd="0" destOrd="0" presId="urn:microsoft.com/office/officeart/2005/8/layout/hierarchy2"/>
    <dgm:cxn modelId="{441DC00B-BEDA-49B1-B81F-AA7157EBE81B}" type="presParOf" srcId="{EAE558E1-2C76-4824-897D-84DB665EA18A}" destId="{A8D61EC6-C5EF-4A69-8D75-F3BFF5C806B3}" srcOrd="1" destOrd="0" presId="urn:microsoft.com/office/officeart/2005/8/layout/hierarchy2"/>
    <dgm:cxn modelId="{E9EEE24C-220B-4EC1-A8B7-8D9FE011A5E1}" type="presParOf" srcId="{A8D61EC6-C5EF-4A69-8D75-F3BFF5C806B3}" destId="{C0824E29-57FC-4D8D-94FA-35B7945A7037}" srcOrd="0" destOrd="0" presId="urn:microsoft.com/office/officeart/2005/8/layout/hierarchy2"/>
    <dgm:cxn modelId="{D5E5D91D-8909-4B46-AE76-FE89ED5BBFB6}" type="presParOf" srcId="{A8D61EC6-C5EF-4A69-8D75-F3BFF5C806B3}" destId="{55AB6A67-C825-4264-90E9-AD0D72F605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078EE5-D584-4BA5-A8E3-CEFF8460844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1064359-1C6B-417A-9138-D22670B4AF82}">
      <dgm:prSet phldrT="[Text]"/>
      <dgm:spPr/>
      <dgm:t>
        <a:bodyPr/>
        <a:lstStyle/>
        <a:p>
          <a:r>
            <a:rPr lang="en-US" b="1" dirty="0" smtClean="0"/>
            <a:t> DIE MAINTENANCE (ANW/RDR) </a:t>
          </a:r>
          <a:endParaRPr lang="en-US" b="1" dirty="0"/>
        </a:p>
      </dgm:t>
    </dgm:pt>
    <dgm:pt modelId="{682BD452-8D0F-44C2-B511-5D58F5CD4564}" type="parTrans" cxnId="{72E754E7-AC15-4334-828B-0BC96CE79701}">
      <dgm:prSet/>
      <dgm:spPr/>
      <dgm:t>
        <a:bodyPr/>
        <a:lstStyle/>
        <a:p>
          <a:endParaRPr lang="en-US" dirty="0"/>
        </a:p>
      </dgm:t>
    </dgm:pt>
    <dgm:pt modelId="{A8897E5A-10E9-4244-9707-E26F0BB6D06A}" type="sibTrans" cxnId="{72E754E7-AC15-4334-828B-0BC96CE79701}">
      <dgm:prSet/>
      <dgm:spPr/>
      <dgm:t>
        <a:bodyPr/>
        <a:lstStyle/>
        <a:p>
          <a:endParaRPr lang="en-US"/>
        </a:p>
      </dgm:t>
    </dgm:pt>
    <dgm:pt modelId="{2963F5CC-2A8F-4FC0-94F3-34D6909F2424}">
      <dgm:prSet phldrT="[Text]"/>
      <dgm:spPr/>
      <dgm:t>
        <a:bodyPr/>
        <a:lstStyle/>
        <a:p>
          <a:r>
            <a:rPr lang="en-US" b="1" dirty="0" smtClean="0"/>
            <a:t>Ensure there is no defect due to die </a:t>
          </a:r>
          <a:endParaRPr lang="en-US" b="1" dirty="0"/>
        </a:p>
      </dgm:t>
    </dgm:pt>
    <dgm:pt modelId="{755D1414-A0BF-415F-A5DD-18C33DE6035C}" type="parTrans" cxnId="{AC89FCDD-6E9D-4EFB-B527-62901FA5503B}">
      <dgm:prSet/>
      <dgm:spPr/>
      <dgm:t>
        <a:bodyPr/>
        <a:lstStyle/>
        <a:p>
          <a:endParaRPr lang="en-US" dirty="0"/>
        </a:p>
      </dgm:t>
    </dgm:pt>
    <dgm:pt modelId="{2C65D923-3BE5-426E-A1C5-BEA9FD727386}" type="sibTrans" cxnId="{AC89FCDD-6E9D-4EFB-B527-62901FA5503B}">
      <dgm:prSet/>
      <dgm:spPr/>
      <dgm:t>
        <a:bodyPr/>
        <a:lstStyle/>
        <a:p>
          <a:endParaRPr lang="en-US"/>
        </a:p>
      </dgm:t>
    </dgm:pt>
    <dgm:pt modelId="{5953F92D-60E5-4A05-A025-9CE4963C07FD}">
      <dgm:prSet phldrT="[Text]"/>
      <dgm:spPr/>
      <dgm:t>
        <a:bodyPr/>
        <a:lstStyle/>
        <a:p>
          <a:r>
            <a:rPr lang="en-US" b="1" dirty="0" smtClean="0"/>
            <a:t>TEAMS INVOLVED</a:t>
          </a:r>
          <a:endParaRPr lang="en-US" b="1" dirty="0"/>
        </a:p>
      </dgm:t>
    </dgm:pt>
    <dgm:pt modelId="{E6E42C6A-FD63-43D0-9A2F-15F6882FA216}" type="parTrans" cxnId="{AE778CA7-CB31-40B9-935C-4A9F34E7C72E}">
      <dgm:prSet/>
      <dgm:spPr/>
      <dgm:t>
        <a:bodyPr/>
        <a:lstStyle/>
        <a:p>
          <a:endParaRPr lang="en-US"/>
        </a:p>
      </dgm:t>
    </dgm:pt>
    <dgm:pt modelId="{D749D672-F452-4881-A191-5BFF7D43512E}" type="sibTrans" cxnId="{AE778CA7-CB31-40B9-935C-4A9F34E7C72E}">
      <dgm:prSet/>
      <dgm:spPr/>
      <dgm:t>
        <a:bodyPr/>
        <a:lstStyle/>
        <a:p>
          <a:endParaRPr lang="en-US"/>
        </a:p>
      </dgm:t>
    </dgm:pt>
    <dgm:pt modelId="{2C146CD8-5DF3-427B-8F0A-9C3B8F0D5C67}">
      <dgm:prSet phldrT="[Text]"/>
      <dgm:spPr/>
      <dgm:t>
        <a:bodyPr/>
        <a:lstStyle/>
        <a:p>
          <a:r>
            <a:rPr lang="en-US" b="1" dirty="0" smtClean="0"/>
            <a:t>Preparation of dies according to die plan </a:t>
          </a:r>
          <a:endParaRPr lang="en-US" b="1" dirty="0"/>
        </a:p>
      </dgm:t>
    </dgm:pt>
    <dgm:pt modelId="{03D914B6-395F-4A10-9E36-A0A086D51EBD}" type="sibTrans" cxnId="{A017F627-7A75-43B4-8AF5-E8E6A13AC8D2}">
      <dgm:prSet/>
      <dgm:spPr/>
      <dgm:t>
        <a:bodyPr/>
        <a:lstStyle/>
        <a:p>
          <a:endParaRPr lang="en-US"/>
        </a:p>
      </dgm:t>
    </dgm:pt>
    <dgm:pt modelId="{41BC784F-8B69-4A1F-95E8-C1A3F421BF5B}" type="parTrans" cxnId="{A017F627-7A75-43B4-8AF5-E8E6A13AC8D2}">
      <dgm:prSet/>
      <dgm:spPr/>
      <dgm:t>
        <a:bodyPr/>
        <a:lstStyle/>
        <a:p>
          <a:endParaRPr lang="en-US" dirty="0"/>
        </a:p>
      </dgm:t>
    </dgm:pt>
    <dgm:pt modelId="{7E78296E-06C7-411B-BFD8-79DDBA31DC0D}">
      <dgm:prSet phldrT="[Text]"/>
      <dgm:spPr/>
      <dgm:t>
        <a:bodyPr/>
        <a:lstStyle/>
        <a:p>
          <a:r>
            <a:rPr lang="en-US" b="1" dirty="0" smtClean="0"/>
            <a:t>INDUCTION TEAM (PVP/</a:t>
          </a:r>
          <a:r>
            <a:rPr lang="en-US" b="1" dirty="0" err="1" smtClean="0"/>
            <a:t>Jagdish</a:t>
          </a:r>
          <a:r>
            <a:rPr lang="en-US" b="1" dirty="0" smtClean="0"/>
            <a:t>)</a:t>
          </a:r>
          <a:endParaRPr lang="en-US" b="1" dirty="0"/>
        </a:p>
      </dgm:t>
    </dgm:pt>
    <dgm:pt modelId="{65122207-05D0-4064-9CAB-EE0C1169FAEB}" type="parTrans" cxnId="{B975572E-D9C1-42A3-960E-3B027DBBC368}">
      <dgm:prSet/>
      <dgm:spPr/>
      <dgm:t>
        <a:bodyPr/>
        <a:lstStyle/>
        <a:p>
          <a:endParaRPr lang="en-US"/>
        </a:p>
      </dgm:t>
    </dgm:pt>
    <dgm:pt modelId="{6653121A-C33A-443C-A696-27073579DED7}" type="sibTrans" cxnId="{B975572E-D9C1-42A3-960E-3B027DBBC368}">
      <dgm:prSet/>
      <dgm:spPr/>
      <dgm:t>
        <a:bodyPr/>
        <a:lstStyle/>
        <a:p>
          <a:endParaRPr lang="en-US"/>
        </a:p>
      </dgm:t>
    </dgm:pt>
    <dgm:pt modelId="{2378B6BF-85B9-4848-8404-16472DFAA9E7}">
      <dgm:prSet phldrT="[Text]"/>
      <dgm:spPr/>
      <dgm:t>
        <a:bodyPr/>
        <a:lstStyle/>
        <a:p>
          <a:r>
            <a:rPr lang="en-US" b="1" dirty="0" smtClean="0"/>
            <a:t>Procuring</a:t>
          </a:r>
          <a:r>
            <a:rPr lang="en-US" b="1" baseline="0" dirty="0" smtClean="0"/>
            <a:t> the material from store </a:t>
          </a:r>
          <a:endParaRPr lang="en-US" b="1" dirty="0"/>
        </a:p>
      </dgm:t>
    </dgm:pt>
    <dgm:pt modelId="{EFD79D58-4328-46DB-A10A-00F526295F27}" type="parTrans" cxnId="{5BEA623A-D47C-4700-A6D9-2E8D089588BF}">
      <dgm:prSet/>
      <dgm:spPr/>
      <dgm:t>
        <a:bodyPr/>
        <a:lstStyle/>
        <a:p>
          <a:endParaRPr lang="en-US"/>
        </a:p>
      </dgm:t>
    </dgm:pt>
    <dgm:pt modelId="{74E7E48E-3E73-44CD-867B-936203230750}" type="sibTrans" cxnId="{5BEA623A-D47C-4700-A6D9-2E8D089588BF}">
      <dgm:prSet/>
      <dgm:spPr/>
      <dgm:t>
        <a:bodyPr/>
        <a:lstStyle/>
        <a:p>
          <a:endParaRPr lang="en-US"/>
        </a:p>
      </dgm:t>
    </dgm:pt>
    <dgm:pt modelId="{0B652219-8600-4AA2-AD4E-9E7CBC1CB7C5}">
      <dgm:prSet phldrT="[Text]"/>
      <dgm:spPr/>
      <dgm:t>
        <a:bodyPr/>
        <a:lstStyle/>
        <a:p>
          <a:r>
            <a:rPr lang="en-US" b="1" dirty="0" smtClean="0"/>
            <a:t>Composition matching according to the requirement</a:t>
          </a:r>
          <a:endParaRPr lang="en-US" b="1" dirty="0"/>
        </a:p>
      </dgm:t>
    </dgm:pt>
    <dgm:pt modelId="{7D37FC5F-CC22-48BF-BBC0-7EFA5E8E07D1}" type="parTrans" cxnId="{188743F8-A233-409C-89CC-A3A6C5EC66DA}">
      <dgm:prSet/>
      <dgm:spPr/>
      <dgm:t>
        <a:bodyPr/>
        <a:lstStyle/>
        <a:p>
          <a:endParaRPr lang="en-US"/>
        </a:p>
      </dgm:t>
    </dgm:pt>
    <dgm:pt modelId="{512B2FEF-16D3-40C0-9874-24E027973124}" type="sibTrans" cxnId="{188743F8-A233-409C-89CC-A3A6C5EC66DA}">
      <dgm:prSet/>
      <dgm:spPr/>
      <dgm:t>
        <a:bodyPr/>
        <a:lstStyle/>
        <a:p>
          <a:endParaRPr lang="en-US"/>
        </a:p>
      </dgm:t>
    </dgm:pt>
    <dgm:pt modelId="{22B04555-F1F5-4275-B3CA-42705C24CD1E}">
      <dgm:prSet phldrT="[Text]"/>
      <dgm:spPr/>
      <dgm:t>
        <a:bodyPr/>
        <a:lstStyle/>
        <a:p>
          <a:r>
            <a:rPr lang="en-US" b="1" dirty="0" smtClean="0"/>
            <a:t>QUALITY TEAM (HRA/AKM)</a:t>
          </a:r>
          <a:endParaRPr lang="en-US" b="1" dirty="0"/>
        </a:p>
      </dgm:t>
    </dgm:pt>
    <dgm:pt modelId="{46063BF0-421D-42D2-BB71-B75F9373257A}" type="parTrans" cxnId="{891D26DC-52B0-41BC-BD82-7AEE6E7C3F34}">
      <dgm:prSet/>
      <dgm:spPr/>
      <dgm:t>
        <a:bodyPr/>
        <a:lstStyle/>
        <a:p>
          <a:endParaRPr lang="en-US"/>
        </a:p>
      </dgm:t>
    </dgm:pt>
    <dgm:pt modelId="{FE1DFEDB-61CB-4433-8C23-5C4D8DB64855}" type="sibTrans" cxnId="{891D26DC-52B0-41BC-BD82-7AEE6E7C3F34}">
      <dgm:prSet/>
      <dgm:spPr/>
      <dgm:t>
        <a:bodyPr/>
        <a:lstStyle/>
        <a:p>
          <a:endParaRPr lang="en-US"/>
        </a:p>
      </dgm:t>
    </dgm:pt>
    <dgm:pt modelId="{07663291-27D2-4056-80B9-D8388A0C0C39}">
      <dgm:prSet phldrT="[Text]"/>
      <dgm:spPr/>
      <dgm:t>
        <a:bodyPr/>
        <a:lstStyle/>
        <a:p>
          <a:r>
            <a:rPr lang="en-US" b="1" dirty="0" smtClean="0"/>
            <a:t>Co-ordinate with Quality and manufacturing according to the need of melt</a:t>
          </a:r>
          <a:endParaRPr lang="en-US" b="1" dirty="0"/>
        </a:p>
      </dgm:t>
    </dgm:pt>
    <dgm:pt modelId="{7D262CBF-05CA-4C77-83EC-4C9B94AE9A1F}" type="parTrans" cxnId="{B96D0E2B-A255-45C4-937F-8873BAAA909E}">
      <dgm:prSet/>
      <dgm:spPr/>
      <dgm:t>
        <a:bodyPr/>
        <a:lstStyle/>
        <a:p>
          <a:endParaRPr lang="en-US"/>
        </a:p>
      </dgm:t>
    </dgm:pt>
    <dgm:pt modelId="{E3901006-A3EA-49EC-8726-2EA440CF1143}" type="sibTrans" cxnId="{B96D0E2B-A255-45C4-937F-8873BAAA909E}">
      <dgm:prSet/>
      <dgm:spPr/>
      <dgm:t>
        <a:bodyPr/>
        <a:lstStyle/>
        <a:p>
          <a:endParaRPr lang="en-US"/>
        </a:p>
      </dgm:t>
    </dgm:pt>
    <dgm:pt modelId="{047D3BD0-A5BE-4736-9124-4A9DFE0187B1}">
      <dgm:prSet phldrT="[Text]"/>
      <dgm:spPr/>
      <dgm:t>
        <a:bodyPr/>
        <a:lstStyle/>
        <a:p>
          <a:r>
            <a:rPr lang="en-US" b="1" dirty="0" smtClean="0"/>
            <a:t>Verification of all the parameters</a:t>
          </a:r>
          <a:endParaRPr lang="en-US" b="1" dirty="0"/>
        </a:p>
      </dgm:t>
    </dgm:pt>
    <dgm:pt modelId="{C405D637-7808-43FC-AD6D-4F59C147484B}" type="parTrans" cxnId="{4971AC6C-383E-468C-BAFE-CEC6A0B780AC}">
      <dgm:prSet/>
      <dgm:spPr/>
      <dgm:t>
        <a:bodyPr/>
        <a:lstStyle/>
        <a:p>
          <a:endParaRPr lang="en-US"/>
        </a:p>
      </dgm:t>
    </dgm:pt>
    <dgm:pt modelId="{09809A1A-9CD0-4262-A3CA-696D63FED5DE}" type="sibTrans" cxnId="{4971AC6C-383E-468C-BAFE-CEC6A0B780AC}">
      <dgm:prSet/>
      <dgm:spPr/>
      <dgm:t>
        <a:bodyPr/>
        <a:lstStyle/>
        <a:p>
          <a:endParaRPr lang="en-US"/>
        </a:p>
      </dgm:t>
    </dgm:pt>
    <dgm:pt modelId="{6D548382-1701-4565-B1C6-ED8E9AD61578}">
      <dgm:prSet phldrT="[Text]"/>
      <dgm:spPr/>
      <dgm:t>
        <a:bodyPr/>
        <a:lstStyle/>
        <a:p>
          <a:r>
            <a:rPr lang="en-US" b="1" dirty="0" smtClean="0"/>
            <a:t>MANUFACTURING (AVM/SLB)</a:t>
          </a:r>
          <a:endParaRPr lang="en-US" b="1" dirty="0"/>
        </a:p>
      </dgm:t>
    </dgm:pt>
    <dgm:pt modelId="{51491ECB-D471-4F29-8CAA-24CB85633416}" type="parTrans" cxnId="{6D874F9F-578B-42B3-8D72-4EBC52791213}">
      <dgm:prSet/>
      <dgm:spPr/>
      <dgm:t>
        <a:bodyPr/>
        <a:lstStyle/>
        <a:p>
          <a:endParaRPr lang="en-US"/>
        </a:p>
      </dgm:t>
    </dgm:pt>
    <dgm:pt modelId="{BEAB14A9-57A0-4AF8-90DE-400A8ADB39AC}" type="sibTrans" cxnId="{6D874F9F-578B-42B3-8D72-4EBC52791213}">
      <dgm:prSet/>
      <dgm:spPr/>
      <dgm:t>
        <a:bodyPr/>
        <a:lstStyle/>
        <a:p>
          <a:endParaRPr lang="en-US"/>
        </a:p>
      </dgm:t>
    </dgm:pt>
    <dgm:pt modelId="{23481BE9-70C0-439D-B4B1-D04E2074A4DD}">
      <dgm:prSet phldrT="[Text]"/>
      <dgm:spPr/>
      <dgm:t>
        <a:bodyPr/>
        <a:lstStyle/>
        <a:p>
          <a:r>
            <a:rPr lang="en-US" b="1" dirty="0" smtClean="0"/>
            <a:t>Ensure smooth running of machine during trial</a:t>
          </a:r>
          <a:endParaRPr lang="en-US" b="1" dirty="0"/>
        </a:p>
      </dgm:t>
    </dgm:pt>
    <dgm:pt modelId="{37BDC458-3D90-40E1-B42A-8A62D34588BA}" type="parTrans" cxnId="{362E7286-6430-4095-A773-F5E852EEE6EC}">
      <dgm:prSet/>
      <dgm:spPr/>
      <dgm:t>
        <a:bodyPr/>
        <a:lstStyle/>
        <a:p>
          <a:endParaRPr lang="en-US"/>
        </a:p>
      </dgm:t>
    </dgm:pt>
    <dgm:pt modelId="{C263E328-C6F3-4C9C-81BD-5C156F6F5FF4}" type="sibTrans" cxnId="{362E7286-6430-4095-A773-F5E852EEE6EC}">
      <dgm:prSet/>
      <dgm:spPr/>
      <dgm:t>
        <a:bodyPr/>
        <a:lstStyle/>
        <a:p>
          <a:endParaRPr lang="en-US"/>
        </a:p>
      </dgm:t>
    </dgm:pt>
    <dgm:pt modelId="{6857448E-5DB8-4F2F-B539-1EFD593D5D9F}">
      <dgm:prSet phldrT="[Text]"/>
      <dgm:spPr/>
      <dgm:t>
        <a:bodyPr/>
        <a:lstStyle/>
        <a:p>
          <a:r>
            <a:rPr lang="en-US" b="1" dirty="0" smtClean="0"/>
            <a:t>Take readings of all the parameters and compile the sheet</a:t>
          </a:r>
          <a:endParaRPr lang="en-US" b="1" dirty="0"/>
        </a:p>
      </dgm:t>
    </dgm:pt>
    <dgm:pt modelId="{91497119-2B5C-4E88-B21A-5856EC48A8D7}" type="parTrans" cxnId="{A204DCBD-30CD-4047-954C-22DA8EA77DA4}">
      <dgm:prSet/>
      <dgm:spPr/>
      <dgm:t>
        <a:bodyPr/>
        <a:lstStyle/>
        <a:p>
          <a:endParaRPr lang="en-US"/>
        </a:p>
      </dgm:t>
    </dgm:pt>
    <dgm:pt modelId="{391AE313-F598-4A5F-B013-FA2F37B72900}" type="sibTrans" cxnId="{A204DCBD-30CD-4047-954C-22DA8EA77DA4}">
      <dgm:prSet/>
      <dgm:spPr/>
      <dgm:t>
        <a:bodyPr/>
        <a:lstStyle/>
        <a:p>
          <a:endParaRPr lang="en-US"/>
        </a:p>
      </dgm:t>
    </dgm:pt>
    <dgm:pt modelId="{7D5C740D-437C-4997-AC75-E0A7DBB47487}">
      <dgm:prSet phldrT="[Text]"/>
      <dgm:spPr/>
      <dgm:t>
        <a:bodyPr/>
        <a:lstStyle/>
        <a:p>
          <a:r>
            <a:rPr lang="en-US" b="1" dirty="0" smtClean="0"/>
            <a:t>Analysis of Jobs produced </a:t>
          </a:r>
          <a:endParaRPr lang="en-US" b="1" dirty="0"/>
        </a:p>
      </dgm:t>
    </dgm:pt>
    <dgm:pt modelId="{4068FF7F-B3B5-414F-9743-A6E3DDA2E534}" type="parTrans" cxnId="{CB39285D-D5E1-4E33-B2AF-5B02FCF53DAA}">
      <dgm:prSet/>
      <dgm:spPr/>
      <dgm:t>
        <a:bodyPr/>
        <a:lstStyle/>
        <a:p>
          <a:endParaRPr lang="en-US"/>
        </a:p>
      </dgm:t>
    </dgm:pt>
    <dgm:pt modelId="{0792FA48-B488-4A6D-94F9-2405CF1B696D}" type="sibTrans" cxnId="{CB39285D-D5E1-4E33-B2AF-5B02FCF53DAA}">
      <dgm:prSet/>
      <dgm:spPr/>
      <dgm:t>
        <a:bodyPr/>
        <a:lstStyle/>
        <a:p>
          <a:endParaRPr lang="en-US"/>
        </a:p>
      </dgm:t>
    </dgm:pt>
    <dgm:pt modelId="{BB6ACAC6-D143-4C53-9715-BE900AC59194}">
      <dgm:prSet phldrT="[Text]"/>
      <dgm:spPr/>
      <dgm:t>
        <a:bodyPr/>
        <a:lstStyle/>
        <a:p>
          <a:r>
            <a:rPr lang="en-US" b="1" dirty="0" smtClean="0"/>
            <a:t> Handover the jobs to Quality </a:t>
          </a:r>
          <a:endParaRPr lang="en-US" b="1" dirty="0"/>
        </a:p>
      </dgm:t>
    </dgm:pt>
    <dgm:pt modelId="{9458CBF9-8EFE-454C-8F85-E206AC90ACA8}" type="parTrans" cxnId="{29E7F1D2-2709-47A3-9100-93858E91D601}">
      <dgm:prSet/>
      <dgm:spPr/>
      <dgm:t>
        <a:bodyPr/>
        <a:lstStyle/>
        <a:p>
          <a:endParaRPr lang="en-US"/>
        </a:p>
      </dgm:t>
    </dgm:pt>
    <dgm:pt modelId="{DF628C47-2890-45A6-AC86-2193D48B0514}" type="sibTrans" cxnId="{29E7F1D2-2709-47A3-9100-93858E91D601}">
      <dgm:prSet/>
      <dgm:spPr/>
      <dgm:t>
        <a:bodyPr/>
        <a:lstStyle/>
        <a:p>
          <a:endParaRPr lang="en-US"/>
        </a:p>
      </dgm:t>
    </dgm:pt>
    <dgm:pt modelId="{7294004A-AD5A-4ABE-9C9D-ECFAB57B6960}" type="pres">
      <dgm:prSet presAssocID="{C0078EE5-D584-4BA5-A8E3-CEFF8460844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5E6598-CDDD-470F-B6B9-3F3014AC1718}" type="pres">
      <dgm:prSet presAssocID="{5953F92D-60E5-4A05-A025-9CE4963C07FD}" presName="root1" presStyleCnt="0"/>
      <dgm:spPr/>
    </dgm:pt>
    <dgm:pt modelId="{4280588D-67B0-44C8-BD3E-6D7D082AEDA0}" type="pres">
      <dgm:prSet presAssocID="{5953F92D-60E5-4A05-A025-9CE4963C07FD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125206-E32A-4C06-8527-2B600759E4DB}" type="pres">
      <dgm:prSet presAssocID="{5953F92D-60E5-4A05-A025-9CE4963C07FD}" presName="level2hierChild" presStyleCnt="0"/>
      <dgm:spPr/>
    </dgm:pt>
    <dgm:pt modelId="{2756A869-4B2B-4C7C-9F38-71391BB90890}" type="pres">
      <dgm:prSet presAssocID="{682BD452-8D0F-44C2-B511-5D58F5CD4564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0AEBC288-29A5-44E5-B1D3-BDDC6FF57652}" type="pres">
      <dgm:prSet presAssocID="{682BD452-8D0F-44C2-B511-5D58F5CD4564}" presName="connTx" presStyleLbl="parChTrans1D2" presStyleIdx="0" presStyleCnt="4"/>
      <dgm:spPr/>
      <dgm:t>
        <a:bodyPr/>
        <a:lstStyle/>
        <a:p>
          <a:endParaRPr lang="en-US"/>
        </a:p>
      </dgm:t>
    </dgm:pt>
    <dgm:pt modelId="{43B556DC-67DC-4C5B-9C75-9E70C9DCCC59}" type="pres">
      <dgm:prSet presAssocID="{21064359-1C6B-417A-9138-D22670B4AF82}" presName="root2" presStyleCnt="0"/>
      <dgm:spPr/>
    </dgm:pt>
    <dgm:pt modelId="{52B0E371-7D4F-47F6-B30B-153300F77355}" type="pres">
      <dgm:prSet presAssocID="{21064359-1C6B-417A-9138-D22670B4AF82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A56E2F-9A85-41F5-B3AF-E61B1ABB7F83}" type="pres">
      <dgm:prSet presAssocID="{21064359-1C6B-417A-9138-D22670B4AF82}" presName="level3hierChild" presStyleCnt="0"/>
      <dgm:spPr/>
    </dgm:pt>
    <dgm:pt modelId="{41B7FFEF-A24A-4CBE-A172-DDBE00A83040}" type="pres">
      <dgm:prSet presAssocID="{41BC784F-8B69-4A1F-95E8-C1A3F421BF5B}" presName="conn2-1" presStyleLbl="parChTrans1D3" presStyleIdx="0" presStyleCnt="4"/>
      <dgm:spPr/>
      <dgm:t>
        <a:bodyPr/>
        <a:lstStyle/>
        <a:p>
          <a:endParaRPr lang="en-US"/>
        </a:p>
      </dgm:t>
    </dgm:pt>
    <dgm:pt modelId="{E885AF7D-62FF-452F-9522-AF1C520C90CA}" type="pres">
      <dgm:prSet presAssocID="{41BC784F-8B69-4A1F-95E8-C1A3F421BF5B}" presName="connTx" presStyleLbl="parChTrans1D3" presStyleIdx="0" presStyleCnt="4"/>
      <dgm:spPr/>
      <dgm:t>
        <a:bodyPr/>
        <a:lstStyle/>
        <a:p>
          <a:endParaRPr lang="en-US"/>
        </a:p>
      </dgm:t>
    </dgm:pt>
    <dgm:pt modelId="{EE723C6C-0EFF-4F35-8A56-1019614EECDE}" type="pres">
      <dgm:prSet presAssocID="{2C146CD8-5DF3-427B-8F0A-9C3B8F0D5C67}" presName="root2" presStyleCnt="0"/>
      <dgm:spPr/>
    </dgm:pt>
    <dgm:pt modelId="{5D0DC207-BE24-49F2-9771-88E11D011085}" type="pres">
      <dgm:prSet presAssocID="{2C146CD8-5DF3-427B-8F0A-9C3B8F0D5C6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6AD6F3-5CC8-42D3-B0F2-0D5D2F7552ED}" type="pres">
      <dgm:prSet presAssocID="{2C146CD8-5DF3-427B-8F0A-9C3B8F0D5C67}" presName="level3hierChild" presStyleCnt="0"/>
      <dgm:spPr/>
    </dgm:pt>
    <dgm:pt modelId="{1858C12C-C7F9-4D74-89A9-06461575D6B6}" type="pres">
      <dgm:prSet presAssocID="{755D1414-A0BF-415F-A5DD-18C33DE6035C}" presName="conn2-1" presStyleLbl="parChTrans1D4" presStyleIdx="0" presStyleCnt="6"/>
      <dgm:spPr/>
      <dgm:t>
        <a:bodyPr/>
        <a:lstStyle/>
        <a:p>
          <a:endParaRPr lang="en-US"/>
        </a:p>
      </dgm:t>
    </dgm:pt>
    <dgm:pt modelId="{3503F465-3C07-4C06-877C-81C5E42070FE}" type="pres">
      <dgm:prSet presAssocID="{755D1414-A0BF-415F-A5DD-18C33DE6035C}" presName="connTx" presStyleLbl="parChTrans1D4" presStyleIdx="0" presStyleCnt="6"/>
      <dgm:spPr/>
      <dgm:t>
        <a:bodyPr/>
        <a:lstStyle/>
        <a:p>
          <a:endParaRPr lang="en-US"/>
        </a:p>
      </dgm:t>
    </dgm:pt>
    <dgm:pt modelId="{C1DC2416-67D4-4D99-BF22-3C68CDE9B3B0}" type="pres">
      <dgm:prSet presAssocID="{2963F5CC-2A8F-4FC0-94F3-34D6909F2424}" presName="root2" presStyleCnt="0"/>
      <dgm:spPr/>
    </dgm:pt>
    <dgm:pt modelId="{D1D911F1-804D-42F6-962C-29A823A3D6AE}" type="pres">
      <dgm:prSet presAssocID="{2963F5CC-2A8F-4FC0-94F3-34D6909F2424}" presName="LevelTwoTextNode" presStyleLbl="node4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E9FFAB-1764-4B3D-A377-30AA99D0AAEA}" type="pres">
      <dgm:prSet presAssocID="{2963F5CC-2A8F-4FC0-94F3-34D6909F2424}" presName="level3hierChild" presStyleCnt="0"/>
      <dgm:spPr/>
    </dgm:pt>
    <dgm:pt modelId="{27264FB6-54F3-4552-B0D1-799E0247CE1C}" type="pres">
      <dgm:prSet presAssocID="{65122207-05D0-4064-9CAB-EE0C1169FAEB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B1EE41D8-0C6A-4099-A902-BF404B0ECF84}" type="pres">
      <dgm:prSet presAssocID="{65122207-05D0-4064-9CAB-EE0C1169FAEB}" presName="connTx" presStyleLbl="parChTrans1D2" presStyleIdx="1" presStyleCnt="4"/>
      <dgm:spPr/>
      <dgm:t>
        <a:bodyPr/>
        <a:lstStyle/>
        <a:p>
          <a:endParaRPr lang="en-US"/>
        </a:p>
      </dgm:t>
    </dgm:pt>
    <dgm:pt modelId="{2945E138-BD7E-49C2-8201-4ECC2C49BD7F}" type="pres">
      <dgm:prSet presAssocID="{7E78296E-06C7-411B-BFD8-79DDBA31DC0D}" presName="root2" presStyleCnt="0"/>
      <dgm:spPr/>
    </dgm:pt>
    <dgm:pt modelId="{EFFAEED3-FC20-482E-B9FE-34EE62CA8604}" type="pres">
      <dgm:prSet presAssocID="{7E78296E-06C7-411B-BFD8-79DDBA31DC0D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CCEAFF-6D08-45D4-998D-A6DECD704414}" type="pres">
      <dgm:prSet presAssocID="{7E78296E-06C7-411B-BFD8-79DDBA31DC0D}" presName="level3hierChild" presStyleCnt="0"/>
      <dgm:spPr/>
    </dgm:pt>
    <dgm:pt modelId="{F5403B10-E45D-41D0-8484-5E45E93265AE}" type="pres">
      <dgm:prSet presAssocID="{EFD79D58-4328-46DB-A10A-00F526295F27}" presName="conn2-1" presStyleLbl="parChTrans1D3" presStyleIdx="1" presStyleCnt="4"/>
      <dgm:spPr/>
      <dgm:t>
        <a:bodyPr/>
        <a:lstStyle/>
        <a:p>
          <a:endParaRPr lang="en-US"/>
        </a:p>
      </dgm:t>
    </dgm:pt>
    <dgm:pt modelId="{D1953BDE-206C-4CEF-96CB-648D7F394769}" type="pres">
      <dgm:prSet presAssocID="{EFD79D58-4328-46DB-A10A-00F526295F27}" presName="connTx" presStyleLbl="parChTrans1D3" presStyleIdx="1" presStyleCnt="4"/>
      <dgm:spPr/>
      <dgm:t>
        <a:bodyPr/>
        <a:lstStyle/>
        <a:p>
          <a:endParaRPr lang="en-US"/>
        </a:p>
      </dgm:t>
    </dgm:pt>
    <dgm:pt modelId="{BD8C8CD3-6158-48C0-9982-EE28E3A53A2B}" type="pres">
      <dgm:prSet presAssocID="{2378B6BF-85B9-4848-8404-16472DFAA9E7}" presName="root2" presStyleCnt="0"/>
      <dgm:spPr/>
    </dgm:pt>
    <dgm:pt modelId="{4FD38ECF-39D9-4E06-A6A9-0A9720A688B7}" type="pres">
      <dgm:prSet presAssocID="{2378B6BF-85B9-4848-8404-16472DFAA9E7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4E845E-D831-469E-9176-EE3D1B39561D}" type="pres">
      <dgm:prSet presAssocID="{2378B6BF-85B9-4848-8404-16472DFAA9E7}" presName="level3hierChild" presStyleCnt="0"/>
      <dgm:spPr/>
    </dgm:pt>
    <dgm:pt modelId="{FFE550ED-15A4-4BAF-87DD-00D7500713AA}" type="pres">
      <dgm:prSet presAssocID="{7D37FC5F-CC22-48BF-BBC0-7EFA5E8E07D1}" presName="conn2-1" presStyleLbl="parChTrans1D4" presStyleIdx="1" presStyleCnt="6"/>
      <dgm:spPr/>
      <dgm:t>
        <a:bodyPr/>
        <a:lstStyle/>
        <a:p>
          <a:endParaRPr lang="en-US"/>
        </a:p>
      </dgm:t>
    </dgm:pt>
    <dgm:pt modelId="{978F909E-1DB3-48F9-B297-FDE0B3263028}" type="pres">
      <dgm:prSet presAssocID="{7D37FC5F-CC22-48BF-BBC0-7EFA5E8E07D1}" presName="connTx" presStyleLbl="parChTrans1D4" presStyleIdx="1" presStyleCnt="6"/>
      <dgm:spPr/>
      <dgm:t>
        <a:bodyPr/>
        <a:lstStyle/>
        <a:p>
          <a:endParaRPr lang="en-US"/>
        </a:p>
      </dgm:t>
    </dgm:pt>
    <dgm:pt modelId="{83F2E9F9-3DA2-4DF5-A3EC-0D2B18B543C5}" type="pres">
      <dgm:prSet presAssocID="{0B652219-8600-4AA2-AD4E-9E7CBC1CB7C5}" presName="root2" presStyleCnt="0"/>
      <dgm:spPr/>
    </dgm:pt>
    <dgm:pt modelId="{958B8845-807D-40EB-B1F3-6EBAF1DD6674}" type="pres">
      <dgm:prSet presAssocID="{0B652219-8600-4AA2-AD4E-9E7CBC1CB7C5}" presName="LevelTwoTextNode" presStyleLbl="node4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E2191A-B307-47A5-872D-1D41A7F04834}" type="pres">
      <dgm:prSet presAssocID="{0B652219-8600-4AA2-AD4E-9E7CBC1CB7C5}" presName="level3hierChild" presStyleCnt="0"/>
      <dgm:spPr/>
    </dgm:pt>
    <dgm:pt modelId="{4DB49283-629A-4DC2-AEAB-02B595658583}" type="pres">
      <dgm:prSet presAssocID="{7D262CBF-05CA-4C77-83EC-4C9B94AE9A1F}" presName="conn2-1" presStyleLbl="parChTrans1D4" presStyleIdx="2" presStyleCnt="6"/>
      <dgm:spPr/>
      <dgm:t>
        <a:bodyPr/>
        <a:lstStyle/>
        <a:p>
          <a:endParaRPr lang="en-US"/>
        </a:p>
      </dgm:t>
    </dgm:pt>
    <dgm:pt modelId="{98A78AA6-880F-4786-AEA1-31B619F7951B}" type="pres">
      <dgm:prSet presAssocID="{7D262CBF-05CA-4C77-83EC-4C9B94AE9A1F}" presName="connTx" presStyleLbl="parChTrans1D4" presStyleIdx="2" presStyleCnt="6"/>
      <dgm:spPr/>
      <dgm:t>
        <a:bodyPr/>
        <a:lstStyle/>
        <a:p>
          <a:endParaRPr lang="en-US"/>
        </a:p>
      </dgm:t>
    </dgm:pt>
    <dgm:pt modelId="{904C5E91-B6E1-44E5-84A4-DCF6D3C97E1C}" type="pres">
      <dgm:prSet presAssocID="{07663291-27D2-4056-80B9-D8388A0C0C39}" presName="root2" presStyleCnt="0"/>
      <dgm:spPr/>
    </dgm:pt>
    <dgm:pt modelId="{B6F82637-0060-4A00-B91E-094A3CE268AF}" type="pres">
      <dgm:prSet presAssocID="{07663291-27D2-4056-80B9-D8388A0C0C39}" presName="LevelTwoTextNode" presStyleLbl="node4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429A26-D208-434C-A6B8-04D4969CF010}" type="pres">
      <dgm:prSet presAssocID="{07663291-27D2-4056-80B9-D8388A0C0C39}" presName="level3hierChild" presStyleCnt="0"/>
      <dgm:spPr/>
    </dgm:pt>
    <dgm:pt modelId="{1E260017-6E5B-4F8C-BEF7-42D4485CD66D}" type="pres">
      <dgm:prSet presAssocID="{46063BF0-421D-42D2-BB71-B75F9373257A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E47F430D-7FE4-487D-A4AE-7D1BE3679527}" type="pres">
      <dgm:prSet presAssocID="{46063BF0-421D-42D2-BB71-B75F9373257A}" presName="connTx" presStyleLbl="parChTrans1D2" presStyleIdx="2" presStyleCnt="4"/>
      <dgm:spPr/>
      <dgm:t>
        <a:bodyPr/>
        <a:lstStyle/>
        <a:p>
          <a:endParaRPr lang="en-US"/>
        </a:p>
      </dgm:t>
    </dgm:pt>
    <dgm:pt modelId="{3BC819EC-7DE2-41B7-BB55-7ECDB72B3045}" type="pres">
      <dgm:prSet presAssocID="{22B04555-F1F5-4275-B3CA-42705C24CD1E}" presName="root2" presStyleCnt="0"/>
      <dgm:spPr/>
    </dgm:pt>
    <dgm:pt modelId="{C074E19A-3EC7-43B2-867C-7A92668F3628}" type="pres">
      <dgm:prSet presAssocID="{22B04555-F1F5-4275-B3CA-42705C24CD1E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A2785E-AABB-49B9-86D3-85540F1E9745}" type="pres">
      <dgm:prSet presAssocID="{22B04555-F1F5-4275-B3CA-42705C24CD1E}" presName="level3hierChild" presStyleCnt="0"/>
      <dgm:spPr/>
    </dgm:pt>
    <dgm:pt modelId="{C7C09D8F-9523-4DC8-86D1-7B75EAF2CDA5}" type="pres">
      <dgm:prSet presAssocID="{C405D637-7808-43FC-AD6D-4F59C147484B}" presName="conn2-1" presStyleLbl="parChTrans1D3" presStyleIdx="2" presStyleCnt="4"/>
      <dgm:spPr/>
      <dgm:t>
        <a:bodyPr/>
        <a:lstStyle/>
        <a:p>
          <a:endParaRPr lang="en-US"/>
        </a:p>
      </dgm:t>
    </dgm:pt>
    <dgm:pt modelId="{C06C13BF-94E5-4C5F-A7B5-669D605261DB}" type="pres">
      <dgm:prSet presAssocID="{C405D637-7808-43FC-AD6D-4F59C147484B}" presName="connTx" presStyleLbl="parChTrans1D3" presStyleIdx="2" presStyleCnt="4"/>
      <dgm:spPr/>
      <dgm:t>
        <a:bodyPr/>
        <a:lstStyle/>
        <a:p>
          <a:endParaRPr lang="en-US"/>
        </a:p>
      </dgm:t>
    </dgm:pt>
    <dgm:pt modelId="{BA872446-5472-4067-929D-BF26F405CBE9}" type="pres">
      <dgm:prSet presAssocID="{047D3BD0-A5BE-4736-9124-4A9DFE0187B1}" presName="root2" presStyleCnt="0"/>
      <dgm:spPr/>
    </dgm:pt>
    <dgm:pt modelId="{047B41D6-680C-4D7F-8EC8-568CB5CD6051}" type="pres">
      <dgm:prSet presAssocID="{047D3BD0-A5BE-4736-9124-4A9DFE0187B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2BAADA-B93C-48BD-891A-38B5DAF9E4FE}" type="pres">
      <dgm:prSet presAssocID="{047D3BD0-A5BE-4736-9124-4A9DFE0187B1}" presName="level3hierChild" presStyleCnt="0"/>
      <dgm:spPr/>
    </dgm:pt>
    <dgm:pt modelId="{266D15C1-E12F-4E7C-963E-7296939D607E}" type="pres">
      <dgm:prSet presAssocID="{91497119-2B5C-4E88-B21A-5856EC48A8D7}" presName="conn2-1" presStyleLbl="parChTrans1D4" presStyleIdx="3" presStyleCnt="6"/>
      <dgm:spPr/>
      <dgm:t>
        <a:bodyPr/>
        <a:lstStyle/>
        <a:p>
          <a:endParaRPr lang="en-US"/>
        </a:p>
      </dgm:t>
    </dgm:pt>
    <dgm:pt modelId="{61923E59-DA53-47E0-AA56-0AF1135C0D15}" type="pres">
      <dgm:prSet presAssocID="{91497119-2B5C-4E88-B21A-5856EC48A8D7}" presName="connTx" presStyleLbl="parChTrans1D4" presStyleIdx="3" presStyleCnt="6"/>
      <dgm:spPr/>
      <dgm:t>
        <a:bodyPr/>
        <a:lstStyle/>
        <a:p>
          <a:endParaRPr lang="en-US"/>
        </a:p>
      </dgm:t>
    </dgm:pt>
    <dgm:pt modelId="{75C1FDB9-90F3-4101-9524-2642B799344F}" type="pres">
      <dgm:prSet presAssocID="{6857448E-5DB8-4F2F-B539-1EFD593D5D9F}" presName="root2" presStyleCnt="0"/>
      <dgm:spPr/>
    </dgm:pt>
    <dgm:pt modelId="{FA90E951-2A99-460D-B839-424624CC5EEA}" type="pres">
      <dgm:prSet presAssocID="{6857448E-5DB8-4F2F-B539-1EFD593D5D9F}" presName="LevelTwoTextNode" presStyleLbl="node4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804418-E62C-4972-9541-61BEF630A992}" type="pres">
      <dgm:prSet presAssocID="{6857448E-5DB8-4F2F-B539-1EFD593D5D9F}" presName="level3hierChild" presStyleCnt="0"/>
      <dgm:spPr/>
    </dgm:pt>
    <dgm:pt modelId="{DFBC2596-C962-4A22-8617-A8D191C51F82}" type="pres">
      <dgm:prSet presAssocID="{4068FF7F-B3B5-414F-9743-A6E3DDA2E534}" presName="conn2-1" presStyleLbl="parChTrans1D4" presStyleIdx="4" presStyleCnt="6"/>
      <dgm:spPr/>
      <dgm:t>
        <a:bodyPr/>
        <a:lstStyle/>
        <a:p>
          <a:endParaRPr lang="en-US"/>
        </a:p>
      </dgm:t>
    </dgm:pt>
    <dgm:pt modelId="{193483BC-F670-4DDC-B68C-FFB474265E02}" type="pres">
      <dgm:prSet presAssocID="{4068FF7F-B3B5-414F-9743-A6E3DDA2E534}" presName="connTx" presStyleLbl="parChTrans1D4" presStyleIdx="4" presStyleCnt="6"/>
      <dgm:spPr/>
      <dgm:t>
        <a:bodyPr/>
        <a:lstStyle/>
        <a:p>
          <a:endParaRPr lang="en-US"/>
        </a:p>
      </dgm:t>
    </dgm:pt>
    <dgm:pt modelId="{33E40444-8EF0-4314-965E-B901DD91E394}" type="pres">
      <dgm:prSet presAssocID="{7D5C740D-437C-4997-AC75-E0A7DBB47487}" presName="root2" presStyleCnt="0"/>
      <dgm:spPr/>
    </dgm:pt>
    <dgm:pt modelId="{5E6C491C-58DF-44F0-BB56-2F304325400C}" type="pres">
      <dgm:prSet presAssocID="{7D5C740D-437C-4997-AC75-E0A7DBB47487}" presName="LevelTwoTextNode" presStyleLbl="node4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C7DB88-3A5D-42C3-B4DA-926E245FE4D7}" type="pres">
      <dgm:prSet presAssocID="{7D5C740D-437C-4997-AC75-E0A7DBB47487}" presName="level3hierChild" presStyleCnt="0"/>
      <dgm:spPr/>
    </dgm:pt>
    <dgm:pt modelId="{98DAD1F3-1054-41FD-AAA3-C9C3654F15D8}" type="pres">
      <dgm:prSet presAssocID="{51491ECB-D471-4F29-8CAA-24CB85633416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F8260091-E2CA-4726-AD1B-8843BD72C7EF}" type="pres">
      <dgm:prSet presAssocID="{51491ECB-D471-4F29-8CAA-24CB85633416}" presName="connTx" presStyleLbl="parChTrans1D2" presStyleIdx="3" presStyleCnt="4"/>
      <dgm:spPr/>
      <dgm:t>
        <a:bodyPr/>
        <a:lstStyle/>
        <a:p>
          <a:endParaRPr lang="en-US"/>
        </a:p>
      </dgm:t>
    </dgm:pt>
    <dgm:pt modelId="{F18A2539-5089-4C54-95AE-3F91616DC807}" type="pres">
      <dgm:prSet presAssocID="{6D548382-1701-4565-B1C6-ED8E9AD61578}" presName="root2" presStyleCnt="0"/>
      <dgm:spPr/>
    </dgm:pt>
    <dgm:pt modelId="{9FC03DAA-05B4-4864-8325-87CD072E0772}" type="pres">
      <dgm:prSet presAssocID="{6D548382-1701-4565-B1C6-ED8E9AD61578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89D26A5-4539-4F2E-AF65-579BFAC63205}" type="pres">
      <dgm:prSet presAssocID="{6D548382-1701-4565-B1C6-ED8E9AD61578}" presName="level3hierChild" presStyleCnt="0"/>
      <dgm:spPr/>
    </dgm:pt>
    <dgm:pt modelId="{D094C3B9-EAA2-44CA-AE3F-3638CC32D490}" type="pres">
      <dgm:prSet presAssocID="{37BDC458-3D90-40E1-B42A-8A62D34588BA}" presName="conn2-1" presStyleLbl="parChTrans1D3" presStyleIdx="3" presStyleCnt="4"/>
      <dgm:spPr/>
      <dgm:t>
        <a:bodyPr/>
        <a:lstStyle/>
        <a:p>
          <a:endParaRPr lang="en-US"/>
        </a:p>
      </dgm:t>
    </dgm:pt>
    <dgm:pt modelId="{4C3821FD-774C-4B33-8620-15AD1CA67BD3}" type="pres">
      <dgm:prSet presAssocID="{37BDC458-3D90-40E1-B42A-8A62D34588BA}" presName="connTx" presStyleLbl="parChTrans1D3" presStyleIdx="3" presStyleCnt="4"/>
      <dgm:spPr/>
      <dgm:t>
        <a:bodyPr/>
        <a:lstStyle/>
        <a:p>
          <a:endParaRPr lang="en-US"/>
        </a:p>
      </dgm:t>
    </dgm:pt>
    <dgm:pt modelId="{CA00FAFA-FADC-4A0B-8B02-394805731195}" type="pres">
      <dgm:prSet presAssocID="{23481BE9-70C0-439D-B4B1-D04E2074A4DD}" presName="root2" presStyleCnt="0"/>
      <dgm:spPr/>
    </dgm:pt>
    <dgm:pt modelId="{ACE17FD3-905D-4054-AE21-7E757F3143F1}" type="pres">
      <dgm:prSet presAssocID="{23481BE9-70C0-439D-B4B1-D04E2074A4DD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2FE108-5548-43CD-A3A2-96D4882B95DB}" type="pres">
      <dgm:prSet presAssocID="{23481BE9-70C0-439D-B4B1-D04E2074A4DD}" presName="level3hierChild" presStyleCnt="0"/>
      <dgm:spPr/>
    </dgm:pt>
    <dgm:pt modelId="{643DEADD-125A-4F15-A3D7-AB2A54A7EE8C}" type="pres">
      <dgm:prSet presAssocID="{9458CBF9-8EFE-454C-8F85-E206AC90ACA8}" presName="conn2-1" presStyleLbl="parChTrans1D4" presStyleIdx="5" presStyleCnt="6"/>
      <dgm:spPr/>
      <dgm:t>
        <a:bodyPr/>
        <a:lstStyle/>
        <a:p>
          <a:endParaRPr lang="en-US"/>
        </a:p>
      </dgm:t>
    </dgm:pt>
    <dgm:pt modelId="{C7128926-C729-4E9F-A382-2B82F8A7FFA4}" type="pres">
      <dgm:prSet presAssocID="{9458CBF9-8EFE-454C-8F85-E206AC90ACA8}" presName="connTx" presStyleLbl="parChTrans1D4" presStyleIdx="5" presStyleCnt="6"/>
      <dgm:spPr/>
      <dgm:t>
        <a:bodyPr/>
        <a:lstStyle/>
        <a:p>
          <a:endParaRPr lang="en-US"/>
        </a:p>
      </dgm:t>
    </dgm:pt>
    <dgm:pt modelId="{A9F23914-F715-4D20-B898-45F219E37009}" type="pres">
      <dgm:prSet presAssocID="{BB6ACAC6-D143-4C53-9715-BE900AC59194}" presName="root2" presStyleCnt="0"/>
      <dgm:spPr/>
    </dgm:pt>
    <dgm:pt modelId="{9C1A6BDD-3BEB-42A9-A6EE-2B1DF6D57A1E}" type="pres">
      <dgm:prSet presAssocID="{BB6ACAC6-D143-4C53-9715-BE900AC59194}" presName="LevelTwoTextNode" presStyleLbl="node4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E5CEB7-745B-426A-981B-FCA969D310D4}" type="pres">
      <dgm:prSet presAssocID="{BB6ACAC6-D143-4C53-9715-BE900AC59194}" presName="level3hierChild" presStyleCnt="0"/>
      <dgm:spPr/>
    </dgm:pt>
  </dgm:ptLst>
  <dgm:cxnLst>
    <dgm:cxn modelId="{857EE6D8-08B1-4207-B995-0926E0C2E1FB}" type="presOf" srcId="{2378B6BF-85B9-4848-8404-16472DFAA9E7}" destId="{4FD38ECF-39D9-4E06-A6A9-0A9720A688B7}" srcOrd="0" destOrd="0" presId="urn:microsoft.com/office/officeart/2008/layout/HorizontalMultiLevelHierarchy"/>
    <dgm:cxn modelId="{AE778CA7-CB31-40B9-935C-4A9F34E7C72E}" srcId="{C0078EE5-D584-4BA5-A8E3-CEFF84608440}" destId="{5953F92D-60E5-4A05-A025-9CE4963C07FD}" srcOrd="0" destOrd="0" parTransId="{E6E42C6A-FD63-43D0-9A2F-15F6882FA216}" sibTransId="{D749D672-F452-4881-A191-5BFF7D43512E}"/>
    <dgm:cxn modelId="{D07631A9-6DC4-4203-A257-626E1EAD8902}" type="presOf" srcId="{23481BE9-70C0-439D-B4B1-D04E2074A4DD}" destId="{ACE17FD3-905D-4054-AE21-7E757F3143F1}" srcOrd="0" destOrd="0" presId="urn:microsoft.com/office/officeart/2008/layout/HorizontalMultiLevelHierarchy"/>
    <dgm:cxn modelId="{02BD8A78-4E62-42AD-A407-C9EFFF541E30}" type="presOf" srcId="{047D3BD0-A5BE-4736-9124-4A9DFE0187B1}" destId="{047B41D6-680C-4D7F-8EC8-568CB5CD6051}" srcOrd="0" destOrd="0" presId="urn:microsoft.com/office/officeart/2008/layout/HorizontalMultiLevelHierarchy"/>
    <dgm:cxn modelId="{2469C396-A468-4300-A115-9AF2D6339ECF}" type="presOf" srcId="{EFD79D58-4328-46DB-A10A-00F526295F27}" destId="{F5403B10-E45D-41D0-8484-5E45E93265AE}" srcOrd="0" destOrd="0" presId="urn:microsoft.com/office/officeart/2008/layout/HorizontalMultiLevelHierarchy"/>
    <dgm:cxn modelId="{62BF0EE1-A93D-4617-A959-C985C1D5E609}" type="presOf" srcId="{C0078EE5-D584-4BA5-A8E3-CEFF84608440}" destId="{7294004A-AD5A-4ABE-9C9D-ECFAB57B6960}" srcOrd="0" destOrd="0" presId="urn:microsoft.com/office/officeart/2008/layout/HorizontalMultiLevelHierarchy"/>
    <dgm:cxn modelId="{DF3D59B9-849A-48BA-967F-8F657BE06355}" type="presOf" srcId="{5953F92D-60E5-4A05-A025-9CE4963C07FD}" destId="{4280588D-67B0-44C8-BD3E-6D7D082AEDA0}" srcOrd="0" destOrd="0" presId="urn:microsoft.com/office/officeart/2008/layout/HorizontalMultiLevelHierarchy"/>
    <dgm:cxn modelId="{29E7F1D2-2709-47A3-9100-93858E91D601}" srcId="{23481BE9-70C0-439D-B4B1-D04E2074A4DD}" destId="{BB6ACAC6-D143-4C53-9715-BE900AC59194}" srcOrd="0" destOrd="0" parTransId="{9458CBF9-8EFE-454C-8F85-E206AC90ACA8}" sibTransId="{DF628C47-2890-45A6-AC86-2193D48B0514}"/>
    <dgm:cxn modelId="{74443C14-5A66-42C0-9A8E-44BE87D6872F}" type="presOf" srcId="{7D37FC5F-CC22-48BF-BBC0-7EFA5E8E07D1}" destId="{FFE550ED-15A4-4BAF-87DD-00D7500713AA}" srcOrd="0" destOrd="0" presId="urn:microsoft.com/office/officeart/2008/layout/HorizontalMultiLevelHierarchy"/>
    <dgm:cxn modelId="{847AA93C-99DA-4E29-8EB4-DCBE96DDE511}" type="presOf" srcId="{9458CBF9-8EFE-454C-8F85-E206AC90ACA8}" destId="{C7128926-C729-4E9F-A382-2B82F8A7FFA4}" srcOrd="1" destOrd="0" presId="urn:microsoft.com/office/officeart/2008/layout/HorizontalMultiLevelHierarchy"/>
    <dgm:cxn modelId="{6925468A-A92C-4717-B1DC-CEC22E75F43E}" type="presOf" srcId="{9458CBF9-8EFE-454C-8F85-E206AC90ACA8}" destId="{643DEADD-125A-4F15-A3D7-AB2A54A7EE8C}" srcOrd="0" destOrd="0" presId="urn:microsoft.com/office/officeart/2008/layout/HorizontalMultiLevelHierarchy"/>
    <dgm:cxn modelId="{5C4991CF-7389-47F7-8D0B-C574B8DCCCE0}" type="presOf" srcId="{91497119-2B5C-4E88-B21A-5856EC48A8D7}" destId="{266D15C1-E12F-4E7C-963E-7296939D607E}" srcOrd="0" destOrd="0" presId="urn:microsoft.com/office/officeart/2008/layout/HorizontalMultiLevelHierarchy"/>
    <dgm:cxn modelId="{A017F627-7A75-43B4-8AF5-E8E6A13AC8D2}" srcId="{21064359-1C6B-417A-9138-D22670B4AF82}" destId="{2C146CD8-5DF3-427B-8F0A-9C3B8F0D5C67}" srcOrd="0" destOrd="0" parTransId="{41BC784F-8B69-4A1F-95E8-C1A3F421BF5B}" sibTransId="{03D914B6-395F-4A10-9E36-A0A086D51EBD}"/>
    <dgm:cxn modelId="{5BEA623A-D47C-4700-A6D9-2E8D089588BF}" srcId="{7E78296E-06C7-411B-BFD8-79DDBA31DC0D}" destId="{2378B6BF-85B9-4848-8404-16472DFAA9E7}" srcOrd="0" destOrd="0" parTransId="{EFD79D58-4328-46DB-A10A-00F526295F27}" sibTransId="{74E7E48E-3E73-44CD-867B-936203230750}"/>
    <dgm:cxn modelId="{E8BAB77E-EF90-4998-81B8-0C2199E64E95}" type="presOf" srcId="{37BDC458-3D90-40E1-B42A-8A62D34588BA}" destId="{D094C3B9-EAA2-44CA-AE3F-3638CC32D490}" srcOrd="0" destOrd="0" presId="urn:microsoft.com/office/officeart/2008/layout/HorizontalMultiLevelHierarchy"/>
    <dgm:cxn modelId="{1946CA9F-514A-4DC4-AECC-95300F1C6CAE}" type="presOf" srcId="{7E78296E-06C7-411B-BFD8-79DDBA31DC0D}" destId="{EFFAEED3-FC20-482E-B9FE-34EE62CA8604}" srcOrd="0" destOrd="0" presId="urn:microsoft.com/office/officeart/2008/layout/HorizontalMultiLevelHierarchy"/>
    <dgm:cxn modelId="{6B3BF2CC-A943-4660-951A-5765A8BF0D36}" type="presOf" srcId="{4068FF7F-B3B5-414F-9743-A6E3DDA2E534}" destId="{193483BC-F670-4DDC-B68C-FFB474265E02}" srcOrd="1" destOrd="0" presId="urn:microsoft.com/office/officeart/2008/layout/HorizontalMultiLevelHierarchy"/>
    <dgm:cxn modelId="{9499ADA4-CC5F-4F72-8346-A7474EA459CF}" type="presOf" srcId="{755D1414-A0BF-415F-A5DD-18C33DE6035C}" destId="{1858C12C-C7F9-4D74-89A9-06461575D6B6}" srcOrd="0" destOrd="0" presId="urn:microsoft.com/office/officeart/2008/layout/HorizontalMultiLevelHierarchy"/>
    <dgm:cxn modelId="{71BDF65A-8ECA-45A8-A1F4-B7C1BC161E0B}" type="presOf" srcId="{7D262CBF-05CA-4C77-83EC-4C9B94AE9A1F}" destId="{98A78AA6-880F-4786-AEA1-31B619F7951B}" srcOrd="1" destOrd="0" presId="urn:microsoft.com/office/officeart/2008/layout/HorizontalMultiLevelHierarchy"/>
    <dgm:cxn modelId="{2D9DBB5E-47DF-440A-9DC5-CFCA97E0E5CA}" type="presOf" srcId="{C405D637-7808-43FC-AD6D-4F59C147484B}" destId="{C7C09D8F-9523-4DC8-86D1-7B75EAF2CDA5}" srcOrd="0" destOrd="0" presId="urn:microsoft.com/office/officeart/2008/layout/HorizontalMultiLevelHierarchy"/>
    <dgm:cxn modelId="{4971AC6C-383E-468C-BAFE-CEC6A0B780AC}" srcId="{22B04555-F1F5-4275-B3CA-42705C24CD1E}" destId="{047D3BD0-A5BE-4736-9124-4A9DFE0187B1}" srcOrd="0" destOrd="0" parTransId="{C405D637-7808-43FC-AD6D-4F59C147484B}" sibTransId="{09809A1A-9CD0-4262-A3CA-696D63FED5DE}"/>
    <dgm:cxn modelId="{85928885-A34C-4BF3-B44E-C47AA21E8A50}" type="presOf" srcId="{22B04555-F1F5-4275-B3CA-42705C24CD1E}" destId="{C074E19A-3EC7-43B2-867C-7A92668F3628}" srcOrd="0" destOrd="0" presId="urn:microsoft.com/office/officeart/2008/layout/HorizontalMultiLevelHierarchy"/>
    <dgm:cxn modelId="{F4E5BB8F-FC6F-4B24-A0E7-1E74F4B9F9C4}" type="presOf" srcId="{2963F5CC-2A8F-4FC0-94F3-34D6909F2424}" destId="{D1D911F1-804D-42F6-962C-29A823A3D6AE}" srcOrd="0" destOrd="0" presId="urn:microsoft.com/office/officeart/2008/layout/HorizontalMultiLevelHierarchy"/>
    <dgm:cxn modelId="{6D874F9F-578B-42B3-8D72-4EBC52791213}" srcId="{5953F92D-60E5-4A05-A025-9CE4963C07FD}" destId="{6D548382-1701-4565-B1C6-ED8E9AD61578}" srcOrd="3" destOrd="0" parTransId="{51491ECB-D471-4F29-8CAA-24CB85633416}" sibTransId="{BEAB14A9-57A0-4AF8-90DE-400A8ADB39AC}"/>
    <dgm:cxn modelId="{BD0DD526-03D3-444C-8D8A-15F5BCF7527C}" type="presOf" srcId="{91497119-2B5C-4E88-B21A-5856EC48A8D7}" destId="{61923E59-DA53-47E0-AA56-0AF1135C0D15}" srcOrd="1" destOrd="0" presId="urn:microsoft.com/office/officeart/2008/layout/HorizontalMultiLevelHierarchy"/>
    <dgm:cxn modelId="{188743F8-A233-409C-89CC-A3A6C5EC66DA}" srcId="{2378B6BF-85B9-4848-8404-16472DFAA9E7}" destId="{0B652219-8600-4AA2-AD4E-9E7CBC1CB7C5}" srcOrd="0" destOrd="0" parTransId="{7D37FC5F-CC22-48BF-BBC0-7EFA5E8E07D1}" sibTransId="{512B2FEF-16D3-40C0-9874-24E027973124}"/>
    <dgm:cxn modelId="{8B9D3483-3108-46EF-A8CA-B08B3E44AD90}" type="presOf" srcId="{4068FF7F-B3B5-414F-9743-A6E3DDA2E534}" destId="{DFBC2596-C962-4A22-8617-A8D191C51F82}" srcOrd="0" destOrd="0" presId="urn:microsoft.com/office/officeart/2008/layout/HorizontalMultiLevelHierarchy"/>
    <dgm:cxn modelId="{6D747339-E4F8-478C-BD2C-9C6A40E746A1}" type="presOf" srcId="{6857448E-5DB8-4F2F-B539-1EFD593D5D9F}" destId="{FA90E951-2A99-460D-B839-424624CC5EEA}" srcOrd="0" destOrd="0" presId="urn:microsoft.com/office/officeart/2008/layout/HorizontalMultiLevelHierarchy"/>
    <dgm:cxn modelId="{CB39285D-D5E1-4E33-B2AF-5B02FCF53DAA}" srcId="{6857448E-5DB8-4F2F-B539-1EFD593D5D9F}" destId="{7D5C740D-437C-4997-AC75-E0A7DBB47487}" srcOrd="0" destOrd="0" parTransId="{4068FF7F-B3B5-414F-9743-A6E3DDA2E534}" sibTransId="{0792FA48-B488-4A6D-94F9-2405CF1B696D}"/>
    <dgm:cxn modelId="{21169E44-A314-46D9-91AA-32B464227040}" type="presOf" srcId="{755D1414-A0BF-415F-A5DD-18C33DE6035C}" destId="{3503F465-3C07-4C06-877C-81C5E42070FE}" srcOrd="1" destOrd="0" presId="urn:microsoft.com/office/officeart/2008/layout/HorizontalMultiLevelHierarchy"/>
    <dgm:cxn modelId="{72E754E7-AC15-4334-828B-0BC96CE79701}" srcId="{5953F92D-60E5-4A05-A025-9CE4963C07FD}" destId="{21064359-1C6B-417A-9138-D22670B4AF82}" srcOrd="0" destOrd="0" parTransId="{682BD452-8D0F-44C2-B511-5D58F5CD4564}" sibTransId="{A8897E5A-10E9-4244-9707-E26F0BB6D06A}"/>
    <dgm:cxn modelId="{D7E01DD7-FAB2-4407-92AD-035C97096A9C}" type="presOf" srcId="{37BDC458-3D90-40E1-B42A-8A62D34588BA}" destId="{4C3821FD-774C-4B33-8620-15AD1CA67BD3}" srcOrd="1" destOrd="0" presId="urn:microsoft.com/office/officeart/2008/layout/HorizontalMultiLevelHierarchy"/>
    <dgm:cxn modelId="{40973F72-A5A1-414A-A053-E65C5AB27F56}" type="presOf" srcId="{BB6ACAC6-D143-4C53-9715-BE900AC59194}" destId="{9C1A6BDD-3BEB-42A9-A6EE-2B1DF6D57A1E}" srcOrd="0" destOrd="0" presId="urn:microsoft.com/office/officeart/2008/layout/HorizontalMultiLevelHierarchy"/>
    <dgm:cxn modelId="{7D8DCE5F-0E6B-4D1C-A3A8-08828FC82231}" type="presOf" srcId="{46063BF0-421D-42D2-BB71-B75F9373257A}" destId="{E47F430D-7FE4-487D-A4AE-7D1BE3679527}" srcOrd="1" destOrd="0" presId="urn:microsoft.com/office/officeart/2008/layout/HorizontalMultiLevelHierarchy"/>
    <dgm:cxn modelId="{A204DCBD-30CD-4047-954C-22DA8EA77DA4}" srcId="{047D3BD0-A5BE-4736-9124-4A9DFE0187B1}" destId="{6857448E-5DB8-4F2F-B539-1EFD593D5D9F}" srcOrd="0" destOrd="0" parTransId="{91497119-2B5C-4E88-B21A-5856EC48A8D7}" sibTransId="{391AE313-F598-4A5F-B013-FA2F37B72900}"/>
    <dgm:cxn modelId="{7C8ACD78-7219-4264-A952-D145C912D001}" type="presOf" srcId="{EFD79D58-4328-46DB-A10A-00F526295F27}" destId="{D1953BDE-206C-4CEF-96CB-648D7F394769}" srcOrd="1" destOrd="0" presId="urn:microsoft.com/office/officeart/2008/layout/HorizontalMultiLevelHierarchy"/>
    <dgm:cxn modelId="{81B1040E-D3DA-443E-8256-CE1E9D1A240B}" type="presOf" srcId="{7D5C740D-437C-4997-AC75-E0A7DBB47487}" destId="{5E6C491C-58DF-44F0-BB56-2F304325400C}" srcOrd="0" destOrd="0" presId="urn:microsoft.com/office/officeart/2008/layout/HorizontalMultiLevelHierarchy"/>
    <dgm:cxn modelId="{08E5F34B-F808-4E12-8F60-96C9A6762E38}" type="presOf" srcId="{2C146CD8-5DF3-427B-8F0A-9C3B8F0D5C67}" destId="{5D0DC207-BE24-49F2-9771-88E11D011085}" srcOrd="0" destOrd="0" presId="urn:microsoft.com/office/officeart/2008/layout/HorizontalMultiLevelHierarchy"/>
    <dgm:cxn modelId="{B1B6BE8F-E3A1-4A76-8678-18E91A414225}" type="presOf" srcId="{51491ECB-D471-4F29-8CAA-24CB85633416}" destId="{F8260091-E2CA-4726-AD1B-8843BD72C7EF}" srcOrd="1" destOrd="0" presId="urn:microsoft.com/office/officeart/2008/layout/HorizontalMultiLevelHierarchy"/>
    <dgm:cxn modelId="{B975572E-D9C1-42A3-960E-3B027DBBC368}" srcId="{5953F92D-60E5-4A05-A025-9CE4963C07FD}" destId="{7E78296E-06C7-411B-BFD8-79DDBA31DC0D}" srcOrd="1" destOrd="0" parTransId="{65122207-05D0-4064-9CAB-EE0C1169FAEB}" sibTransId="{6653121A-C33A-443C-A696-27073579DED7}"/>
    <dgm:cxn modelId="{40E9B8F4-2F7D-4D20-B91A-EE2B625028CF}" type="presOf" srcId="{7D262CBF-05CA-4C77-83EC-4C9B94AE9A1F}" destId="{4DB49283-629A-4DC2-AEAB-02B595658583}" srcOrd="0" destOrd="0" presId="urn:microsoft.com/office/officeart/2008/layout/HorizontalMultiLevelHierarchy"/>
    <dgm:cxn modelId="{D30AD921-AB7F-48B2-8912-2D23281CA1BB}" type="presOf" srcId="{07663291-27D2-4056-80B9-D8388A0C0C39}" destId="{B6F82637-0060-4A00-B91E-094A3CE268AF}" srcOrd="0" destOrd="0" presId="urn:microsoft.com/office/officeart/2008/layout/HorizontalMultiLevelHierarchy"/>
    <dgm:cxn modelId="{39A6D934-1A09-4685-AF69-8A4F39E81669}" type="presOf" srcId="{0B652219-8600-4AA2-AD4E-9E7CBC1CB7C5}" destId="{958B8845-807D-40EB-B1F3-6EBAF1DD6674}" srcOrd="0" destOrd="0" presId="urn:microsoft.com/office/officeart/2008/layout/HorizontalMultiLevelHierarchy"/>
    <dgm:cxn modelId="{AC89FCDD-6E9D-4EFB-B527-62901FA5503B}" srcId="{2C146CD8-5DF3-427B-8F0A-9C3B8F0D5C67}" destId="{2963F5CC-2A8F-4FC0-94F3-34D6909F2424}" srcOrd="0" destOrd="0" parTransId="{755D1414-A0BF-415F-A5DD-18C33DE6035C}" sibTransId="{2C65D923-3BE5-426E-A1C5-BEA9FD727386}"/>
    <dgm:cxn modelId="{DEBA1624-3B2C-4E95-A304-16FDFE38C00A}" type="presOf" srcId="{41BC784F-8B69-4A1F-95E8-C1A3F421BF5B}" destId="{41B7FFEF-A24A-4CBE-A172-DDBE00A83040}" srcOrd="0" destOrd="0" presId="urn:microsoft.com/office/officeart/2008/layout/HorizontalMultiLevelHierarchy"/>
    <dgm:cxn modelId="{B96D0E2B-A255-45C4-937F-8873BAAA909E}" srcId="{0B652219-8600-4AA2-AD4E-9E7CBC1CB7C5}" destId="{07663291-27D2-4056-80B9-D8388A0C0C39}" srcOrd="0" destOrd="0" parTransId="{7D262CBF-05CA-4C77-83EC-4C9B94AE9A1F}" sibTransId="{E3901006-A3EA-49EC-8726-2EA440CF1143}"/>
    <dgm:cxn modelId="{A25F11D3-12EC-4345-AEC7-8D58CEC8884B}" type="presOf" srcId="{682BD452-8D0F-44C2-B511-5D58F5CD4564}" destId="{0AEBC288-29A5-44E5-B1D3-BDDC6FF57652}" srcOrd="1" destOrd="0" presId="urn:microsoft.com/office/officeart/2008/layout/HorizontalMultiLevelHierarchy"/>
    <dgm:cxn modelId="{891D26DC-52B0-41BC-BD82-7AEE6E7C3F34}" srcId="{5953F92D-60E5-4A05-A025-9CE4963C07FD}" destId="{22B04555-F1F5-4275-B3CA-42705C24CD1E}" srcOrd="2" destOrd="0" parTransId="{46063BF0-421D-42D2-BB71-B75F9373257A}" sibTransId="{FE1DFEDB-61CB-4433-8C23-5C4D8DB64855}"/>
    <dgm:cxn modelId="{9C018CE0-9010-4CD4-87F3-A440B33FE1A8}" type="presOf" srcId="{C405D637-7808-43FC-AD6D-4F59C147484B}" destId="{C06C13BF-94E5-4C5F-A7B5-669D605261DB}" srcOrd="1" destOrd="0" presId="urn:microsoft.com/office/officeart/2008/layout/HorizontalMultiLevelHierarchy"/>
    <dgm:cxn modelId="{362E7286-6430-4095-A773-F5E852EEE6EC}" srcId="{6D548382-1701-4565-B1C6-ED8E9AD61578}" destId="{23481BE9-70C0-439D-B4B1-D04E2074A4DD}" srcOrd="0" destOrd="0" parTransId="{37BDC458-3D90-40E1-B42A-8A62D34588BA}" sibTransId="{C263E328-C6F3-4C9C-81BD-5C156F6F5FF4}"/>
    <dgm:cxn modelId="{571D9C02-F8D3-4387-BE50-D857DAF36616}" type="presOf" srcId="{65122207-05D0-4064-9CAB-EE0C1169FAEB}" destId="{27264FB6-54F3-4552-B0D1-799E0247CE1C}" srcOrd="0" destOrd="0" presId="urn:microsoft.com/office/officeart/2008/layout/HorizontalMultiLevelHierarchy"/>
    <dgm:cxn modelId="{0270FFC3-0B31-42C7-B042-39E9003BDC45}" type="presOf" srcId="{65122207-05D0-4064-9CAB-EE0C1169FAEB}" destId="{B1EE41D8-0C6A-4099-A902-BF404B0ECF84}" srcOrd="1" destOrd="0" presId="urn:microsoft.com/office/officeart/2008/layout/HorizontalMultiLevelHierarchy"/>
    <dgm:cxn modelId="{693843E8-D060-4A01-A9D4-B603590720EC}" type="presOf" srcId="{6D548382-1701-4565-B1C6-ED8E9AD61578}" destId="{9FC03DAA-05B4-4864-8325-87CD072E0772}" srcOrd="0" destOrd="0" presId="urn:microsoft.com/office/officeart/2008/layout/HorizontalMultiLevelHierarchy"/>
    <dgm:cxn modelId="{FE1DE3D8-AD37-4813-95AC-29ED7C7C519B}" type="presOf" srcId="{41BC784F-8B69-4A1F-95E8-C1A3F421BF5B}" destId="{E885AF7D-62FF-452F-9522-AF1C520C90CA}" srcOrd="1" destOrd="0" presId="urn:microsoft.com/office/officeart/2008/layout/HorizontalMultiLevelHierarchy"/>
    <dgm:cxn modelId="{5DCB36CE-0685-450D-B46A-3693CFE97563}" type="presOf" srcId="{682BD452-8D0F-44C2-B511-5D58F5CD4564}" destId="{2756A869-4B2B-4C7C-9F38-71391BB90890}" srcOrd="0" destOrd="0" presId="urn:microsoft.com/office/officeart/2008/layout/HorizontalMultiLevelHierarchy"/>
    <dgm:cxn modelId="{89447225-3D4E-452C-A28E-FE643EBDCFD8}" type="presOf" srcId="{51491ECB-D471-4F29-8CAA-24CB85633416}" destId="{98DAD1F3-1054-41FD-AAA3-C9C3654F15D8}" srcOrd="0" destOrd="0" presId="urn:microsoft.com/office/officeart/2008/layout/HorizontalMultiLevelHierarchy"/>
    <dgm:cxn modelId="{7E88350E-C30B-4687-AB23-D78A1DE01C1D}" type="presOf" srcId="{21064359-1C6B-417A-9138-D22670B4AF82}" destId="{52B0E371-7D4F-47F6-B30B-153300F77355}" srcOrd="0" destOrd="0" presId="urn:microsoft.com/office/officeart/2008/layout/HorizontalMultiLevelHierarchy"/>
    <dgm:cxn modelId="{94B268E0-697E-4F1D-9539-A78195CEF58A}" type="presOf" srcId="{46063BF0-421D-42D2-BB71-B75F9373257A}" destId="{1E260017-6E5B-4F8C-BEF7-42D4485CD66D}" srcOrd="0" destOrd="0" presId="urn:microsoft.com/office/officeart/2008/layout/HorizontalMultiLevelHierarchy"/>
    <dgm:cxn modelId="{3F0EAD86-DE2D-44CE-B920-97C4D3C37A42}" type="presOf" srcId="{7D37FC5F-CC22-48BF-BBC0-7EFA5E8E07D1}" destId="{978F909E-1DB3-48F9-B297-FDE0B3263028}" srcOrd="1" destOrd="0" presId="urn:microsoft.com/office/officeart/2008/layout/HorizontalMultiLevelHierarchy"/>
    <dgm:cxn modelId="{7A9136B4-2F58-4D25-A7BD-965F07814056}" type="presParOf" srcId="{7294004A-AD5A-4ABE-9C9D-ECFAB57B6960}" destId="{C55E6598-CDDD-470F-B6B9-3F3014AC1718}" srcOrd="0" destOrd="0" presId="urn:microsoft.com/office/officeart/2008/layout/HorizontalMultiLevelHierarchy"/>
    <dgm:cxn modelId="{0508BE99-F2C8-4A95-BD8F-6B80258A83A2}" type="presParOf" srcId="{C55E6598-CDDD-470F-B6B9-3F3014AC1718}" destId="{4280588D-67B0-44C8-BD3E-6D7D082AEDA0}" srcOrd="0" destOrd="0" presId="urn:microsoft.com/office/officeart/2008/layout/HorizontalMultiLevelHierarchy"/>
    <dgm:cxn modelId="{27449B45-839A-4FB0-9291-043C8F15713B}" type="presParOf" srcId="{C55E6598-CDDD-470F-B6B9-3F3014AC1718}" destId="{57125206-E32A-4C06-8527-2B600759E4DB}" srcOrd="1" destOrd="0" presId="urn:microsoft.com/office/officeart/2008/layout/HorizontalMultiLevelHierarchy"/>
    <dgm:cxn modelId="{E109945A-96B9-4523-A850-6CA1D45049BF}" type="presParOf" srcId="{57125206-E32A-4C06-8527-2B600759E4DB}" destId="{2756A869-4B2B-4C7C-9F38-71391BB90890}" srcOrd="0" destOrd="0" presId="urn:microsoft.com/office/officeart/2008/layout/HorizontalMultiLevelHierarchy"/>
    <dgm:cxn modelId="{61652750-D797-421C-B6FE-DB507E980571}" type="presParOf" srcId="{2756A869-4B2B-4C7C-9F38-71391BB90890}" destId="{0AEBC288-29A5-44E5-B1D3-BDDC6FF57652}" srcOrd="0" destOrd="0" presId="urn:microsoft.com/office/officeart/2008/layout/HorizontalMultiLevelHierarchy"/>
    <dgm:cxn modelId="{28F95F43-B9F9-4D5A-A759-345818D9C4F5}" type="presParOf" srcId="{57125206-E32A-4C06-8527-2B600759E4DB}" destId="{43B556DC-67DC-4C5B-9C75-9E70C9DCCC59}" srcOrd="1" destOrd="0" presId="urn:microsoft.com/office/officeart/2008/layout/HorizontalMultiLevelHierarchy"/>
    <dgm:cxn modelId="{A56D174C-0BE1-4DF6-8014-198994C38665}" type="presParOf" srcId="{43B556DC-67DC-4C5B-9C75-9E70C9DCCC59}" destId="{52B0E371-7D4F-47F6-B30B-153300F77355}" srcOrd="0" destOrd="0" presId="urn:microsoft.com/office/officeart/2008/layout/HorizontalMultiLevelHierarchy"/>
    <dgm:cxn modelId="{B45CA6B2-EC2C-4A2E-BB81-A2487C2C3820}" type="presParOf" srcId="{43B556DC-67DC-4C5B-9C75-9E70C9DCCC59}" destId="{64A56E2F-9A85-41F5-B3AF-E61B1ABB7F83}" srcOrd="1" destOrd="0" presId="urn:microsoft.com/office/officeart/2008/layout/HorizontalMultiLevelHierarchy"/>
    <dgm:cxn modelId="{A41D0EE1-BF15-4647-8066-79D52B8CFA6F}" type="presParOf" srcId="{64A56E2F-9A85-41F5-B3AF-E61B1ABB7F83}" destId="{41B7FFEF-A24A-4CBE-A172-DDBE00A83040}" srcOrd="0" destOrd="0" presId="urn:microsoft.com/office/officeart/2008/layout/HorizontalMultiLevelHierarchy"/>
    <dgm:cxn modelId="{3119CFCA-E00E-496E-BC97-1CBDAD30F95F}" type="presParOf" srcId="{41B7FFEF-A24A-4CBE-A172-DDBE00A83040}" destId="{E885AF7D-62FF-452F-9522-AF1C520C90CA}" srcOrd="0" destOrd="0" presId="urn:microsoft.com/office/officeart/2008/layout/HorizontalMultiLevelHierarchy"/>
    <dgm:cxn modelId="{FA77CB6A-8E69-4290-98FB-0A16B443D41A}" type="presParOf" srcId="{64A56E2F-9A85-41F5-B3AF-E61B1ABB7F83}" destId="{EE723C6C-0EFF-4F35-8A56-1019614EECDE}" srcOrd="1" destOrd="0" presId="urn:microsoft.com/office/officeart/2008/layout/HorizontalMultiLevelHierarchy"/>
    <dgm:cxn modelId="{892CD0F5-BC3E-490D-A162-6EA7EAEF8983}" type="presParOf" srcId="{EE723C6C-0EFF-4F35-8A56-1019614EECDE}" destId="{5D0DC207-BE24-49F2-9771-88E11D011085}" srcOrd="0" destOrd="0" presId="urn:microsoft.com/office/officeart/2008/layout/HorizontalMultiLevelHierarchy"/>
    <dgm:cxn modelId="{7E00C6DB-238B-4A56-8B97-31962207428E}" type="presParOf" srcId="{EE723C6C-0EFF-4F35-8A56-1019614EECDE}" destId="{CE6AD6F3-5CC8-42D3-B0F2-0D5D2F7552ED}" srcOrd="1" destOrd="0" presId="urn:microsoft.com/office/officeart/2008/layout/HorizontalMultiLevelHierarchy"/>
    <dgm:cxn modelId="{8E5E0E4B-5B44-4235-AFE0-78854662719A}" type="presParOf" srcId="{CE6AD6F3-5CC8-42D3-B0F2-0D5D2F7552ED}" destId="{1858C12C-C7F9-4D74-89A9-06461575D6B6}" srcOrd="0" destOrd="0" presId="urn:microsoft.com/office/officeart/2008/layout/HorizontalMultiLevelHierarchy"/>
    <dgm:cxn modelId="{1B838BE9-1202-4445-939B-8CC07DA93B7C}" type="presParOf" srcId="{1858C12C-C7F9-4D74-89A9-06461575D6B6}" destId="{3503F465-3C07-4C06-877C-81C5E42070FE}" srcOrd="0" destOrd="0" presId="urn:microsoft.com/office/officeart/2008/layout/HorizontalMultiLevelHierarchy"/>
    <dgm:cxn modelId="{E3CEB8C5-2BA5-4A51-BA50-25B2C74EE9F1}" type="presParOf" srcId="{CE6AD6F3-5CC8-42D3-B0F2-0D5D2F7552ED}" destId="{C1DC2416-67D4-4D99-BF22-3C68CDE9B3B0}" srcOrd="1" destOrd="0" presId="urn:microsoft.com/office/officeart/2008/layout/HorizontalMultiLevelHierarchy"/>
    <dgm:cxn modelId="{7432A13E-ED66-43C7-90A6-4B13502CB031}" type="presParOf" srcId="{C1DC2416-67D4-4D99-BF22-3C68CDE9B3B0}" destId="{D1D911F1-804D-42F6-962C-29A823A3D6AE}" srcOrd="0" destOrd="0" presId="urn:microsoft.com/office/officeart/2008/layout/HorizontalMultiLevelHierarchy"/>
    <dgm:cxn modelId="{668F49CD-250E-4ED2-A469-DD72F80B7A0D}" type="presParOf" srcId="{C1DC2416-67D4-4D99-BF22-3C68CDE9B3B0}" destId="{0AE9FFAB-1764-4B3D-A377-30AA99D0AAEA}" srcOrd="1" destOrd="0" presId="urn:microsoft.com/office/officeart/2008/layout/HorizontalMultiLevelHierarchy"/>
    <dgm:cxn modelId="{87E1D1B8-ABB6-4AE8-8691-E20407B57196}" type="presParOf" srcId="{57125206-E32A-4C06-8527-2B600759E4DB}" destId="{27264FB6-54F3-4552-B0D1-799E0247CE1C}" srcOrd="2" destOrd="0" presId="urn:microsoft.com/office/officeart/2008/layout/HorizontalMultiLevelHierarchy"/>
    <dgm:cxn modelId="{99DA43E5-68C2-44E8-987B-94896FBFD66D}" type="presParOf" srcId="{27264FB6-54F3-4552-B0D1-799E0247CE1C}" destId="{B1EE41D8-0C6A-4099-A902-BF404B0ECF84}" srcOrd="0" destOrd="0" presId="urn:microsoft.com/office/officeart/2008/layout/HorizontalMultiLevelHierarchy"/>
    <dgm:cxn modelId="{D4B86588-E93D-4315-B5E1-DBDA4EA73391}" type="presParOf" srcId="{57125206-E32A-4C06-8527-2B600759E4DB}" destId="{2945E138-BD7E-49C2-8201-4ECC2C49BD7F}" srcOrd="3" destOrd="0" presId="urn:microsoft.com/office/officeart/2008/layout/HorizontalMultiLevelHierarchy"/>
    <dgm:cxn modelId="{9D650D0F-9907-4945-BCF1-BF3322AFDA23}" type="presParOf" srcId="{2945E138-BD7E-49C2-8201-4ECC2C49BD7F}" destId="{EFFAEED3-FC20-482E-B9FE-34EE62CA8604}" srcOrd="0" destOrd="0" presId="urn:microsoft.com/office/officeart/2008/layout/HorizontalMultiLevelHierarchy"/>
    <dgm:cxn modelId="{6032811D-B495-4CB1-9EE0-9F358F99BEAA}" type="presParOf" srcId="{2945E138-BD7E-49C2-8201-4ECC2C49BD7F}" destId="{6ECCEAFF-6D08-45D4-998D-A6DECD704414}" srcOrd="1" destOrd="0" presId="urn:microsoft.com/office/officeart/2008/layout/HorizontalMultiLevelHierarchy"/>
    <dgm:cxn modelId="{0A4791BD-CF40-4508-9F96-D8C787C01F0D}" type="presParOf" srcId="{6ECCEAFF-6D08-45D4-998D-A6DECD704414}" destId="{F5403B10-E45D-41D0-8484-5E45E93265AE}" srcOrd="0" destOrd="0" presId="urn:microsoft.com/office/officeart/2008/layout/HorizontalMultiLevelHierarchy"/>
    <dgm:cxn modelId="{AE8FFD8A-2592-4AA1-A9BE-5CCA5431479C}" type="presParOf" srcId="{F5403B10-E45D-41D0-8484-5E45E93265AE}" destId="{D1953BDE-206C-4CEF-96CB-648D7F394769}" srcOrd="0" destOrd="0" presId="urn:microsoft.com/office/officeart/2008/layout/HorizontalMultiLevelHierarchy"/>
    <dgm:cxn modelId="{5194F3A7-2754-4AD6-A06E-0D9496F96471}" type="presParOf" srcId="{6ECCEAFF-6D08-45D4-998D-A6DECD704414}" destId="{BD8C8CD3-6158-48C0-9982-EE28E3A53A2B}" srcOrd="1" destOrd="0" presId="urn:microsoft.com/office/officeart/2008/layout/HorizontalMultiLevelHierarchy"/>
    <dgm:cxn modelId="{8F1211D7-0779-46E1-B60B-A068BC73F024}" type="presParOf" srcId="{BD8C8CD3-6158-48C0-9982-EE28E3A53A2B}" destId="{4FD38ECF-39D9-4E06-A6A9-0A9720A688B7}" srcOrd="0" destOrd="0" presId="urn:microsoft.com/office/officeart/2008/layout/HorizontalMultiLevelHierarchy"/>
    <dgm:cxn modelId="{454998C2-CBED-4360-BA13-2C46D1341293}" type="presParOf" srcId="{BD8C8CD3-6158-48C0-9982-EE28E3A53A2B}" destId="{6E4E845E-D831-469E-9176-EE3D1B39561D}" srcOrd="1" destOrd="0" presId="urn:microsoft.com/office/officeart/2008/layout/HorizontalMultiLevelHierarchy"/>
    <dgm:cxn modelId="{CA4E788D-2561-4138-B879-FE1BA6F84074}" type="presParOf" srcId="{6E4E845E-D831-469E-9176-EE3D1B39561D}" destId="{FFE550ED-15A4-4BAF-87DD-00D7500713AA}" srcOrd="0" destOrd="0" presId="urn:microsoft.com/office/officeart/2008/layout/HorizontalMultiLevelHierarchy"/>
    <dgm:cxn modelId="{FBC058F1-24B1-48BF-97CC-0872E07EF7A3}" type="presParOf" srcId="{FFE550ED-15A4-4BAF-87DD-00D7500713AA}" destId="{978F909E-1DB3-48F9-B297-FDE0B3263028}" srcOrd="0" destOrd="0" presId="urn:microsoft.com/office/officeart/2008/layout/HorizontalMultiLevelHierarchy"/>
    <dgm:cxn modelId="{CBF46E49-223F-416C-AD1A-F256C35B07B5}" type="presParOf" srcId="{6E4E845E-D831-469E-9176-EE3D1B39561D}" destId="{83F2E9F9-3DA2-4DF5-A3EC-0D2B18B543C5}" srcOrd="1" destOrd="0" presId="urn:microsoft.com/office/officeart/2008/layout/HorizontalMultiLevelHierarchy"/>
    <dgm:cxn modelId="{55AC7C21-4D17-4E38-8F91-860FFD45A07F}" type="presParOf" srcId="{83F2E9F9-3DA2-4DF5-A3EC-0D2B18B543C5}" destId="{958B8845-807D-40EB-B1F3-6EBAF1DD6674}" srcOrd="0" destOrd="0" presId="urn:microsoft.com/office/officeart/2008/layout/HorizontalMultiLevelHierarchy"/>
    <dgm:cxn modelId="{906ECCD4-5220-4A82-90AD-A1C37819B5DE}" type="presParOf" srcId="{83F2E9F9-3DA2-4DF5-A3EC-0D2B18B543C5}" destId="{28E2191A-B307-47A5-872D-1D41A7F04834}" srcOrd="1" destOrd="0" presId="urn:microsoft.com/office/officeart/2008/layout/HorizontalMultiLevelHierarchy"/>
    <dgm:cxn modelId="{9E509DF4-2BA2-4006-A2E0-570C0B91E3B4}" type="presParOf" srcId="{28E2191A-B307-47A5-872D-1D41A7F04834}" destId="{4DB49283-629A-4DC2-AEAB-02B595658583}" srcOrd="0" destOrd="0" presId="urn:microsoft.com/office/officeart/2008/layout/HorizontalMultiLevelHierarchy"/>
    <dgm:cxn modelId="{2DDDC309-F5C4-4A8B-A186-096BD9F08AD5}" type="presParOf" srcId="{4DB49283-629A-4DC2-AEAB-02B595658583}" destId="{98A78AA6-880F-4786-AEA1-31B619F7951B}" srcOrd="0" destOrd="0" presId="urn:microsoft.com/office/officeart/2008/layout/HorizontalMultiLevelHierarchy"/>
    <dgm:cxn modelId="{7BA1EC94-CC49-44B1-B802-82755C84F38F}" type="presParOf" srcId="{28E2191A-B307-47A5-872D-1D41A7F04834}" destId="{904C5E91-B6E1-44E5-84A4-DCF6D3C97E1C}" srcOrd="1" destOrd="0" presId="urn:microsoft.com/office/officeart/2008/layout/HorizontalMultiLevelHierarchy"/>
    <dgm:cxn modelId="{06370366-0FD4-4129-AE8F-A98D0D89E12C}" type="presParOf" srcId="{904C5E91-B6E1-44E5-84A4-DCF6D3C97E1C}" destId="{B6F82637-0060-4A00-B91E-094A3CE268AF}" srcOrd="0" destOrd="0" presId="urn:microsoft.com/office/officeart/2008/layout/HorizontalMultiLevelHierarchy"/>
    <dgm:cxn modelId="{D66FE93C-D443-42DA-804D-2E68EA578325}" type="presParOf" srcId="{904C5E91-B6E1-44E5-84A4-DCF6D3C97E1C}" destId="{56429A26-D208-434C-A6B8-04D4969CF010}" srcOrd="1" destOrd="0" presId="urn:microsoft.com/office/officeart/2008/layout/HorizontalMultiLevelHierarchy"/>
    <dgm:cxn modelId="{F123C215-2610-4498-8326-1C6E062C309D}" type="presParOf" srcId="{57125206-E32A-4C06-8527-2B600759E4DB}" destId="{1E260017-6E5B-4F8C-BEF7-42D4485CD66D}" srcOrd="4" destOrd="0" presId="urn:microsoft.com/office/officeart/2008/layout/HorizontalMultiLevelHierarchy"/>
    <dgm:cxn modelId="{6AD63ADD-3528-44A3-8EEC-A5E4F27392DC}" type="presParOf" srcId="{1E260017-6E5B-4F8C-BEF7-42D4485CD66D}" destId="{E47F430D-7FE4-487D-A4AE-7D1BE3679527}" srcOrd="0" destOrd="0" presId="urn:microsoft.com/office/officeart/2008/layout/HorizontalMultiLevelHierarchy"/>
    <dgm:cxn modelId="{2672CD2B-4BA7-455D-B14C-FDEE5843D29A}" type="presParOf" srcId="{57125206-E32A-4C06-8527-2B600759E4DB}" destId="{3BC819EC-7DE2-41B7-BB55-7ECDB72B3045}" srcOrd="5" destOrd="0" presId="urn:microsoft.com/office/officeart/2008/layout/HorizontalMultiLevelHierarchy"/>
    <dgm:cxn modelId="{2D8B0E43-F7FA-41B6-99D0-E6D654BABB3B}" type="presParOf" srcId="{3BC819EC-7DE2-41B7-BB55-7ECDB72B3045}" destId="{C074E19A-3EC7-43B2-867C-7A92668F3628}" srcOrd="0" destOrd="0" presId="urn:microsoft.com/office/officeart/2008/layout/HorizontalMultiLevelHierarchy"/>
    <dgm:cxn modelId="{E8018357-8ECD-4FF6-8903-9805937E76EF}" type="presParOf" srcId="{3BC819EC-7DE2-41B7-BB55-7ECDB72B3045}" destId="{D9A2785E-AABB-49B9-86D3-85540F1E9745}" srcOrd="1" destOrd="0" presId="urn:microsoft.com/office/officeart/2008/layout/HorizontalMultiLevelHierarchy"/>
    <dgm:cxn modelId="{8CB087CE-A20F-47DB-B2E6-6140ADAE0F9D}" type="presParOf" srcId="{D9A2785E-AABB-49B9-86D3-85540F1E9745}" destId="{C7C09D8F-9523-4DC8-86D1-7B75EAF2CDA5}" srcOrd="0" destOrd="0" presId="urn:microsoft.com/office/officeart/2008/layout/HorizontalMultiLevelHierarchy"/>
    <dgm:cxn modelId="{1CC3F39B-1893-4986-9134-537B1BBE72D1}" type="presParOf" srcId="{C7C09D8F-9523-4DC8-86D1-7B75EAF2CDA5}" destId="{C06C13BF-94E5-4C5F-A7B5-669D605261DB}" srcOrd="0" destOrd="0" presId="urn:microsoft.com/office/officeart/2008/layout/HorizontalMultiLevelHierarchy"/>
    <dgm:cxn modelId="{5B37D7FF-B677-4FED-8EAE-CA97CCD7A427}" type="presParOf" srcId="{D9A2785E-AABB-49B9-86D3-85540F1E9745}" destId="{BA872446-5472-4067-929D-BF26F405CBE9}" srcOrd="1" destOrd="0" presId="urn:microsoft.com/office/officeart/2008/layout/HorizontalMultiLevelHierarchy"/>
    <dgm:cxn modelId="{3EF52EBE-9C9A-49C5-ADFA-D16F610C0B43}" type="presParOf" srcId="{BA872446-5472-4067-929D-BF26F405CBE9}" destId="{047B41D6-680C-4D7F-8EC8-568CB5CD6051}" srcOrd="0" destOrd="0" presId="urn:microsoft.com/office/officeart/2008/layout/HorizontalMultiLevelHierarchy"/>
    <dgm:cxn modelId="{C6060ED1-F41F-47EE-A657-AFA6011794B2}" type="presParOf" srcId="{BA872446-5472-4067-929D-BF26F405CBE9}" destId="{1A2BAADA-B93C-48BD-891A-38B5DAF9E4FE}" srcOrd="1" destOrd="0" presId="urn:microsoft.com/office/officeart/2008/layout/HorizontalMultiLevelHierarchy"/>
    <dgm:cxn modelId="{F19F9BA4-7AA3-4904-8144-1A390A6BCB63}" type="presParOf" srcId="{1A2BAADA-B93C-48BD-891A-38B5DAF9E4FE}" destId="{266D15C1-E12F-4E7C-963E-7296939D607E}" srcOrd="0" destOrd="0" presId="urn:microsoft.com/office/officeart/2008/layout/HorizontalMultiLevelHierarchy"/>
    <dgm:cxn modelId="{44E309D3-C3C1-4F2F-9F76-543E28D67568}" type="presParOf" srcId="{266D15C1-E12F-4E7C-963E-7296939D607E}" destId="{61923E59-DA53-47E0-AA56-0AF1135C0D15}" srcOrd="0" destOrd="0" presId="urn:microsoft.com/office/officeart/2008/layout/HorizontalMultiLevelHierarchy"/>
    <dgm:cxn modelId="{4F553D1D-CFD0-480E-B05B-4F39C5A153C0}" type="presParOf" srcId="{1A2BAADA-B93C-48BD-891A-38B5DAF9E4FE}" destId="{75C1FDB9-90F3-4101-9524-2642B799344F}" srcOrd="1" destOrd="0" presId="urn:microsoft.com/office/officeart/2008/layout/HorizontalMultiLevelHierarchy"/>
    <dgm:cxn modelId="{DE5F3A11-1334-47F0-B646-A80A9FC28DF5}" type="presParOf" srcId="{75C1FDB9-90F3-4101-9524-2642B799344F}" destId="{FA90E951-2A99-460D-B839-424624CC5EEA}" srcOrd="0" destOrd="0" presId="urn:microsoft.com/office/officeart/2008/layout/HorizontalMultiLevelHierarchy"/>
    <dgm:cxn modelId="{8931331D-8420-4F68-8A30-333E003AE3C0}" type="presParOf" srcId="{75C1FDB9-90F3-4101-9524-2642B799344F}" destId="{A0804418-E62C-4972-9541-61BEF630A992}" srcOrd="1" destOrd="0" presId="urn:microsoft.com/office/officeart/2008/layout/HorizontalMultiLevelHierarchy"/>
    <dgm:cxn modelId="{5F59815E-9F3A-4BBA-A030-E16636540B2F}" type="presParOf" srcId="{A0804418-E62C-4972-9541-61BEF630A992}" destId="{DFBC2596-C962-4A22-8617-A8D191C51F82}" srcOrd="0" destOrd="0" presId="urn:microsoft.com/office/officeart/2008/layout/HorizontalMultiLevelHierarchy"/>
    <dgm:cxn modelId="{5568FF1B-65F5-4F3D-BCE7-922EFE46B4F7}" type="presParOf" srcId="{DFBC2596-C962-4A22-8617-A8D191C51F82}" destId="{193483BC-F670-4DDC-B68C-FFB474265E02}" srcOrd="0" destOrd="0" presId="urn:microsoft.com/office/officeart/2008/layout/HorizontalMultiLevelHierarchy"/>
    <dgm:cxn modelId="{808B9396-305B-4438-AB6C-77ADDE8FD60A}" type="presParOf" srcId="{A0804418-E62C-4972-9541-61BEF630A992}" destId="{33E40444-8EF0-4314-965E-B901DD91E394}" srcOrd="1" destOrd="0" presId="urn:microsoft.com/office/officeart/2008/layout/HorizontalMultiLevelHierarchy"/>
    <dgm:cxn modelId="{2DA12561-F2FE-4BB9-9E97-A0B5FB0F9672}" type="presParOf" srcId="{33E40444-8EF0-4314-965E-B901DD91E394}" destId="{5E6C491C-58DF-44F0-BB56-2F304325400C}" srcOrd="0" destOrd="0" presId="urn:microsoft.com/office/officeart/2008/layout/HorizontalMultiLevelHierarchy"/>
    <dgm:cxn modelId="{B045E21B-7309-4CEF-8CF2-E1D5273C7B04}" type="presParOf" srcId="{33E40444-8EF0-4314-965E-B901DD91E394}" destId="{88C7DB88-3A5D-42C3-B4DA-926E245FE4D7}" srcOrd="1" destOrd="0" presId="urn:microsoft.com/office/officeart/2008/layout/HorizontalMultiLevelHierarchy"/>
    <dgm:cxn modelId="{4632C97F-8551-4ADB-A07B-E776BBB594FF}" type="presParOf" srcId="{57125206-E32A-4C06-8527-2B600759E4DB}" destId="{98DAD1F3-1054-41FD-AAA3-C9C3654F15D8}" srcOrd="6" destOrd="0" presId="urn:microsoft.com/office/officeart/2008/layout/HorizontalMultiLevelHierarchy"/>
    <dgm:cxn modelId="{8BFA70B7-24FE-4127-946C-B1DB30D57124}" type="presParOf" srcId="{98DAD1F3-1054-41FD-AAA3-C9C3654F15D8}" destId="{F8260091-E2CA-4726-AD1B-8843BD72C7EF}" srcOrd="0" destOrd="0" presId="urn:microsoft.com/office/officeart/2008/layout/HorizontalMultiLevelHierarchy"/>
    <dgm:cxn modelId="{995B026E-1BF1-49FB-B44C-F2425540B309}" type="presParOf" srcId="{57125206-E32A-4C06-8527-2B600759E4DB}" destId="{F18A2539-5089-4C54-95AE-3F91616DC807}" srcOrd="7" destOrd="0" presId="urn:microsoft.com/office/officeart/2008/layout/HorizontalMultiLevelHierarchy"/>
    <dgm:cxn modelId="{507BED8D-2FAD-4877-BE0C-B45D9AE0D921}" type="presParOf" srcId="{F18A2539-5089-4C54-95AE-3F91616DC807}" destId="{9FC03DAA-05B4-4864-8325-87CD072E0772}" srcOrd="0" destOrd="0" presId="urn:microsoft.com/office/officeart/2008/layout/HorizontalMultiLevelHierarchy"/>
    <dgm:cxn modelId="{FC8BDB19-43A8-4D71-AD3E-47ED0A59CCF7}" type="presParOf" srcId="{F18A2539-5089-4C54-95AE-3F91616DC807}" destId="{889D26A5-4539-4F2E-AF65-579BFAC63205}" srcOrd="1" destOrd="0" presId="urn:microsoft.com/office/officeart/2008/layout/HorizontalMultiLevelHierarchy"/>
    <dgm:cxn modelId="{330FC45E-8A2B-4B1E-8345-21F6769362F3}" type="presParOf" srcId="{889D26A5-4539-4F2E-AF65-579BFAC63205}" destId="{D094C3B9-EAA2-44CA-AE3F-3638CC32D490}" srcOrd="0" destOrd="0" presId="urn:microsoft.com/office/officeart/2008/layout/HorizontalMultiLevelHierarchy"/>
    <dgm:cxn modelId="{38A9C641-5FE5-4268-952E-98548B60B498}" type="presParOf" srcId="{D094C3B9-EAA2-44CA-AE3F-3638CC32D490}" destId="{4C3821FD-774C-4B33-8620-15AD1CA67BD3}" srcOrd="0" destOrd="0" presId="urn:microsoft.com/office/officeart/2008/layout/HorizontalMultiLevelHierarchy"/>
    <dgm:cxn modelId="{E0CEF9DD-7215-4A03-A5F5-E056D1328F7A}" type="presParOf" srcId="{889D26A5-4539-4F2E-AF65-579BFAC63205}" destId="{CA00FAFA-FADC-4A0B-8B02-394805731195}" srcOrd="1" destOrd="0" presId="urn:microsoft.com/office/officeart/2008/layout/HorizontalMultiLevelHierarchy"/>
    <dgm:cxn modelId="{A18ACA5D-0EFF-4AD2-91B9-5FE1FFD1F71B}" type="presParOf" srcId="{CA00FAFA-FADC-4A0B-8B02-394805731195}" destId="{ACE17FD3-905D-4054-AE21-7E757F3143F1}" srcOrd="0" destOrd="0" presId="urn:microsoft.com/office/officeart/2008/layout/HorizontalMultiLevelHierarchy"/>
    <dgm:cxn modelId="{91D9364A-1082-4875-A456-727DF42DE17A}" type="presParOf" srcId="{CA00FAFA-FADC-4A0B-8B02-394805731195}" destId="{4A2FE108-5548-43CD-A3A2-96D4882B95DB}" srcOrd="1" destOrd="0" presId="urn:microsoft.com/office/officeart/2008/layout/HorizontalMultiLevelHierarchy"/>
    <dgm:cxn modelId="{3C4ED9CE-2EE4-49CF-8C1F-6E3DB13CEAD8}" type="presParOf" srcId="{4A2FE108-5548-43CD-A3A2-96D4882B95DB}" destId="{643DEADD-125A-4F15-A3D7-AB2A54A7EE8C}" srcOrd="0" destOrd="0" presId="urn:microsoft.com/office/officeart/2008/layout/HorizontalMultiLevelHierarchy"/>
    <dgm:cxn modelId="{99C442C8-11F3-48A6-BC0B-A27EA0E7A6A1}" type="presParOf" srcId="{643DEADD-125A-4F15-A3D7-AB2A54A7EE8C}" destId="{C7128926-C729-4E9F-A382-2B82F8A7FFA4}" srcOrd="0" destOrd="0" presId="urn:microsoft.com/office/officeart/2008/layout/HorizontalMultiLevelHierarchy"/>
    <dgm:cxn modelId="{8B8687E8-6058-41C4-954F-0BB1F06F65BB}" type="presParOf" srcId="{4A2FE108-5548-43CD-A3A2-96D4882B95DB}" destId="{A9F23914-F715-4D20-B898-45F219E37009}" srcOrd="1" destOrd="0" presId="urn:microsoft.com/office/officeart/2008/layout/HorizontalMultiLevelHierarchy"/>
    <dgm:cxn modelId="{911BD22A-6FF3-41C3-8A07-E1D3300C25B9}" type="presParOf" srcId="{A9F23914-F715-4D20-B898-45F219E37009}" destId="{9C1A6BDD-3BEB-42A9-A6EE-2B1DF6D57A1E}" srcOrd="0" destOrd="0" presId="urn:microsoft.com/office/officeart/2008/layout/HorizontalMultiLevelHierarchy"/>
    <dgm:cxn modelId="{23C68407-FB2C-4FE1-8B24-F8645FD87AEF}" type="presParOf" srcId="{A9F23914-F715-4D20-B898-45F219E37009}" destId="{E3E5CEB7-745B-426A-981B-FCA969D310D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D451-1CB2-4446-ABE9-B897B9324379}">
      <dsp:nvSpPr>
        <dsp:cNvPr id="0" name=""/>
        <dsp:cNvSpPr/>
      </dsp:nvSpPr>
      <dsp:spPr>
        <a:xfrm>
          <a:off x="0" y="1796430"/>
          <a:ext cx="1320464" cy="1190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Leakage</a:t>
          </a:r>
          <a:endParaRPr lang="en-US" sz="1600" b="1" kern="1200" dirty="0"/>
        </a:p>
      </dsp:txBody>
      <dsp:txXfrm>
        <a:off x="34878" y="1831308"/>
        <a:ext cx="1250708" cy="1121072"/>
      </dsp:txXfrm>
    </dsp:sp>
    <dsp:sp modelId="{30299531-6256-415F-8D77-6E5A2833FA51}">
      <dsp:nvSpPr>
        <dsp:cNvPr id="0" name=""/>
        <dsp:cNvSpPr/>
      </dsp:nvSpPr>
      <dsp:spPr>
        <a:xfrm rot="17501520">
          <a:off x="856308" y="1697076"/>
          <a:ext cx="1472617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472617" y="1060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1555801" y="1641277"/>
        <a:ext cx="73630" cy="132800"/>
      </dsp:txXfrm>
    </dsp:sp>
    <dsp:sp modelId="{05076CF4-D673-4216-8070-8E5052AC6D3C}">
      <dsp:nvSpPr>
        <dsp:cNvPr id="0" name=""/>
        <dsp:cNvSpPr/>
      </dsp:nvSpPr>
      <dsp:spPr>
        <a:xfrm>
          <a:off x="1864769" y="428097"/>
          <a:ext cx="1320464" cy="11908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 Shrinkage</a:t>
          </a:r>
          <a:endParaRPr lang="en-US" sz="1600" b="1" kern="1200" dirty="0"/>
        </a:p>
      </dsp:txBody>
      <dsp:txXfrm>
        <a:off x="1899647" y="462975"/>
        <a:ext cx="1250708" cy="1121072"/>
      </dsp:txXfrm>
    </dsp:sp>
    <dsp:sp modelId="{406D9C3D-B5F7-4412-AFAE-49F539845DFF}">
      <dsp:nvSpPr>
        <dsp:cNvPr id="0" name=""/>
        <dsp:cNvSpPr/>
      </dsp:nvSpPr>
      <dsp:spPr>
        <a:xfrm>
          <a:off x="3185233" y="1012909"/>
          <a:ext cx="537336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37336" y="106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440468" y="999283"/>
        <a:ext cx="26866" cy="48457"/>
      </dsp:txXfrm>
    </dsp:sp>
    <dsp:sp modelId="{1089B4D1-CA09-4D76-8FB9-0DED8308E0CB}">
      <dsp:nvSpPr>
        <dsp:cNvPr id="0" name=""/>
        <dsp:cNvSpPr/>
      </dsp:nvSpPr>
      <dsp:spPr>
        <a:xfrm>
          <a:off x="3722570" y="428097"/>
          <a:ext cx="1320464" cy="11908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Spongy Shrinkage</a:t>
          </a:r>
          <a:endParaRPr lang="en-US" sz="1600" b="1" kern="1200" dirty="0"/>
        </a:p>
      </dsp:txBody>
      <dsp:txXfrm>
        <a:off x="3757448" y="462975"/>
        <a:ext cx="1250708" cy="1121072"/>
      </dsp:txXfrm>
    </dsp:sp>
    <dsp:sp modelId="{7CB17BF6-00AB-48F8-AA97-6770C2CF3FC7}">
      <dsp:nvSpPr>
        <dsp:cNvPr id="0" name=""/>
        <dsp:cNvSpPr/>
      </dsp:nvSpPr>
      <dsp:spPr>
        <a:xfrm rot="19168290">
          <a:off x="4964008" y="798861"/>
          <a:ext cx="658787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58787" y="106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276932" y="779758"/>
        <a:ext cx="32939" cy="59409"/>
      </dsp:txXfrm>
    </dsp:sp>
    <dsp:sp modelId="{36FF8CB3-0BDD-4D63-8C7C-8230FDD8F1AB}">
      <dsp:nvSpPr>
        <dsp:cNvPr id="0" name=""/>
        <dsp:cNvSpPr/>
      </dsp:nvSpPr>
      <dsp:spPr>
        <a:xfrm>
          <a:off x="5543768" y="0"/>
          <a:ext cx="1320464" cy="11908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Last to solidify area </a:t>
          </a:r>
          <a:endParaRPr lang="en-US" sz="1600" b="1" kern="1200" dirty="0"/>
        </a:p>
      </dsp:txBody>
      <dsp:txXfrm>
        <a:off x="5578646" y="34878"/>
        <a:ext cx="1250708" cy="1121072"/>
      </dsp:txXfrm>
    </dsp:sp>
    <dsp:sp modelId="{E8D5735B-15FE-4404-A88C-EB29F0A52CA2}">
      <dsp:nvSpPr>
        <dsp:cNvPr id="0" name=""/>
        <dsp:cNvSpPr/>
      </dsp:nvSpPr>
      <dsp:spPr>
        <a:xfrm>
          <a:off x="6864233" y="584812"/>
          <a:ext cx="528185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8185" y="106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7115121" y="571598"/>
        <a:ext cx="26409" cy="47631"/>
      </dsp:txXfrm>
    </dsp:sp>
    <dsp:sp modelId="{8D681D05-AD21-47DA-9ECA-F6D7952E563F}">
      <dsp:nvSpPr>
        <dsp:cNvPr id="0" name=""/>
        <dsp:cNvSpPr/>
      </dsp:nvSpPr>
      <dsp:spPr>
        <a:xfrm>
          <a:off x="7392419" y="0"/>
          <a:ext cx="1320464" cy="11908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Creation of hot spot </a:t>
          </a:r>
          <a:endParaRPr lang="en-US" sz="1600" b="1" kern="1200" dirty="0"/>
        </a:p>
      </dsp:txBody>
      <dsp:txXfrm>
        <a:off x="7427297" y="34878"/>
        <a:ext cx="1250708" cy="1121072"/>
      </dsp:txXfrm>
    </dsp:sp>
    <dsp:sp modelId="{53C599CF-1B88-4651-B563-5ED0D890FF2E}">
      <dsp:nvSpPr>
        <dsp:cNvPr id="0" name=""/>
        <dsp:cNvSpPr/>
      </dsp:nvSpPr>
      <dsp:spPr>
        <a:xfrm rot="3403358">
          <a:off x="4829578" y="1408327"/>
          <a:ext cx="945948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945948" y="106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>
        <a:off x="5278904" y="1376276"/>
        <a:ext cx="47297" cy="85305"/>
      </dsp:txXfrm>
    </dsp:sp>
    <dsp:sp modelId="{E1CB5477-C096-453D-B3DF-CD7EE4E53C25}">
      <dsp:nvSpPr>
        <dsp:cNvPr id="0" name=""/>
        <dsp:cNvSpPr/>
      </dsp:nvSpPr>
      <dsp:spPr>
        <a:xfrm>
          <a:off x="5562070" y="1218933"/>
          <a:ext cx="1320464" cy="11908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Abrupt changes in the geometry </a:t>
          </a:r>
          <a:endParaRPr lang="en-US" sz="1600" b="1" kern="1200" dirty="0"/>
        </a:p>
      </dsp:txBody>
      <dsp:txXfrm>
        <a:off x="5596948" y="1253811"/>
        <a:ext cx="1250708" cy="1121072"/>
      </dsp:txXfrm>
    </dsp:sp>
    <dsp:sp modelId="{B16CE1D3-4D5A-42B2-8B07-59152F4807F2}">
      <dsp:nvSpPr>
        <dsp:cNvPr id="0" name=""/>
        <dsp:cNvSpPr/>
      </dsp:nvSpPr>
      <dsp:spPr>
        <a:xfrm rot="4461688">
          <a:off x="603584" y="3326358"/>
          <a:ext cx="1962893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962893" y="1060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535958" y="3287887"/>
        <a:ext cx="98144" cy="98144"/>
      </dsp:txXfrm>
    </dsp:sp>
    <dsp:sp modelId="{09FDDECB-D26D-4919-A76B-63F628AEDFA0}">
      <dsp:nvSpPr>
        <dsp:cNvPr id="0" name=""/>
        <dsp:cNvSpPr/>
      </dsp:nvSpPr>
      <dsp:spPr>
        <a:xfrm>
          <a:off x="1849597" y="3951959"/>
          <a:ext cx="1320464" cy="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Inclusion</a:t>
          </a:r>
          <a:endParaRPr lang="en-US" sz="1600" b="1" kern="1200" dirty="0"/>
        </a:p>
      </dsp:txBody>
      <dsp:txXfrm>
        <a:off x="1868935" y="3971297"/>
        <a:ext cx="1281788" cy="621556"/>
      </dsp:txXfrm>
    </dsp:sp>
    <dsp:sp modelId="{4D27A79C-BFA9-4728-B9D9-84FC705237D4}">
      <dsp:nvSpPr>
        <dsp:cNvPr id="0" name=""/>
        <dsp:cNvSpPr/>
      </dsp:nvSpPr>
      <dsp:spPr>
        <a:xfrm rot="17759741">
          <a:off x="2849202" y="3758033"/>
          <a:ext cx="1142465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1142465" y="106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91873" y="3740073"/>
        <a:ext cx="57123" cy="57123"/>
      </dsp:txXfrm>
    </dsp:sp>
    <dsp:sp modelId="{6E0CC9C7-8428-450C-B9CC-3462B0081272}">
      <dsp:nvSpPr>
        <dsp:cNvPr id="0" name=""/>
        <dsp:cNvSpPr/>
      </dsp:nvSpPr>
      <dsp:spPr>
        <a:xfrm>
          <a:off x="3670808" y="2925079"/>
          <a:ext cx="1320464" cy="6602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 </a:t>
          </a:r>
          <a:r>
            <a:rPr lang="en-US" sz="1600" b="1" kern="1200" dirty="0" err="1" smtClean="0"/>
            <a:t>Aluminium</a:t>
          </a:r>
          <a:r>
            <a:rPr lang="en-US" sz="1600" b="1" kern="1200" dirty="0" smtClean="0"/>
            <a:t> Oxide </a:t>
          </a:r>
          <a:endParaRPr lang="en-US" sz="1600" b="1" kern="1200" dirty="0"/>
        </a:p>
      </dsp:txBody>
      <dsp:txXfrm>
        <a:off x="3690146" y="2944417"/>
        <a:ext cx="1281788" cy="621556"/>
      </dsp:txXfrm>
    </dsp:sp>
    <dsp:sp modelId="{8D1283CA-2C56-4097-B98A-62DF26411B6D}">
      <dsp:nvSpPr>
        <dsp:cNvPr id="0" name=""/>
        <dsp:cNvSpPr/>
      </dsp:nvSpPr>
      <dsp:spPr>
        <a:xfrm>
          <a:off x="4991273" y="3244594"/>
          <a:ext cx="528185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8185" y="106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42161" y="3241991"/>
        <a:ext cx="26409" cy="26409"/>
      </dsp:txXfrm>
    </dsp:sp>
    <dsp:sp modelId="{959FA035-0DF2-4CBE-8525-A855991F444F}">
      <dsp:nvSpPr>
        <dsp:cNvPr id="0" name=""/>
        <dsp:cNvSpPr/>
      </dsp:nvSpPr>
      <dsp:spPr>
        <a:xfrm>
          <a:off x="5519458" y="2925079"/>
          <a:ext cx="1320464" cy="6602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Aluminium</a:t>
          </a:r>
          <a:r>
            <a:rPr lang="en-US" sz="1600" b="1" kern="1200" dirty="0" smtClean="0"/>
            <a:t> Foil </a:t>
          </a:r>
          <a:endParaRPr lang="en-US" sz="1600" b="1" kern="1200" dirty="0"/>
        </a:p>
      </dsp:txBody>
      <dsp:txXfrm>
        <a:off x="5538796" y="2944417"/>
        <a:ext cx="1281788" cy="621556"/>
      </dsp:txXfrm>
    </dsp:sp>
    <dsp:sp modelId="{B3EE4BBD-4906-4162-A01E-7D0DE3068187}">
      <dsp:nvSpPr>
        <dsp:cNvPr id="0" name=""/>
        <dsp:cNvSpPr/>
      </dsp:nvSpPr>
      <dsp:spPr>
        <a:xfrm rot="19457599">
          <a:off x="6778785" y="3054777"/>
          <a:ext cx="650462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50462" y="106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7754" y="3049117"/>
        <a:ext cx="32523" cy="32523"/>
      </dsp:txXfrm>
    </dsp:sp>
    <dsp:sp modelId="{4CD6EDA0-0070-446E-9E01-57751B66E120}">
      <dsp:nvSpPr>
        <dsp:cNvPr id="0" name=""/>
        <dsp:cNvSpPr/>
      </dsp:nvSpPr>
      <dsp:spPr>
        <a:xfrm>
          <a:off x="7368109" y="2545446"/>
          <a:ext cx="1320464" cy="6602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Single layer </a:t>
          </a:r>
          <a:endParaRPr lang="en-US" sz="1600" b="1" kern="1200" dirty="0"/>
        </a:p>
      </dsp:txBody>
      <dsp:txXfrm>
        <a:off x="7387447" y="2564784"/>
        <a:ext cx="1281788" cy="621556"/>
      </dsp:txXfrm>
    </dsp:sp>
    <dsp:sp modelId="{C76A98E9-E341-46A0-92B5-A72F1330341B}">
      <dsp:nvSpPr>
        <dsp:cNvPr id="0" name=""/>
        <dsp:cNvSpPr/>
      </dsp:nvSpPr>
      <dsp:spPr>
        <a:xfrm rot="2142401">
          <a:off x="6778785" y="3434411"/>
          <a:ext cx="650462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650462" y="106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87754" y="3428751"/>
        <a:ext cx="32523" cy="32523"/>
      </dsp:txXfrm>
    </dsp:sp>
    <dsp:sp modelId="{F6858B89-36D1-438C-B66C-6A37A610CC77}">
      <dsp:nvSpPr>
        <dsp:cNvPr id="0" name=""/>
        <dsp:cNvSpPr/>
      </dsp:nvSpPr>
      <dsp:spPr>
        <a:xfrm>
          <a:off x="7368109" y="3304713"/>
          <a:ext cx="1320464" cy="6602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Multiple layers</a:t>
          </a:r>
          <a:endParaRPr lang="en-US" sz="1600" b="1" kern="1200" dirty="0"/>
        </a:p>
      </dsp:txBody>
      <dsp:txXfrm>
        <a:off x="7387447" y="3324051"/>
        <a:ext cx="1281788" cy="621556"/>
      </dsp:txXfrm>
    </dsp:sp>
    <dsp:sp modelId="{F2F17760-727A-4B69-9432-E38E5887F577}">
      <dsp:nvSpPr>
        <dsp:cNvPr id="0" name=""/>
        <dsp:cNvSpPr/>
      </dsp:nvSpPr>
      <dsp:spPr>
        <a:xfrm rot="756598">
          <a:off x="3163873" y="4327484"/>
          <a:ext cx="513123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13123" y="1060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07607" y="4325257"/>
        <a:ext cx="25656" cy="25656"/>
      </dsp:txXfrm>
    </dsp:sp>
    <dsp:sp modelId="{EF680991-6651-4F08-988D-970BE677B733}">
      <dsp:nvSpPr>
        <dsp:cNvPr id="0" name=""/>
        <dsp:cNvSpPr/>
      </dsp:nvSpPr>
      <dsp:spPr>
        <a:xfrm>
          <a:off x="3670808" y="4063980"/>
          <a:ext cx="1320464" cy="6602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Dross</a:t>
          </a:r>
          <a:endParaRPr lang="en-US" sz="1600" b="1" kern="1200" dirty="0"/>
        </a:p>
      </dsp:txBody>
      <dsp:txXfrm>
        <a:off x="3690146" y="4083318"/>
        <a:ext cx="1281788" cy="621556"/>
      </dsp:txXfrm>
    </dsp:sp>
    <dsp:sp modelId="{89395B0A-499E-4727-90CC-42C201F6AA19}">
      <dsp:nvSpPr>
        <dsp:cNvPr id="0" name=""/>
        <dsp:cNvSpPr/>
      </dsp:nvSpPr>
      <dsp:spPr>
        <a:xfrm>
          <a:off x="4991273" y="4383495"/>
          <a:ext cx="528185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8185" y="106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242161" y="4380892"/>
        <a:ext cx="26409" cy="26409"/>
      </dsp:txXfrm>
    </dsp:sp>
    <dsp:sp modelId="{BADA58CD-7CA9-47C7-869B-0431DA746654}">
      <dsp:nvSpPr>
        <dsp:cNvPr id="0" name=""/>
        <dsp:cNvSpPr/>
      </dsp:nvSpPr>
      <dsp:spPr>
        <a:xfrm>
          <a:off x="5519458" y="4063980"/>
          <a:ext cx="1320464" cy="6602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Unclean metal</a:t>
          </a:r>
          <a:endParaRPr lang="en-US" sz="1600" b="1" kern="1200" dirty="0"/>
        </a:p>
      </dsp:txBody>
      <dsp:txXfrm>
        <a:off x="5538796" y="4083318"/>
        <a:ext cx="1281788" cy="621556"/>
      </dsp:txXfrm>
    </dsp:sp>
    <dsp:sp modelId="{59886CF4-76DC-4E56-8185-E5C5C191436E}">
      <dsp:nvSpPr>
        <dsp:cNvPr id="0" name=""/>
        <dsp:cNvSpPr/>
      </dsp:nvSpPr>
      <dsp:spPr>
        <a:xfrm>
          <a:off x="6839923" y="4383495"/>
          <a:ext cx="528185" cy="21203"/>
        </a:xfrm>
        <a:custGeom>
          <a:avLst/>
          <a:gdLst/>
          <a:ahLst/>
          <a:cxnLst/>
          <a:rect l="0" t="0" r="0" b="0"/>
          <a:pathLst>
            <a:path>
              <a:moveTo>
                <a:pt x="0" y="10601"/>
              </a:moveTo>
              <a:lnTo>
                <a:pt x="528185" y="1060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090811" y="4380892"/>
        <a:ext cx="26409" cy="26409"/>
      </dsp:txXfrm>
    </dsp:sp>
    <dsp:sp modelId="{C0824E29-57FC-4D8D-94FA-35B7945A7037}">
      <dsp:nvSpPr>
        <dsp:cNvPr id="0" name=""/>
        <dsp:cNvSpPr/>
      </dsp:nvSpPr>
      <dsp:spPr>
        <a:xfrm>
          <a:off x="7368109" y="4063980"/>
          <a:ext cx="1320464" cy="6602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Ineffective Filtration </a:t>
          </a:r>
          <a:endParaRPr lang="en-US" sz="1600" b="1" kern="1200" dirty="0"/>
        </a:p>
      </dsp:txBody>
      <dsp:txXfrm>
        <a:off x="7387447" y="4083318"/>
        <a:ext cx="1281788" cy="6215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DEADD-125A-4F15-A3D7-AB2A54A7EE8C}">
      <dsp:nvSpPr>
        <dsp:cNvPr id="0" name=""/>
        <dsp:cNvSpPr/>
      </dsp:nvSpPr>
      <dsp:spPr>
        <a:xfrm>
          <a:off x="4618727" y="3732604"/>
          <a:ext cx="341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44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80914" y="3769788"/>
        <a:ext cx="17072" cy="17072"/>
      </dsp:txXfrm>
    </dsp:sp>
    <dsp:sp modelId="{D094C3B9-EAA2-44CA-AE3F-3638CC32D490}">
      <dsp:nvSpPr>
        <dsp:cNvPr id="0" name=""/>
        <dsp:cNvSpPr/>
      </dsp:nvSpPr>
      <dsp:spPr>
        <a:xfrm>
          <a:off x="2570056" y="3732604"/>
          <a:ext cx="341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445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32243" y="3769788"/>
        <a:ext cx="17072" cy="17072"/>
      </dsp:txXfrm>
    </dsp:sp>
    <dsp:sp modelId="{98DAD1F3-1054-41FD-AAA3-C9C3654F15D8}">
      <dsp:nvSpPr>
        <dsp:cNvPr id="0" name=""/>
        <dsp:cNvSpPr/>
      </dsp:nvSpPr>
      <dsp:spPr>
        <a:xfrm>
          <a:off x="521385" y="2802395"/>
          <a:ext cx="341445" cy="975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722" y="0"/>
              </a:lnTo>
              <a:lnTo>
                <a:pt x="170722" y="975929"/>
              </a:lnTo>
              <a:lnTo>
                <a:pt x="341445" y="97592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6259" y="3264511"/>
        <a:ext cx="51696" cy="51696"/>
      </dsp:txXfrm>
    </dsp:sp>
    <dsp:sp modelId="{DFBC2596-C962-4A22-8617-A8D191C51F82}">
      <dsp:nvSpPr>
        <dsp:cNvPr id="0" name=""/>
        <dsp:cNvSpPr/>
      </dsp:nvSpPr>
      <dsp:spPr>
        <a:xfrm>
          <a:off x="6667398" y="3081985"/>
          <a:ext cx="341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44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29585" y="3119169"/>
        <a:ext cx="17072" cy="17072"/>
      </dsp:txXfrm>
    </dsp:sp>
    <dsp:sp modelId="{266D15C1-E12F-4E7C-963E-7296939D607E}">
      <dsp:nvSpPr>
        <dsp:cNvPr id="0" name=""/>
        <dsp:cNvSpPr/>
      </dsp:nvSpPr>
      <dsp:spPr>
        <a:xfrm>
          <a:off x="4618727" y="3081985"/>
          <a:ext cx="341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44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80914" y="3119169"/>
        <a:ext cx="17072" cy="17072"/>
      </dsp:txXfrm>
    </dsp:sp>
    <dsp:sp modelId="{C7C09D8F-9523-4DC8-86D1-7B75EAF2CDA5}">
      <dsp:nvSpPr>
        <dsp:cNvPr id="0" name=""/>
        <dsp:cNvSpPr/>
      </dsp:nvSpPr>
      <dsp:spPr>
        <a:xfrm>
          <a:off x="2570056" y="3081985"/>
          <a:ext cx="341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445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32243" y="3119169"/>
        <a:ext cx="17072" cy="17072"/>
      </dsp:txXfrm>
    </dsp:sp>
    <dsp:sp modelId="{1E260017-6E5B-4F8C-BEF7-42D4485CD66D}">
      <dsp:nvSpPr>
        <dsp:cNvPr id="0" name=""/>
        <dsp:cNvSpPr/>
      </dsp:nvSpPr>
      <dsp:spPr>
        <a:xfrm>
          <a:off x="521385" y="2802395"/>
          <a:ext cx="341445" cy="3253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0722" y="0"/>
              </a:lnTo>
              <a:lnTo>
                <a:pt x="170722" y="325309"/>
              </a:lnTo>
              <a:lnTo>
                <a:pt x="341445" y="32530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318" y="2953260"/>
        <a:ext cx="23580" cy="23580"/>
      </dsp:txXfrm>
    </dsp:sp>
    <dsp:sp modelId="{4DB49283-629A-4DC2-AEAB-02B595658583}">
      <dsp:nvSpPr>
        <dsp:cNvPr id="0" name=""/>
        <dsp:cNvSpPr/>
      </dsp:nvSpPr>
      <dsp:spPr>
        <a:xfrm>
          <a:off x="6667398" y="2431365"/>
          <a:ext cx="341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44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29585" y="2468549"/>
        <a:ext cx="17072" cy="17072"/>
      </dsp:txXfrm>
    </dsp:sp>
    <dsp:sp modelId="{FFE550ED-15A4-4BAF-87DD-00D7500713AA}">
      <dsp:nvSpPr>
        <dsp:cNvPr id="0" name=""/>
        <dsp:cNvSpPr/>
      </dsp:nvSpPr>
      <dsp:spPr>
        <a:xfrm>
          <a:off x="4618727" y="2431365"/>
          <a:ext cx="341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44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780914" y="2468549"/>
        <a:ext cx="17072" cy="17072"/>
      </dsp:txXfrm>
    </dsp:sp>
    <dsp:sp modelId="{F5403B10-E45D-41D0-8484-5E45E93265AE}">
      <dsp:nvSpPr>
        <dsp:cNvPr id="0" name=""/>
        <dsp:cNvSpPr/>
      </dsp:nvSpPr>
      <dsp:spPr>
        <a:xfrm>
          <a:off x="2570056" y="2431365"/>
          <a:ext cx="341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445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32243" y="2468549"/>
        <a:ext cx="17072" cy="17072"/>
      </dsp:txXfrm>
    </dsp:sp>
    <dsp:sp modelId="{27264FB6-54F3-4552-B0D1-799E0247CE1C}">
      <dsp:nvSpPr>
        <dsp:cNvPr id="0" name=""/>
        <dsp:cNvSpPr/>
      </dsp:nvSpPr>
      <dsp:spPr>
        <a:xfrm>
          <a:off x="521385" y="2477085"/>
          <a:ext cx="341445" cy="325309"/>
        </a:xfrm>
        <a:custGeom>
          <a:avLst/>
          <a:gdLst/>
          <a:ahLst/>
          <a:cxnLst/>
          <a:rect l="0" t="0" r="0" b="0"/>
          <a:pathLst>
            <a:path>
              <a:moveTo>
                <a:pt x="0" y="325309"/>
              </a:moveTo>
              <a:lnTo>
                <a:pt x="170722" y="325309"/>
              </a:lnTo>
              <a:lnTo>
                <a:pt x="170722" y="0"/>
              </a:lnTo>
              <a:lnTo>
                <a:pt x="34144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80318" y="2627950"/>
        <a:ext cx="23580" cy="23580"/>
      </dsp:txXfrm>
    </dsp:sp>
    <dsp:sp modelId="{1858C12C-C7F9-4D74-89A9-06461575D6B6}">
      <dsp:nvSpPr>
        <dsp:cNvPr id="0" name=""/>
        <dsp:cNvSpPr/>
      </dsp:nvSpPr>
      <dsp:spPr>
        <a:xfrm>
          <a:off x="4618727" y="1780746"/>
          <a:ext cx="341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44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780914" y="1817929"/>
        <a:ext cx="17072" cy="17072"/>
      </dsp:txXfrm>
    </dsp:sp>
    <dsp:sp modelId="{41B7FFEF-A24A-4CBE-A172-DDBE00A83040}">
      <dsp:nvSpPr>
        <dsp:cNvPr id="0" name=""/>
        <dsp:cNvSpPr/>
      </dsp:nvSpPr>
      <dsp:spPr>
        <a:xfrm>
          <a:off x="2570056" y="1780746"/>
          <a:ext cx="3414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1445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732243" y="1817929"/>
        <a:ext cx="17072" cy="17072"/>
      </dsp:txXfrm>
    </dsp:sp>
    <dsp:sp modelId="{2756A869-4B2B-4C7C-9F38-71391BB90890}">
      <dsp:nvSpPr>
        <dsp:cNvPr id="0" name=""/>
        <dsp:cNvSpPr/>
      </dsp:nvSpPr>
      <dsp:spPr>
        <a:xfrm>
          <a:off x="521385" y="1826466"/>
          <a:ext cx="341445" cy="975929"/>
        </a:xfrm>
        <a:custGeom>
          <a:avLst/>
          <a:gdLst/>
          <a:ahLst/>
          <a:cxnLst/>
          <a:rect l="0" t="0" r="0" b="0"/>
          <a:pathLst>
            <a:path>
              <a:moveTo>
                <a:pt x="0" y="975929"/>
              </a:moveTo>
              <a:lnTo>
                <a:pt x="170722" y="975929"/>
              </a:lnTo>
              <a:lnTo>
                <a:pt x="170722" y="0"/>
              </a:lnTo>
              <a:lnTo>
                <a:pt x="34144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666259" y="2288582"/>
        <a:ext cx="51696" cy="51696"/>
      </dsp:txXfrm>
    </dsp:sp>
    <dsp:sp modelId="{4280588D-67B0-44C8-BD3E-6D7D082AEDA0}">
      <dsp:nvSpPr>
        <dsp:cNvPr id="0" name=""/>
        <dsp:cNvSpPr/>
      </dsp:nvSpPr>
      <dsp:spPr>
        <a:xfrm rot="16200000">
          <a:off x="-1108587" y="2542147"/>
          <a:ext cx="2739451" cy="520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TEAMS INVOLVED</a:t>
          </a:r>
          <a:endParaRPr lang="en-US" sz="2400" b="1" kern="1200" dirty="0"/>
        </a:p>
      </dsp:txBody>
      <dsp:txXfrm>
        <a:off x="-1108587" y="2542147"/>
        <a:ext cx="2739451" cy="520495"/>
      </dsp:txXfrm>
    </dsp:sp>
    <dsp:sp modelId="{52B0E371-7D4F-47F6-B30B-153300F77355}">
      <dsp:nvSpPr>
        <dsp:cNvPr id="0" name=""/>
        <dsp:cNvSpPr/>
      </dsp:nvSpPr>
      <dsp:spPr>
        <a:xfrm>
          <a:off x="862830" y="1566218"/>
          <a:ext cx="1707225" cy="520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 DIE MAINTENANCE (ANW/RDR) </a:t>
          </a:r>
          <a:endParaRPr lang="en-US" sz="900" b="1" kern="1200" dirty="0"/>
        </a:p>
      </dsp:txBody>
      <dsp:txXfrm>
        <a:off x="862830" y="1566218"/>
        <a:ext cx="1707225" cy="520495"/>
      </dsp:txXfrm>
    </dsp:sp>
    <dsp:sp modelId="{5D0DC207-BE24-49F2-9771-88E11D011085}">
      <dsp:nvSpPr>
        <dsp:cNvPr id="0" name=""/>
        <dsp:cNvSpPr/>
      </dsp:nvSpPr>
      <dsp:spPr>
        <a:xfrm>
          <a:off x="2911501" y="1566218"/>
          <a:ext cx="1707225" cy="5204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Preparation of dies according to die plan </a:t>
          </a:r>
          <a:endParaRPr lang="en-US" sz="900" b="1" kern="1200" dirty="0"/>
        </a:p>
      </dsp:txBody>
      <dsp:txXfrm>
        <a:off x="2911501" y="1566218"/>
        <a:ext cx="1707225" cy="520495"/>
      </dsp:txXfrm>
    </dsp:sp>
    <dsp:sp modelId="{D1D911F1-804D-42F6-962C-29A823A3D6AE}">
      <dsp:nvSpPr>
        <dsp:cNvPr id="0" name=""/>
        <dsp:cNvSpPr/>
      </dsp:nvSpPr>
      <dsp:spPr>
        <a:xfrm>
          <a:off x="4960173" y="1566218"/>
          <a:ext cx="1707225" cy="5204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Ensure there is no defect due to die </a:t>
          </a:r>
          <a:endParaRPr lang="en-US" sz="900" b="1" kern="1200" dirty="0"/>
        </a:p>
      </dsp:txBody>
      <dsp:txXfrm>
        <a:off x="4960173" y="1566218"/>
        <a:ext cx="1707225" cy="520495"/>
      </dsp:txXfrm>
    </dsp:sp>
    <dsp:sp modelId="{EFFAEED3-FC20-482E-B9FE-34EE62CA8604}">
      <dsp:nvSpPr>
        <dsp:cNvPr id="0" name=""/>
        <dsp:cNvSpPr/>
      </dsp:nvSpPr>
      <dsp:spPr>
        <a:xfrm>
          <a:off x="862830" y="2216837"/>
          <a:ext cx="1707225" cy="520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INDUCTION TEAM (PVP/</a:t>
          </a:r>
          <a:r>
            <a:rPr lang="en-US" sz="900" b="1" kern="1200" dirty="0" err="1" smtClean="0"/>
            <a:t>Jagdish</a:t>
          </a:r>
          <a:r>
            <a:rPr lang="en-US" sz="900" b="1" kern="1200" dirty="0" smtClean="0"/>
            <a:t>)</a:t>
          </a:r>
          <a:endParaRPr lang="en-US" sz="900" b="1" kern="1200" dirty="0"/>
        </a:p>
      </dsp:txBody>
      <dsp:txXfrm>
        <a:off x="862830" y="2216837"/>
        <a:ext cx="1707225" cy="520495"/>
      </dsp:txXfrm>
    </dsp:sp>
    <dsp:sp modelId="{4FD38ECF-39D9-4E06-A6A9-0A9720A688B7}">
      <dsp:nvSpPr>
        <dsp:cNvPr id="0" name=""/>
        <dsp:cNvSpPr/>
      </dsp:nvSpPr>
      <dsp:spPr>
        <a:xfrm>
          <a:off x="2911501" y="2216837"/>
          <a:ext cx="1707225" cy="5204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Procuring</a:t>
          </a:r>
          <a:r>
            <a:rPr lang="en-US" sz="900" b="1" kern="1200" baseline="0" dirty="0" smtClean="0"/>
            <a:t> the material from store </a:t>
          </a:r>
          <a:endParaRPr lang="en-US" sz="900" b="1" kern="1200" dirty="0"/>
        </a:p>
      </dsp:txBody>
      <dsp:txXfrm>
        <a:off x="2911501" y="2216837"/>
        <a:ext cx="1707225" cy="520495"/>
      </dsp:txXfrm>
    </dsp:sp>
    <dsp:sp modelId="{958B8845-807D-40EB-B1F3-6EBAF1DD6674}">
      <dsp:nvSpPr>
        <dsp:cNvPr id="0" name=""/>
        <dsp:cNvSpPr/>
      </dsp:nvSpPr>
      <dsp:spPr>
        <a:xfrm>
          <a:off x="4960173" y="2216837"/>
          <a:ext cx="1707225" cy="5204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Composition matching according to the requirement</a:t>
          </a:r>
          <a:endParaRPr lang="en-US" sz="900" b="1" kern="1200" dirty="0"/>
        </a:p>
      </dsp:txBody>
      <dsp:txXfrm>
        <a:off x="4960173" y="2216837"/>
        <a:ext cx="1707225" cy="520495"/>
      </dsp:txXfrm>
    </dsp:sp>
    <dsp:sp modelId="{B6F82637-0060-4A00-B91E-094A3CE268AF}">
      <dsp:nvSpPr>
        <dsp:cNvPr id="0" name=""/>
        <dsp:cNvSpPr/>
      </dsp:nvSpPr>
      <dsp:spPr>
        <a:xfrm>
          <a:off x="7008844" y="2216837"/>
          <a:ext cx="1707225" cy="5204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Co-ordinate with Quality and manufacturing according to the need of melt</a:t>
          </a:r>
          <a:endParaRPr lang="en-US" sz="900" b="1" kern="1200" dirty="0"/>
        </a:p>
      </dsp:txBody>
      <dsp:txXfrm>
        <a:off x="7008844" y="2216837"/>
        <a:ext cx="1707225" cy="520495"/>
      </dsp:txXfrm>
    </dsp:sp>
    <dsp:sp modelId="{C074E19A-3EC7-43B2-867C-7A92668F3628}">
      <dsp:nvSpPr>
        <dsp:cNvPr id="0" name=""/>
        <dsp:cNvSpPr/>
      </dsp:nvSpPr>
      <dsp:spPr>
        <a:xfrm>
          <a:off x="862830" y="2867457"/>
          <a:ext cx="1707225" cy="520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QUALITY TEAM (HRA/AKM)</a:t>
          </a:r>
          <a:endParaRPr lang="en-US" sz="900" b="1" kern="1200" dirty="0"/>
        </a:p>
      </dsp:txBody>
      <dsp:txXfrm>
        <a:off x="862830" y="2867457"/>
        <a:ext cx="1707225" cy="520495"/>
      </dsp:txXfrm>
    </dsp:sp>
    <dsp:sp modelId="{047B41D6-680C-4D7F-8EC8-568CB5CD6051}">
      <dsp:nvSpPr>
        <dsp:cNvPr id="0" name=""/>
        <dsp:cNvSpPr/>
      </dsp:nvSpPr>
      <dsp:spPr>
        <a:xfrm>
          <a:off x="2911501" y="2867457"/>
          <a:ext cx="1707225" cy="5204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Verification of all the parameters</a:t>
          </a:r>
          <a:endParaRPr lang="en-US" sz="900" b="1" kern="1200" dirty="0"/>
        </a:p>
      </dsp:txBody>
      <dsp:txXfrm>
        <a:off x="2911501" y="2867457"/>
        <a:ext cx="1707225" cy="520495"/>
      </dsp:txXfrm>
    </dsp:sp>
    <dsp:sp modelId="{FA90E951-2A99-460D-B839-424624CC5EEA}">
      <dsp:nvSpPr>
        <dsp:cNvPr id="0" name=""/>
        <dsp:cNvSpPr/>
      </dsp:nvSpPr>
      <dsp:spPr>
        <a:xfrm>
          <a:off x="4960173" y="2867457"/>
          <a:ext cx="1707225" cy="5204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Take readings of all the parameters and compile the sheet</a:t>
          </a:r>
          <a:endParaRPr lang="en-US" sz="900" b="1" kern="1200" dirty="0"/>
        </a:p>
      </dsp:txBody>
      <dsp:txXfrm>
        <a:off x="4960173" y="2867457"/>
        <a:ext cx="1707225" cy="520495"/>
      </dsp:txXfrm>
    </dsp:sp>
    <dsp:sp modelId="{5E6C491C-58DF-44F0-BB56-2F304325400C}">
      <dsp:nvSpPr>
        <dsp:cNvPr id="0" name=""/>
        <dsp:cNvSpPr/>
      </dsp:nvSpPr>
      <dsp:spPr>
        <a:xfrm>
          <a:off x="7008844" y="2867457"/>
          <a:ext cx="1707225" cy="5204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Analysis of Jobs produced </a:t>
          </a:r>
          <a:endParaRPr lang="en-US" sz="900" b="1" kern="1200" dirty="0"/>
        </a:p>
      </dsp:txBody>
      <dsp:txXfrm>
        <a:off x="7008844" y="2867457"/>
        <a:ext cx="1707225" cy="520495"/>
      </dsp:txXfrm>
    </dsp:sp>
    <dsp:sp modelId="{9FC03DAA-05B4-4864-8325-87CD072E0772}">
      <dsp:nvSpPr>
        <dsp:cNvPr id="0" name=""/>
        <dsp:cNvSpPr/>
      </dsp:nvSpPr>
      <dsp:spPr>
        <a:xfrm>
          <a:off x="862830" y="3518077"/>
          <a:ext cx="1707225" cy="520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MANUFACTURING (AVM/SLB)</a:t>
          </a:r>
          <a:endParaRPr lang="en-US" sz="900" b="1" kern="1200" dirty="0"/>
        </a:p>
      </dsp:txBody>
      <dsp:txXfrm>
        <a:off x="862830" y="3518077"/>
        <a:ext cx="1707225" cy="520495"/>
      </dsp:txXfrm>
    </dsp:sp>
    <dsp:sp modelId="{ACE17FD3-905D-4054-AE21-7E757F3143F1}">
      <dsp:nvSpPr>
        <dsp:cNvPr id="0" name=""/>
        <dsp:cNvSpPr/>
      </dsp:nvSpPr>
      <dsp:spPr>
        <a:xfrm>
          <a:off x="2911501" y="3518077"/>
          <a:ext cx="1707225" cy="5204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Ensure smooth running of machine during trial</a:t>
          </a:r>
          <a:endParaRPr lang="en-US" sz="900" b="1" kern="1200" dirty="0"/>
        </a:p>
      </dsp:txBody>
      <dsp:txXfrm>
        <a:off x="2911501" y="3518077"/>
        <a:ext cx="1707225" cy="520495"/>
      </dsp:txXfrm>
    </dsp:sp>
    <dsp:sp modelId="{9C1A6BDD-3BEB-42A9-A6EE-2B1DF6D57A1E}">
      <dsp:nvSpPr>
        <dsp:cNvPr id="0" name=""/>
        <dsp:cNvSpPr/>
      </dsp:nvSpPr>
      <dsp:spPr>
        <a:xfrm>
          <a:off x="4960173" y="3518077"/>
          <a:ext cx="1707225" cy="5204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 Handover the jobs to Quality </a:t>
          </a:r>
          <a:endParaRPr lang="en-US" sz="900" b="1" kern="1200" dirty="0"/>
        </a:p>
      </dsp:txBody>
      <dsp:txXfrm>
        <a:off x="4960173" y="3518077"/>
        <a:ext cx="1707225" cy="520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5D5B6-AA06-4033-AF15-AACB9FFADBAD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B127-1523-4574-B54B-0A70E89B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3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38"/>
          <p:cNvGrpSpPr/>
          <p:nvPr userDrawn="1"/>
        </p:nvGrpSpPr>
        <p:grpSpPr bwMode="gray">
          <a:xfrm>
            <a:off x="317716" y="2022822"/>
            <a:ext cx="8495663" cy="129984"/>
            <a:chOff x="324487" y="2057426"/>
            <a:chExt cx="8495663" cy="97488"/>
          </a:xfrm>
        </p:grpSpPr>
        <p:sp>
          <p:nvSpPr>
            <p:cNvPr id="9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 sz="2600">
                <a:solidFill>
                  <a:prstClr val="white"/>
                </a:solidFill>
              </a:endParaRPr>
            </a:p>
          </p:txBody>
        </p:sp>
        <p:grpSp>
          <p:nvGrpSpPr>
            <p:cNvPr id="10" name="グループ化 16"/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11" name="正方形/長方形 41"/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正方形/長方形 42"/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17716" y="2952510"/>
            <a:ext cx="8509577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Simple Presentation (Title Slide 1)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26107" y="4388713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Name</a:t>
            </a:r>
            <a:endParaRPr kumimoji="1" lang="ja-JP" alt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426107" y="4793205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Title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426107" y="5197697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Unit</a:t>
            </a:r>
            <a:endParaRPr kumimoji="1" lang="ja-JP" alt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26107" y="560218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Name of Group Company</a:t>
            </a:r>
            <a:endParaRPr kumimoji="1" lang="ja-JP" alt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3426107" y="600667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Date</a:t>
            </a:r>
            <a:endParaRPr kumimoji="1" lang="ja-JP" alt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7717" y="3538926"/>
            <a:ext cx="8502434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Subtitle if necessary</a:t>
            </a:r>
          </a:p>
        </p:txBody>
      </p:sp>
      <p:pic>
        <p:nvPicPr>
          <p:cNvPr id="21" name="図 63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22" name="Text Box 13"/>
          <p:cNvSpPr txBox="1">
            <a:spLocks noChangeArrowheads="1"/>
          </p:cNvSpPr>
          <p:nvPr userDrawn="1"/>
        </p:nvSpPr>
        <p:spPr bwMode="auto">
          <a:xfrm>
            <a:off x="5647124" y="6599238"/>
            <a:ext cx="304602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ＭＳ Ｐゴシック" pitchFamily="50" charset="-128"/>
              </a:rPr>
              <a:t>© Hitachi Automotive Systems,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145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05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mple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38"/>
          <p:cNvGrpSpPr/>
          <p:nvPr userDrawn="1"/>
        </p:nvGrpSpPr>
        <p:grpSpPr bwMode="gray">
          <a:xfrm>
            <a:off x="317716" y="2022822"/>
            <a:ext cx="8495663" cy="129984"/>
            <a:chOff x="324487" y="2057426"/>
            <a:chExt cx="8495663" cy="97488"/>
          </a:xfrm>
        </p:grpSpPr>
        <p:sp>
          <p:nvSpPr>
            <p:cNvPr id="9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 sz="2600">
                <a:solidFill>
                  <a:prstClr val="white"/>
                </a:solidFill>
              </a:endParaRPr>
            </a:p>
          </p:txBody>
        </p:sp>
        <p:grpSp>
          <p:nvGrpSpPr>
            <p:cNvPr id="10" name="グループ化 16"/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11" name="正方形/長方形 41"/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正方形/長方形 42"/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17716" y="2952510"/>
            <a:ext cx="8509577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Simple Presentation (Title Slide 1)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26107" y="4388713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Name</a:t>
            </a:r>
            <a:endParaRPr kumimoji="1" lang="ja-JP" alt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426107" y="4793205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Title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426107" y="5197697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Unit</a:t>
            </a:r>
            <a:endParaRPr kumimoji="1" lang="ja-JP" alt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26107" y="560218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Name of Group Company</a:t>
            </a:r>
            <a:endParaRPr kumimoji="1" lang="ja-JP" alt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3426107" y="600667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Date</a:t>
            </a:r>
            <a:endParaRPr kumimoji="1" lang="ja-JP" alt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7717" y="3538926"/>
            <a:ext cx="8502434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Subtitle if necessary</a:t>
            </a:r>
          </a:p>
        </p:txBody>
      </p:sp>
      <p:pic>
        <p:nvPicPr>
          <p:cNvPr id="21" name="図 63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22" name="Text Box 13"/>
          <p:cNvSpPr txBox="1">
            <a:spLocks noChangeArrowheads="1"/>
          </p:cNvSpPr>
          <p:nvPr userDrawn="1"/>
        </p:nvSpPr>
        <p:spPr bwMode="auto">
          <a:xfrm>
            <a:off x="5647124" y="6599238"/>
            <a:ext cx="304602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ＭＳ Ｐゴシック" pitchFamily="50" charset="-128"/>
              </a:rPr>
              <a:t>© Hitachi Automotive Systems,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298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r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8"/>
          <p:cNvGrpSpPr/>
          <p:nvPr userDrawn="1"/>
        </p:nvGrpSpPr>
        <p:grpSpPr bwMode="gray">
          <a:xfrm>
            <a:off x="324489" y="2743235"/>
            <a:ext cx="8495663" cy="129984"/>
            <a:chOff x="324487" y="2057426"/>
            <a:chExt cx="8495663" cy="97488"/>
          </a:xfrm>
        </p:grpSpPr>
        <p:sp>
          <p:nvSpPr>
            <p:cNvPr id="5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 sz="2600">
                <a:solidFill>
                  <a:prstClr val="white"/>
                </a:solidFill>
              </a:endParaRPr>
            </a:p>
          </p:txBody>
        </p:sp>
        <p:grpSp>
          <p:nvGrpSpPr>
            <p:cNvPr id="6" name="グループ化 16"/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7" name="正方形/長方形 41"/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正方形/長方形 42"/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4490" y="2952510"/>
            <a:ext cx="8495661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Car Presentation (Title Slide 2)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7716" y="3538926"/>
            <a:ext cx="8502435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Subtitle if necessary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26107" y="4388713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Name</a:t>
            </a:r>
            <a:endParaRPr kumimoji="1" lang="ja-JP" alt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426107" y="4793205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Title</a:t>
            </a:r>
            <a:endParaRPr kumimoji="1" lang="ja-JP" alt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426107" y="5197697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Unit</a:t>
            </a:r>
            <a:endParaRPr kumimoji="1" lang="ja-JP" alt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26107" y="560218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Name of Group Company</a:t>
            </a:r>
            <a:endParaRPr kumimoji="1" lang="ja-JP" alt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3426107" y="600667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Date</a:t>
            </a:r>
            <a:endParaRPr kumimoji="1" lang="ja-JP" altLang="en-US" dirty="0"/>
          </a:p>
        </p:txBody>
      </p:sp>
      <p:pic>
        <p:nvPicPr>
          <p:cNvPr id="16" name="図 63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6" y="4293142"/>
            <a:ext cx="3052319" cy="2188528"/>
          </a:xfrm>
          <a:prstGeom prst="rect">
            <a:avLst/>
          </a:prstGeom>
        </p:spPr>
      </p:pic>
      <p:sp>
        <p:nvSpPr>
          <p:cNvPr id="27" name="Content Placeholder 26"/>
          <p:cNvSpPr>
            <a:spLocks noGrp="1"/>
          </p:cNvSpPr>
          <p:nvPr>
            <p:ph sz="quarter" idx="18" hasCustomPrompt="1"/>
          </p:nvPr>
        </p:nvSpPr>
        <p:spPr>
          <a:xfrm>
            <a:off x="315699" y="547566"/>
            <a:ext cx="1880570" cy="1070766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/>
              <a:t>Stakeholder Logo Area</a:t>
            </a:r>
          </a:p>
        </p:txBody>
      </p:sp>
      <p:sp>
        <p:nvSpPr>
          <p:cNvPr id="19" name="Text Box 13"/>
          <p:cNvSpPr txBox="1">
            <a:spLocks noChangeArrowheads="1"/>
          </p:cNvSpPr>
          <p:nvPr userDrawn="1"/>
        </p:nvSpPr>
        <p:spPr bwMode="auto">
          <a:xfrm>
            <a:off x="5647124" y="6599238"/>
            <a:ext cx="304602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ＭＳ Ｐゴシック" pitchFamily="50" charset="-128"/>
              </a:rPr>
              <a:t>© Hitachi Automotive Systems,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381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nectivity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889504"/>
          </a:xfrm>
          <a:prstGeom prst="rect">
            <a:avLst/>
          </a:prstGeom>
        </p:spPr>
      </p:pic>
      <p:sp>
        <p:nvSpPr>
          <p:cNvPr id="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465" y="2952510"/>
            <a:ext cx="8546687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Connectivity Presentation (Title Slide 3)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73465" y="3538926"/>
            <a:ext cx="8546687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Subtitle if necessary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26107" y="4388713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Name</a:t>
            </a:r>
            <a:endParaRPr kumimoji="1" lang="ja-JP" alt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426107" y="4793205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Title</a:t>
            </a:r>
            <a:endParaRPr kumimoji="1" lang="ja-JP" alt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426107" y="5197697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Unit</a:t>
            </a:r>
            <a:endParaRPr kumimoji="1" lang="ja-JP" alt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26107" y="560218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Name of Group Company</a:t>
            </a:r>
            <a:endParaRPr kumimoji="1" lang="ja-JP" alt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3426107" y="600667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Date</a:t>
            </a:r>
            <a:endParaRPr kumimoji="1" lang="ja-JP" altLang="en-US" dirty="0"/>
          </a:p>
        </p:txBody>
      </p:sp>
      <p:pic>
        <p:nvPicPr>
          <p:cNvPr id="11" name="図 63" descr="ea60_010_030_dwin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13" name="Text Box 13"/>
          <p:cNvSpPr txBox="1">
            <a:spLocks noChangeArrowheads="1"/>
          </p:cNvSpPr>
          <p:nvPr userDrawn="1"/>
        </p:nvSpPr>
        <p:spPr bwMode="auto">
          <a:xfrm>
            <a:off x="5647124" y="6599238"/>
            <a:ext cx="304602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ＭＳ Ｐゴシック" pitchFamily="50" charset="-128"/>
              </a:rPr>
              <a:t>© Hitachi Automotive Systems,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9486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2889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66" y="547566"/>
            <a:ext cx="1976885" cy="566928"/>
          </a:xfrm>
          <a:prstGeom prst="rect">
            <a:avLst/>
          </a:prstGeom>
        </p:spPr>
      </p:pic>
      <p:pic>
        <p:nvPicPr>
          <p:cNvPr id="6" name="図 1"/>
          <p:cNvPicPr preferRelativeResize="0"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834" y="73152"/>
            <a:ext cx="6221229" cy="2743200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8772" y="2952510"/>
            <a:ext cx="8571379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HIAMS CI Presentation (Title Slide 4)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48772" y="3538926"/>
            <a:ext cx="8571379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Subtitle if necessary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26107" y="4388713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Name</a:t>
            </a:r>
            <a:endParaRPr kumimoji="1" lang="ja-JP" alt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426107" y="4793205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Title</a:t>
            </a:r>
            <a:endParaRPr kumimoji="1" lang="ja-JP" alt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426107" y="5197697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Unit</a:t>
            </a:r>
            <a:endParaRPr kumimoji="1" lang="ja-JP" alt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26107" y="560218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Name of Group Company</a:t>
            </a:r>
            <a:endParaRPr kumimoji="1" lang="ja-JP" alt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3426107" y="600667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Date</a:t>
            </a:r>
            <a:endParaRPr kumimoji="1" lang="ja-JP" altLang="en-US" dirty="0"/>
          </a:p>
        </p:txBody>
      </p:sp>
      <p:sp>
        <p:nvSpPr>
          <p:cNvPr id="15" name="Text Box 13"/>
          <p:cNvSpPr txBox="1">
            <a:spLocks noChangeArrowheads="1"/>
          </p:cNvSpPr>
          <p:nvPr userDrawn="1"/>
        </p:nvSpPr>
        <p:spPr bwMode="auto">
          <a:xfrm>
            <a:off x="5647124" y="6599238"/>
            <a:ext cx="304602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ＭＳ Ｐゴシック" pitchFamily="50" charset="-128"/>
              </a:rPr>
              <a:t>© Hitachi Automotive Systems,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4787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P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887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66" y="547566"/>
            <a:ext cx="1976885" cy="566928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8772" y="2952510"/>
            <a:ext cx="8571379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LEAP Presentation (Title Slide 5)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48772" y="3538926"/>
            <a:ext cx="8571379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Subtitle if necessary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26107" y="4388713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Name</a:t>
            </a:r>
            <a:endParaRPr kumimoji="1" lang="ja-JP" alt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426107" y="4793205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Title</a:t>
            </a:r>
            <a:endParaRPr kumimoji="1" lang="ja-JP" alt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426107" y="5197697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Unit</a:t>
            </a:r>
            <a:endParaRPr kumimoji="1" lang="ja-JP" alt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26107" y="560218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Name of Group Company</a:t>
            </a:r>
            <a:endParaRPr kumimoji="1" lang="ja-JP" alt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3426107" y="600667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Date</a:t>
            </a:r>
            <a:endParaRPr kumimoji="1" lang="ja-JP" altLang="en-US" dirty="0"/>
          </a:p>
        </p:txBody>
      </p:sp>
      <p:sp>
        <p:nvSpPr>
          <p:cNvPr id="16" name="Text Box 13"/>
          <p:cNvSpPr txBox="1">
            <a:spLocks noChangeArrowheads="1"/>
          </p:cNvSpPr>
          <p:nvPr userDrawn="1"/>
        </p:nvSpPr>
        <p:spPr bwMode="auto">
          <a:xfrm>
            <a:off x="5647124" y="6599238"/>
            <a:ext cx="304602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ＭＳ Ｐゴシック" pitchFamily="50" charset="-128"/>
              </a:rPr>
              <a:t>© Hitachi Automotive Systems,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6470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38"/>
          <p:cNvGrpSpPr/>
          <p:nvPr userDrawn="1"/>
        </p:nvGrpSpPr>
        <p:grpSpPr bwMode="gray">
          <a:xfrm>
            <a:off x="324489" y="2743235"/>
            <a:ext cx="8495663" cy="129984"/>
            <a:chOff x="324487" y="2057426"/>
            <a:chExt cx="8495663" cy="97488"/>
          </a:xfrm>
        </p:grpSpPr>
        <p:sp>
          <p:nvSpPr>
            <p:cNvPr id="4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 sz="2600">
                <a:solidFill>
                  <a:prstClr val="white"/>
                </a:solidFill>
              </a:endParaRPr>
            </a:p>
          </p:txBody>
        </p:sp>
        <p:grpSp>
          <p:nvGrpSpPr>
            <p:cNvPr id="5" name="グループ化 16"/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6" name="正方形/長方形 41"/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正方形/長方形 42"/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206996"/>
            <a:ext cx="8369301" cy="492443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3016497"/>
            <a:ext cx="8369301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1. Section 1</a:t>
            </a:r>
            <a:endParaRPr kumimoji="1" lang="ja-JP" alt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3449324"/>
            <a:ext cx="8369301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2. Section 2</a:t>
            </a:r>
            <a:endParaRPr kumimoji="1" lang="ja-JP" alt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3882150"/>
            <a:ext cx="8369301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3. Section 3</a:t>
            </a:r>
            <a:endParaRPr kumimoji="1" lang="ja-JP" alt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4314977"/>
            <a:ext cx="8369301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4. Section 4</a:t>
            </a:r>
            <a:endParaRPr kumimoji="1" lang="ja-JP" alt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3850" y="4747802"/>
            <a:ext cx="8369301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5. Section 5</a:t>
            </a:r>
            <a:endParaRPr kumimoji="1" lang="ja-JP" alt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3850" y="5180633"/>
            <a:ext cx="8369301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X. Section X</a:t>
            </a:r>
            <a:endParaRPr kumimoji="1" lang="ja-JP" altLang="en-US" dirty="0"/>
          </a:p>
        </p:txBody>
      </p:sp>
      <p:sp>
        <p:nvSpPr>
          <p:cNvPr id="15" name="Text Box 13"/>
          <p:cNvSpPr txBox="1">
            <a:spLocks noChangeArrowheads="1"/>
          </p:cNvSpPr>
          <p:nvPr userDrawn="1"/>
        </p:nvSpPr>
        <p:spPr bwMode="auto">
          <a:xfrm>
            <a:off x="5647124" y="6599238"/>
            <a:ext cx="304602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ＭＳ Ｐゴシック" pitchFamily="50" charset="-128"/>
              </a:rPr>
              <a:t>© Hitachi Automotive Systems, Ltd. All rights reserved.</a:t>
            </a:r>
          </a:p>
        </p:txBody>
      </p:sp>
      <p:pic>
        <p:nvPicPr>
          <p:cNvPr id="17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8741326" y="655022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46AE560-634A-454D-841E-00F90DFC7556}" type="slidenum">
              <a:rPr lang="en-US" sz="140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816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39"/>
          <p:cNvGrpSpPr/>
          <p:nvPr userDrawn="1"/>
        </p:nvGrpSpPr>
        <p:grpSpPr bwMode="gray">
          <a:xfrm>
            <a:off x="324489" y="2743235"/>
            <a:ext cx="8495663" cy="129984"/>
            <a:chOff x="324487" y="2057426"/>
            <a:chExt cx="8495663" cy="97488"/>
          </a:xfrm>
        </p:grpSpPr>
        <p:sp>
          <p:nvSpPr>
            <p:cNvPr id="4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 sz="2600">
                <a:solidFill>
                  <a:prstClr val="white"/>
                </a:solidFill>
              </a:endParaRPr>
            </a:p>
          </p:txBody>
        </p:sp>
        <p:grpSp>
          <p:nvGrpSpPr>
            <p:cNvPr id="5" name="グループ化 16"/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6" name="正方形/長方形 42"/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正方形/長方形 43"/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3016497"/>
            <a:ext cx="8496301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X. Section X</a:t>
            </a:r>
            <a:endParaRPr kumimoji="1" lang="ja-JP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 userDrawn="1"/>
        </p:nvSpPr>
        <p:spPr bwMode="auto">
          <a:xfrm>
            <a:off x="5647124" y="6599238"/>
            <a:ext cx="304602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ＭＳ Ｐゴシック" pitchFamily="50" charset="-128"/>
              </a:rPr>
              <a:t>© Hitachi Automotive Systems, Ltd. All rights reserved.</a:t>
            </a:r>
          </a:p>
        </p:txBody>
      </p:sp>
      <p:pic>
        <p:nvPicPr>
          <p:cNvPr id="11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8741326" y="655022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46AE560-634A-454D-841E-00F90DFC7556}" type="slidenum">
              <a:rPr lang="en-US" sz="140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44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1"/>
          <p:cNvSpPr>
            <a:spLocks noChangeArrowheads="1"/>
          </p:cNvSpPr>
          <p:nvPr userDrawn="1"/>
        </p:nvSpPr>
        <p:spPr bwMode="gray">
          <a:xfrm>
            <a:off x="0" y="794367"/>
            <a:ext cx="9144000" cy="88389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2600">
              <a:solidFill>
                <a:prstClr val="white"/>
              </a:solidFill>
            </a:endParaRPr>
          </a:p>
        </p:txBody>
      </p:sp>
      <p:grpSp>
        <p:nvGrpSpPr>
          <p:cNvPr id="5" name="グループ化 62"/>
          <p:cNvGrpSpPr/>
          <p:nvPr userDrawn="1"/>
        </p:nvGrpSpPr>
        <p:grpSpPr bwMode="gray">
          <a:xfrm>
            <a:off x="-2" y="794367"/>
            <a:ext cx="1318393" cy="88389"/>
            <a:chOff x="312738" y="2747963"/>
            <a:chExt cx="1970087" cy="109537"/>
          </a:xfrm>
        </p:grpSpPr>
        <p:sp>
          <p:nvSpPr>
            <p:cNvPr id="6" name="正方形/長方形 6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正方形/長方形 7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5647124" y="6599238"/>
            <a:ext cx="304602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ＭＳ Ｐゴシック" pitchFamily="50" charset="-128"/>
              </a:rPr>
              <a:t>© Hitachi Automotive Systems, Ltd. All rights reserved.</a:t>
            </a:r>
          </a:p>
        </p:txBody>
      </p:sp>
      <p:pic>
        <p:nvPicPr>
          <p:cNvPr id="10" name="図 69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198440" y="177053"/>
            <a:ext cx="7227855" cy="517064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lang="en-US" altLang="ja-JP" sz="2800" b="1" smtClean="0">
                <a:solidFill>
                  <a:schemeClr val="tx1"/>
                </a:solidFill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 b="1" dirty="0">
                <a:latin typeface="+mj-lt"/>
                <a:ea typeface="ＭＳ Ｐゴシック" pitchFamily="50" charset="-128"/>
                <a:cs typeface="Arial" charset="0"/>
              </a:rPr>
              <a:t>Slide Title</a:t>
            </a:r>
            <a:endParaRPr lang="ja-JP" alt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8741326" y="655022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46AE560-634A-454D-841E-00F90DFC7556}" type="slidenum">
              <a:rPr lang="en-US" sz="140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68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  <p:sp>
        <p:nvSpPr>
          <p:cNvPr id="4" name="Text Box 13"/>
          <p:cNvSpPr txBox="1">
            <a:spLocks noChangeArrowheads="1"/>
          </p:cNvSpPr>
          <p:nvPr userDrawn="1"/>
        </p:nvSpPr>
        <p:spPr bwMode="auto">
          <a:xfrm>
            <a:off x="5647124" y="6599238"/>
            <a:ext cx="304602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ＭＳ Ｐゴシック" pitchFamily="50" charset="-128"/>
              </a:rPr>
              <a:t>© Hitachi Automotive Systems,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4938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8"/>
          <p:cNvGrpSpPr/>
          <p:nvPr userDrawn="1"/>
        </p:nvGrpSpPr>
        <p:grpSpPr bwMode="gray">
          <a:xfrm>
            <a:off x="324489" y="2743235"/>
            <a:ext cx="8495663" cy="129984"/>
            <a:chOff x="324487" y="2057426"/>
            <a:chExt cx="8495663" cy="97488"/>
          </a:xfrm>
        </p:grpSpPr>
        <p:sp>
          <p:nvSpPr>
            <p:cNvPr id="5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 sz="2600">
                <a:solidFill>
                  <a:prstClr val="white"/>
                </a:solidFill>
              </a:endParaRPr>
            </a:p>
          </p:txBody>
        </p:sp>
        <p:grpSp>
          <p:nvGrpSpPr>
            <p:cNvPr id="6" name="グループ化 16"/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7" name="正方形/長方形 41"/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正方形/長方形 42"/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4490" y="2952510"/>
            <a:ext cx="8495661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Car Presentation (Title Slide 2)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7716" y="3538926"/>
            <a:ext cx="8502435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Subtitle if necessary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26107" y="4388713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Name</a:t>
            </a:r>
            <a:endParaRPr kumimoji="1" lang="ja-JP" alt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426107" y="4793205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Title</a:t>
            </a:r>
            <a:endParaRPr kumimoji="1" lang="ja-JP" alt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426107" y="5197697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Unit</a:t>
            </a:r>
            <a:endParaRPr kumimoji="1" lang="ja-JP" alt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26107" y="560218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Name of Group Company</a:t>
            </a:r>
            <a:endParaRPr kumimoji="1" lang="ja-JP" alt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3426107" y="600667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rgbClr val="2D2D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Date</a:t>
            </a:r>
            <a:endParaRPr kumimoji="1" lang="ja-JP" altLang="en-US" dirty="0"/>
          </a:p>
        </p:txBody>
      </p:sp>
      <p:pic>
        <p:nvPicPr>
          <p:cNvPr id="16" name="図 63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16" y="4293142"/>
            <a:ext cx="3052319" cy="2188528"/>
          </a:xfrm>
          <a:prstGeom prst="rect">
            <a:avLst/>
          </a:prstGeom>
        </p:spPr>
      </p:pic>
      <p:sp>
        <p:nvSpPr>
          <p:cNvPr id="27" name="Content Placeholder 26"/>
          <p:cNvSpPr>
            <a:spLocks noGrp="1"/>
          </p:cNvSpPr>
          <p:nvPr>
            <p:ph sz="quarter" idx="18" hasCustomPrompt="1"/>
          </p:nvPr>
        </p:nvSpPr>
        <p:spPr>
          <a:xfrm>
            <a:off x="315699" y="547566"/>
            <a:ext cx="1880570" cy="1070766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None/>
              <a:defRPr sz="2000" b="1" baseline="0"/>
            </a:lvl1pPr>
          </a:lstStyle>
          <a:p>
            <a:pPr lvl="0"/>
            <a:r>
              <a:rPr lang="en-US" dirty="0"/>
              <a:t>Stakeholder Logo Area</a:t>
            </a:r>
          </a:p>
        </p:txBody>
      </p:sp>
      <p:sp>
        <p:nvSpPr>
          <p:cNvPr id="19" name="Text Box 13"/>
          <p:cNvSpPr txBox="1">
            <a:spLocks noChangeArrowheads="1"/>
          </p:cNvSpPr>
          <p:nvPr userDrawn="1"/>
        </p:nvSpPr>
        <p:spPr bwMode="auto">
          <a:xfrm>
            <a:off x="5647124" y="6599238"/>
            <a:ext cx="304602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ＭＳ Ｐゴシック" pitchFamily="50" charset="-128"/>
              </a:rPr>
              <a:t>© Hitachi Automotive Systems,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2603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05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nectivity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889504"/>
          </a:xfrm>
          <a:prstGeom prst="rect">
            <a:avLst/>
          </a:prstGeom>
        </p:spPr>
      </p:pic>
      <p:sp>
        <p:nvSpPr>
          <p:cNvPr id="4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465" y="2952510"/>
            <a:ext cx="8546687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Connectivity Presentation (Title Slide 3)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73465" y="3538926"/>
            <a:ext cx="8546687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Subtitle if necessary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26107" y="4388713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Name</a:t>
            </a:r>
            <a:endParaRPr kumimoji="1" lang="ja-JP" alt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426107" y="4793205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Title</a:t>
            </a:r>
            <a:endParaRPr kumimoji="1" lang="ja-JP" altLang="en-US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426107" y="5197697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Unit</a:t>
            </a:r>
            <a:endParaRPr kumimoji="1" lang="ja-JP" alt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26107" y="560218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Name of Group Company</a:t>
            </a:r>
            <a:endParaRPr kumimoji="1" lang="ja-JP" alt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3426107" y="600667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Date</a:t>
            </a:r>
            <a:endParaRPr kumimoji="1" lang="ja-JP" altLang="en-US" dirty="0"/>
          </a:p>
        </p:txBody>
      </p:sp>
      <p:pic>
        <p:nvPicPr>
          <p:cNvPr id="11" name="図 63" descr="ea60_010_030_dwin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13" name="Text Box 13"/>
          <p:cNvSpPr txBox="1">
            <a:spLocks noChangeArrowheads="1"/>
          </p:cNvSpPr>
          <p:nvPr userDrawn="1"/>
        </p:nvSpPr>
        <p:spPr bwMode="auto">
          <a:xfrm>
            <a:off x="5647124" y="6599238"/>
            <a:ext cx="304602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ＭＳ Ｐゴシック" pitchFamily="50" charset="-128"/>
              </a:rPr>
              <a:t>© Hitachi Automotive Systems,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323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2889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66" y="547566"/>
            <a:ext cx="1976885" cy="566928"/>
          </a:xfrm>
          <a:prstGeom prst="rect">
            <a:avLst/>
          </a:prstGeom>
        </p:spPr>
      </p:pic>
      <p:pic>
        <p:nvPicPr>
          <p:cNvPr id="6" name="図 1"/>
          <p:cNvPicPr preferRelativeResize="0"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834" y="73152"/>
            <a:ext cx="6221229" cy="2743200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8772" y="2952510"/>
            <a:ext cx="8571379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HIAMS CI Presentation (Title Slide 4)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48772" y="3538926"/>
            <a:ext cx="8571379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Subtitle if necessary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26107" y="4388713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Name</a:t>
            </a:r>
            <a:endParaRPr kumimoji="1" lang="ja-JP" alt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426107" y="4793205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Title</a:t>
            </a:r>
            <a:endParaRPr kumimoji="1" lang="ja-JP" alt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426107" y="5197697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Unit</a:t>
            </a:r>
            <a:endParaRPr kumimoji="1" lang="ja-JP" alt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26107" y="560218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Name of Group Company</a:t>
            </a:r>
            <a:endParaRPr kumimoji="1" lang="ja-JP" alt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3426107" y="600667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Date</a:t>
            </a:r>
            <a:endParaRPr kumimoji="1" lang="ja-JP" altLang="en-US" dirty="0"/>
          </a:p>
        </p:txBody>
      </p:sp>
      <p:sp>
        <p:nvSpPr>
          <p:cNvPr id="15" name="Text Box 13"/>
          <p:cNvSpPr txBox="1">
            <a:spLocks noChangeArrowheads="1"/>
          </p:cNvSpPr>
          <p:nvPr userDrawn="1"/>
        </p:nvSpPr>
        <p:spPr bwMode="auto">
          <a:xfrm>
            <a:off x="5647124" y="6599238"/>
            <a:ext cx="304602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ＭＳ Ｐゴシック" pitchFamily="50" charset="-128"/>
              </a:rPr>
              <a:t>© Hitachi Automotive Systems,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3382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P 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887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66" y="547566"/>
            <a:ext cx="1976885" cy="566928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48772" y="2952510"/>
            <a:ext cx="8571379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LEAP Presentation (Title Slide 5)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48772" y="3538926"/>
            <a:ext cx="8571379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Subtitle if necessary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426107" y="4388713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Name</a:t>
            </a:r>
            <a:endParaRPr kumimoji="1" lang="ja-JP" alt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426107" y="4793205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Title</a:t>
            </a:r>
            <a:endParaRPr kumimoji="1" lang="ja-JP" alt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3426107" y="5197697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Unit</a:t>
            </a:r>
            <a:endParaRPr kumimoji="1" lang="ja-JP" alt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3426107" y="560218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Name of Group Company</a:t>
            </a:r>
            <a:endParaRPr kumimoji="1" lang="ja-JP" altLang="en-US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3426107" y="6006679"/>
            <a:ext cx="5394044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Date</a:t>
            </a:r>
            <a:endParaRPr kumimoji="1" lang="ja-JP" altLang="en-US" dirty="0"/>
          </a:p>
        </p:txBody>
      </p:sp>
      <p:sp>
        <p:nvSpPr>
          <p:cNvPr id="16" name="Text Box 13"/>
          <p:cNvSpPr txBox="1">
            <a:spLocks noChangeArrowheads="1"/>
          </p:cNvSpPr>
          <p:nvPr userDrawn="1"/>
        </p:nvSpPr>
        <p:spPr bwMode="auto">
          <a:xfrm>
            <a:off x="5647124" y="6599238"/>
            <a:ext cx="304602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ＭＳ Ｐゴシック" pitchFamily="50" charset="-128"/>
              </a:rPr>
              <a:t>© Hitachi Automotive Systems,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769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38"/>
          <p:cNvGrpSpPr/>
          <p:nvPr userDrawn="1"/>
        </p:nvGrpSpPr>
        <p:grpSpPr bwMode="gray">
          <a:xfrm>
            <a:off x="324489" y="2743235"/>
            <a:ext cx="8495663" cy="129984"/>
            <a:chOff x="324487" y="2057426"/>
            <a:chExt cx="8495663" cy="97488"/>
          </a:xfrm>
        </p:grpSpPr>
        <p:sp>
          <p:nvSpPr>
            <p:cNvPr id="4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 sz="2600">
                <a:solidFill>
                  <a:prstClr val="white"/>
                </a:solidFill>
              </a:endParaRPr>
            </a:p>
          </p:txBody>
        </p:sp>
        <p:grpSp>
          <p:nvGrpSpPr>
            <p:cNvPr id="5" name="グループ化 16"/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6" name="正方形/長方形 41"/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正方形/長方形 42"/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2206996"/>
            <a:ext cx="8369301" cy="492443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3016497"/>
            <a:ext cx="8369301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1. Section 1</a:t>
            </a:r>
            <a:endParaRPr kumimoji="1" lang="ja-JP" alt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3449324"/>
            <a:ext cx="8369301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2. Section 2</a:t>
            </a:r>
            <a:endParaRPr kumimoji="1" lang="ja-JP" alt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3882150"/>
            <a:ext cx="8369301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3. Section 3</a:t>
            </a:r>
            <a:endParaRPr kumimoji="1" lang="ja-JP" alt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4314977"/>
            <a:ext cx="8369301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4. Section 4</a:t>
            </a:r>
            <a:endParaRPr kumimoji="1" lang="ja-JP" alt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3850" y="4747802"/>
            <a:ext cx="8369301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5. Section 5</a:t>
            </a:r>
            <a:endParaRPr kumimoji="1" lang="ja-JP" alt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23850" y="5180633"/>
            <a:ext cx="8369301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X. Section X</a:t>
            </a:r>
            <a:endParaRPr kumimoji="1" lang="ja-JP" altLang="en-US" dirty="0"/>
          </a:p>
        </p:txBody>
      </p:sp>
      <p:sp>
        <p:nvSpPr>
          <p:cNvPr id="15" name="Text Box 13"/>
          <p:cNvSpPr txBox="1">
            <a:spLocks noChangeArrowheads="1"/>
          </p:cNvSpPr>
          <p:nvPr userDrawn="1"/>
        </p:nvSpPr>
        <p:spPr bwMode="auto">
          <a:xfrm>
            <a:off x="5647124" y="6599238"/>
            <a:ext cx="304602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ＭＳ Ｐゴシック" pitchFamily="50" charset="-128"/>
              </a:rPr>
              <a:t>© Hitachi Automotive Systems, Ltd. All rights reserved.</a:t>
            </a:r>
          </a:p>
        </p:txBody>
      </p:sp>
      <p:pic>
        <p:nvPicPr>
          <p:cNvPr id="17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8741326" y="655022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46AE560-634A-454D-841E-00F90DFC7556}" type="slidenum">
              <a:rPr lang="en-US" sz="140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98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39"/>
          <p:cNvGrpSpPr/>
          <p:nvPr userDrawn="1"/>
        </p:nvGrpSpPr>
        <p:grpSpPr bwMode="gray">
          <a:xfrm>
            <a:off x="324489" y="2743235"/>
            <a:ext cx="8495663" cy="129984"/>
            <a:chOff x="324487" y="2057426"/>
            <a:chExt cx="8495663" cy="97488"/>
          </a:xfrm>
        </p:grpSpPr>
        <p:sp>
          <p:nvSpPr>
            <p:cNvPr id="4" name="正方形/長方形 11"/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 sz="2600">
                <a:solidFill>
                  <a:prstClr val="white"/>
                </a:solidFill>
              </a:endParaRPr>
            </a:p>
          </p:txBody>
        </p:sp>
        <p:grpSp>
          <p:nvGrpSpPr>
            <p:cNvPr id="5" name="グループ化 16"/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6" name="正方形/長方形 42"/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正方形/長方形 43"/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ja-JP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3016497"/>
            <a:ext cx="8496301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X. Section X</a:t>
            </a:r>
            <a:endParaRPr kumimoji="1" lang="ja-JP" altLang="en-US" dirty="0"/>
          </a:p>
        </p:txBody>
      </p:sp>
      <p:sp>
        <p:nvSpPr>
          <p:cNvPr id="9" name="Text Box 13"/>
          <p:cNvSpPr txBox="1">
            <a:spLocks noChangeArrowheads="1"/>
          </p:cNvSpPr>
          <p:nvPr userDrawn="1"/>
        </p:nvSpPr>
        <p:spPr bwMode="auto">
          <a:xfrm>
            <a:off x="5647124" y="6599238"/>
            <a:ext cx="304602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ＭＳ Ｐゴシック" pitchFamily="50" charset="-128"/>
              </a:rPr>
              <a:t>© Hitachi Automotive Systems, Ltd. All rights reserved.</a:t>
            </a:r>
          </a:p>
        </p:txBody>
      </p:sp>
      <p:pic>
        <p:nvPicPr>
          <p:cNvPr id="11" name="図 75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44456" y="547566"/>
            <a:ext cx="1982838" cy="5688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8741326" y="655022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46AE560-634A-454D-841E-00F90DFC7556}" type="slidenum">
              <a:rPr lang="en-US" sz="140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11"/>
          <p:cNvSpPr>
            <a:spLocks noChangeArrowheads="1"/>
          </p:cNvSpPr>
          <p:nvPr userDrawn="1"/>
        </p:nvSpPr>
        <p:spPr bwMode="gray">
          <a:xfrm>
            <a:off x="0" y="794367"/>
            <a:ext cx="9144000" cy="88389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2600">
              <a:solidFill>
                <a:prstClr val="white"/>
              </a:solidFill>
            </a:endParaRPr>
          </a:p>
        </p:txBody>
      </p:sp>
      <p:grpSp>
        <p:nvGrpSpPr>
          <p:cNvPr id="5" name="グループ化 62"/>
          <p:cNvGrpSpPr/>
          <p:nvPr userDrawn="1"/>
        </p:nvGrpSpPr>
        <p:grpSpPr bwMode="gray">
          <a:xfrm>
            <a:off x="-2" y="794367"/>
            <a:ext cx="1318393" cy="88389"/>
            <a:chOff x="312738" y="2747963"/>
            <a:chExt cx="1970087" cy="109537"/>
          </a:xfrm>
        </p:grpSpPr>
        <p:sp>
          <p:nvSpPr>
            <p:cNvPr id="6" name="正方形/長方形 69"/>
            <p:cNvSpPr/>
            <p:nvPr/>
          </p:nvSpPr>
          <p:spPr bwMode="gray">
            <a:xfrm>
              <a:off x="312738" y="2747963"/>
              <a:ext cx="1970087" cy="109537"/>
            </a:xfrm>
            <a:prstGeom prst="rect">
              <a:avLst/>
            </a:prstGeom>
            <a:solidFill>
              <a:srgbClr val="FF002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正方形/長方形 70"/>
            <p:cNvSpPr/>
            <p:nvPr/>
          </p:nvSpPr>
          <p:spPr bwMode="gray">
            <a:xfrm>
              <a:off x="312738" y="2747963"/>
              <a:ext cx="985837" cy="109537"/>
            </a:xfrm>
            <a:prstGeom prst="rect">
              <a:avLst/>
            </a:prstGeom>
            <a:solidFill>
              <a:srgbClr val="B3B3B3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ja-JP" altLang="en-US" kern="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5647124" y="6599238"/>
            <a:ext cx="304602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ＭＳ Ｐゴシック" pitchFamily="50" charset="-128"/>
              </a:rPr>
              <a:t>© Hitachi Automotive Systems, Ltd. All rights reserved.</a:t>
            </a:r>
          </a:p>
        </p:txBody>
      </p:sp>
      <p:pic>
        <p:nvPicPr>
          <p:cNvPr id="10" name="図 69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7792" y="202284"/>
            <a:ext cx="1342378" cy="385077"/>
          </a:xfrm>
          <a:prstGeom prst="rect">
            <a:avLst/>
          </a:prstGeom>
        </p:spPr>
      </p:pic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198440" y="177053"/>
            <a:ext cx="7227855" cy="517064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lang="en-US" altLang="ja-JP" sz="2800" b="1" smtClean="0">
                <a:solidFill>
                  <a:schemeClr val="tx1"/>
                </a:solidFill>
                <a:ea typeface="ＭＳ Ｐゴシック" pitchFamily="50" charset="-128"/>
                <a:cs typeface="Arial" charset="0"/>
              </a:defRPr>
            </a:lvl1pPr>
          </a:lstStyle>
          <a:p>
            <a:r>
              <a:rPr lang="en-US" altLang="ja-JP" b="1" dirty="0">
                <a:latin typeface="+mj-lt"/>
                <a:ea typeface="ＭＳ Ｐゴシック" pitchFamily="50" charset="-128"/>
                <a:cs typeface="Arial" charset="0"/>
              </a:rPr>
              <a:t>Slide Title</a:t>
            </a:r>
            <a:endParaRPr lang="ja-JP" alt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8741326" y="6550223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46AE560-634A-454D-841E-00F90DFC7556}" type="slidenum">
              <a:rPr lang="en-US" sz="140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75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ea60_010_030_dwin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83683" y="2916679"/>
            <a:ext cx="3576635" cy="1026000"/>
          </a:xfrm>
          <a:prstGeom prst="rect">
            <a:avLst/>
          </a:prstGeom>
        </p:spPr>
      </p:pic>
      <p:sp>
        <p:nvSpPr>
          <p:cNvPr id="4" name="Text Box 13"/>
          <p:cNvSpPr txBox="1">
            <a:spLocks noChangeArrowheads="1"/>
          </p:cNvSpPr>
          <p:nvPr userDrawn="1"/>
        </p:nvSpPr>
        <p:spPr bwMode="auto">
          <a:xfrm>
            <a:off x="5647124" y="6599238"/>
            <a:ext cx="3046026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ja-JP" sz="900" dirty="0">
                <a:solidFill>
                  <a:srgbClr val="000000"/>
                </a:solidFill>
                <a:ea typeface="ＭＳ Ｐゴシック" pitchFamily="50" charset="-128"/>
              </a:rPr>
              <a:t>© Hitachi Automotive Systems,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14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1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4.xlsx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248772" y="3592590"/>
            <a:ext cx="8571379" cy="547159"/>
          </a:xfrm>
        </p:spPr>
        <p:txBody>
          <a:bodyPr>
            <a:noAutofit/>
          </a:bodyPr>
          <a:lstStyle/>
          <a:p>
            <a:endParaRPr lang="en-US" altLang="zh-CN" sz="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zh-CN" sz="3600" dirty="0" smtClean="0">
                <a:latin typeface="Arial" pitchFamily="34" charset="0"/>
                <a:cs typeface="Arial" pitchFamily="34" charset="0"/>
              </a:rPr>
              <a:t>Bosch TMC Leakage Reduction</a:t>
            </a:r>
            <a:endParaRPr lang="en-US" altLang="zh-CN" sz="3600" i="1" dirty="0">
              <a:latin typeface="Arial" pitchFamily="34" charset="0"/>
              <a:cs typeface="Arial" pitchFamily="34" charset="0"/>
            </a:endParaRPr>
          </a:p>
          <a:p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1825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WORK 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87926943"/>
              </p:ext>
            </p:extLst>
          </p:nvPr>
        </p:nvGraphicFramePr>
        <p:xfrm>
          <a:off x="198440" y="951457"/>
          <a:ext cx="8716960" cy="5604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10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and RESULTS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78691"/>
              </p:ext>
            </p:extLst>
          </p:nvPr>
        </p:nvGraphicFramePr>
        <p:xfrm>
          <a:off x="520837" y="1313561"/>
          <a:ext cx="6749014" cy="4351337"/>
        </p:xfrm>
        <a:graphic>
          <a:graphicData uri="http://schemas.openxmlformats.org/drawingml/2006/table">
            <a:tbl>
              <a:tblPr/>
              <a:tblGrid>
                <a:gridCol w="771569"/>
                <a:gridCol w="567591"/>
                <a:gridCol w="567591"/>
                <a:gridCol w="567591"/>
                <a:gridCol w="948942"/>
                <a:gridCol w="665146"/>
                <a:gridCol w="2660584"/>
              </a:tblGrid>
              <a:tr h="3552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Pouring temperature 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Cu%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Si%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Ti%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Trial Sequence 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EDC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Remarks 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24.05.2021</a:t>
                      </a:r>
                      <a:br>
                        <a:rPr lang="en-US" sz="10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21.06.2021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These</a:t>
                      </a:r>
                      <a:r>
                        <a:rPr lang="en-GB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trials are completed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4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4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Jul-21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725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GB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Aug-21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25.08.2021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401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80" marR="8880" marT="888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554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Leakage Functions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440" y="1508760"/>
            <a:ext cx="836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235878"/>
              </p:ext>
            </p:extLst>
          </p:nvPr>
        </p:nvGraphicFramePr>
        <p:xfrm>
          <a:off x="349949" y="1321950"/>
          <a:ext cx="7477315" cy="964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Worksheet" r:id="rId3" imgW="3762248" imgH="742899" progId="Excel.Sheet.12">
                  <p:embed/>
                </p:oleObj>
              </mc:Choice>
              <mc:Fallback>
                <p:oleObj name="Worksheet" r:id="rId3" imgW="3762248" imgH="74289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949" y="1321950"/>
                        <a:ext cx="7477315" cy="9640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496" y="2688336"/>
            <a:ext cx="85972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Resultant of X-ray analysis in the form of Levels as defined in ASTM standard</a:t>
            </a:r>
          </a:p>
          <a:p>
            <a:pPr marL="342900" indent="-342900">
              <a:buAutoNum type="arabicPeriod"/>
            </a:pPr>
            <a:r>
              <a:rPr lang="en-US" dirty="0" smtClean="0"/>
              <a:t>Output is in the form of matrix as shown in the example above. 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optimization single output of a trial is required so for achieving the </a:t>
            </a:r>
          </a:p>
          <a:p>
            <a:r>
              <a:rPr lang="en-US" dirty="0"/>
              <a:t> </a:t>
            </a:r>
            <a:r>
              <a:rPr lang="en-US" dirty="0" smtClean="0"/>
              <a:t>    same we defined different leakage functions.</a:t>
            </a:r>
          </a:p>
          <a:p>
            <a:r>
              <a:rPr lang="en-US" dirty="0" smtClean="0"/>
              <a:t>4. Due to no study available for backing the chosen function so we have defined 4 </a:t>
            </a:r>
          </a:p>
          <a:p>
            <a:r>
              <a:rPr lang="en-US" dirty="0"/>
              <a:t> </a:t>
            </a:r>
            <a:r>
              <a:rPr lang="en-US" dirty="0" smtClean="0"/>
              <a:t>    different functions on trial and error basis.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Leakage Functions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872" y="978408"/>
            <a:ext cx="68305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Base 2 function</a:t>
            </a:r>
          </a:p>
          <a:p>
            <a:r>
              <a:rPr lang="en-US" dirty="0" smtClean="0"/>
              <a:t>(f(x</a:t>
            </a:r>
            <a:r>
              <a:rPr lang="en-US" dirty="0"/>
              <a:t>)=∑(2^x)y))/total</a:t>
            </a:r>
          </a:p>
          <a:p>
            <a:r>
              <a:rPr lang="en-US" dirty="0"/>
              <a:t>x= 2^level</a:t>
            </a:r>
          </a:p>
          <a:p>
            <a:r>
              <a:rPr lang="en-US" dirty="0"/>
              <a:t>y= </a:t>
            </a:r>
            <a:r>
              <a:rPr lang="en-US" dirty="0" err="1"/>
              <a:t>Qty</a:t>
            </a:r>
            <a:r>
              <a:rPr lang="en-US" dirty="0"/>
              <a:t> of casting in different levels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Exponential weighted average</a:t>
            </a:r>
            <a:endParaRPr lang="en-US" dirty="0"/>
          </a:p>
          <a:p>
            <a:r>
              <a:rPr lang="en-US" dirty="0"/>
              <a:t>f(x)=∑(</a:t>
            </a:r>
            <a:r>
              <a:rPr lang="en-US" dirty="0" err="1"/>
              <a:t>e^x</a:t>
            </a:r>
            <a:r>
              <a:rPr lang="en-US" dirty="0"/>
              <a:t>*y) /total</a:t>
            </a:r>
          </a:p>
          <a:p>
            <a:r>
              <a:rPr lang="en-US" dirty="0"/>
              <a:t>x=1 to 8</a:t>
            </a:r>
          </a:p>
          <a:p>
            <a:r>
              <a:rPr lang="en-US" dirty="0"/>
              <a:t>y= </a:t>
            </a:r>
            <a:r>
              <a:rPr lang="en-US" dirty="0" err="1"/>
              <a:t>Qty</a:t>
            </a:r>
            <a:r>
              <a:rPr lang="en-US" dirty="0"/>
              <a:t> of casting in different </a:t>
            </a:r>
            <a:r>
              <a:rPr lang="en-US" dirty="0" smtClean="0"/>
              <a:t>levels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smtClean="0"/>
              <a:t>Arithmetic series</a:t>
            </a:r>
            <a:endParaRPr lang="en-US" dirty="0"/>
          </a:p>
          <a:p>
            <a:r>
              <a:rPr lang="en-US" dirty="0"/>
              <a:t>(f(x)=∑(x*y))/total</a:t>
            </a:r>
          </a:p>
          <a:p>
            <a:r>
              <a:rPr lang="en-US" dirty="0"/>
              <a:t>x= </a:t>
            </a:r>
            <a:r>
              <a:rPr lang="en-US" dirty="0" smtClean="0"/>
              <a:t>arithmetic </a:t>
            </a:r>
            <a:r>
              <a:rPr lang="en-US" dirty="0"/>
              <a:t>series</a:t>
            </a:r>
          </a:p>
          <a:p>
            <a:r>
              <a:rPr lang="en-US" dirty="0"/>
              <a:t>y= </a:t>
            </a:r>
            <a:r>
              <a:rPr lang="en-US" dirty="0" err="1"/>
              <a:t>Qty</a:t>
            </a:r>
            <a:r>
              <a:rPr lang="en-US" dirty="0"/>
              <a:t> of casting in different levels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4. Linear weighted average</a:t>
            </a:r>
          </a:p>
          <a:p>
            <a:r>
              <a:rPr lang="en-US" dirty="0" smtClean="0"/>
              <a:t> </a:t>
            </a:r>
            <a:r>
              <a:rPr lang="en-US" dirty="0"/>
              <a:t>F=    ∑(x*y)/total</a:t>
            </a:r>
          </a:p>
          <a:p>
            <a:r>
              <a:rPr lang="en-US" dirty="0"/>
              <a:t>x= level  </a:t>
            </a:r>
          </a:p>
          <a:p>
            <a:r>
              <a:rPr lang="en-US" dirty="0"/>
              <a:t>y= </a:t>
            </a:r>
            <a:r>
              <a:rPr lang="en-US" dirty="0" err="1"/>
              <a:t>Qty</a:t>
            </a:r>
            <a:r>
              <a:rPr lang="en-US" dirty="0"/>
              <a:t> of castings at different levels</a:t>
            </a:r>
          </a:p>
        </p:txBody>
      </p:sp>
    </p:spTree>
    <p:extLst>
      <p:ext uri="{BB962C8B-B14F-4D97-AF65-F5344CB8AC3E}">
        <p14:creationId xmlns:p14="http://schemas.microsoft.com/office/powerpoint/2010/main" val="338813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with Trial 1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810246"/>
              </p:ext>
            </p:extLst>
          </p:nvPr>
        </p:nvGraphicFramePr>
        <p:xfrm>
          <a:off x="198440" y="3545966"/>
          <a:ext cx="8698672" cy="297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Worksheet" r:id="rId3" imgW="8001000" imgH="2838298" progId="Excel.Sheet.12">
                  <p:embed/>
                </p:oleObj>
              </mc:Choice>
              <mc:Fallback>
                <p:oleObj name="Worksheet" r:id="rId3" imgW="8001000" imgH="283829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440" y="3545966"/>
                        <a:ext cx="8698672" cy="297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21276"/>
              </p:ext>
            </p:extLst>
          </p:nvPr>
        </p:nvGraphicFramePr>
        <p:xfrm>
          <a:off x="198440" y="1105629"/>
          <a:ext cx="4619625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Worksheet" r:id="rId5" imgW="4619752" imgH="2028749" progId="Excel.Sheet.12">
                  <p:embed/>
                </p:oleObj>
              </mc:Choice>
              <mc:Fallback>
                <p:oleObj name="Worksheet" r:id="rId5" imgW="4619752" imgH="202874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8440" y="1105629"/>
                        <a:ext cx="4619625" cy="202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33872" y="1031886"/>
            <a:ext cx="245973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/>
              <a:t>As the level increases the severity increases so ultimately the weightage increases for the each level.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Overall function increases</a:t>
            </a:r>
          </a:p>
          <a:p>
            <a:pPr marL="342900" indent="-342900">
              <a:buAutoNum type="arabicPeriod"/>
            </a:pPr>
            <a:r>
              <a:rPr lang="en-US" sz="1200" dirty="0" smtClean="0"/>
              <a:t>Tendency of casting getting leaked is directly proportional to the leakage function value. </a:t>
            </a:r>
            <a:r>
              <a:rPr lang="en-US" sz="1200" b="1" dirty="0" smtClean="0"/>
              <a:t>So the goal is to minimize the function value</a:t>
            </a:r>
            <a:r>
              <a:rPr lang="en-US" sz="1200" dirty="0" smtClean="0"/>
              <a:t>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21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with </a:t>
            </a:r>
            <a:r>
              <a:rPr lang="en-US" dirty="0" smtClean="0"/>
              <a:t>exponential weighted average function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9" y="1084219"/>
            <a:ext cx="8502215" cy="295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7164" y="4451927"/>
            <a:ext cx="78509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goal is to minimize the leakage function value as L8 is given the maximum weightage and L1 as the minimum weightage.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68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ANOVA ANALYSIS FOR TEMPERATURE AS FACTOR </a:t>
            </a:r>
            <a:endParaRPr lang="en-US" sz="18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b="6091"/>
          <a:stretch/>
        </p:blipFill>
        <p:spPr>
          <a:xfrm>
            <a:off x="0" y="887845"/>
            <a:ext cx="5828145" cy="511579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647" y="1250944"/>
            <a:ext cx="6292335" cy="4060547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4034040" y="3648940"/>
            <a:ext cx="362469" cy="29498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25" idx="5"/>
          </p:cNvCxnSpPr>
          <p:nvPr/>
        </p:nvCxnSpPr>
        <p:spPr>
          <a:xfrm flipH="1" flipV="1">
            <a:off x="4343427" y="3900727"/>
            <a:ext cx="634974" cy="2102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371272" y="5825248"/>
            <a:ext cx="2937163" cy="54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MINIMUM VALUE OF THE LEAKAGE FUNCTION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3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ANOVA ANALYSIS FOR </a:t>
            </a:r>
            <a:r>
              <a:rPr lang="en-US" sz="2400" dirty="0" smtClean="0"/>
              <a:t>TITANIUM% </a:t>
            </a:r>
            <a:r>
              <a:rPr lang="en-US" sz="2400" dirty="0"/>
              <a:t>AS FACTOR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2077" b="5075"/>
          <a:stretch/>
        </p:blipFill>
        <p:spPr>
          <a:xfrm>
            <a:off x="25370" y="869374"/>
            <a:ext cx="5026921" cy="53559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919" y="1260181"/>
            <a:ext cx="5509067" cy="3829056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765531" y="3371849"/>
            <a:ext cx="362469" cy="29498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1" idx="5"/>
          </p:cNvCxnSpPr>
          <p:nvPr/>
        </p:nvCxnSpPr>
        <p:spPr>
          <a:xfrm flipH="1" flipV="1">
            <a:off x="8074918" y="3623636"/>
            <a:ext cx="634974" cy="2102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097823" y="5707588"/>
            <a:ext cx="2937163" cy="54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MINIMUM VALUE OF THE LEAKAGE FUNCTION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32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ANOVA ANALYSIS FOR </a:t>
            </a:r>
            <a:r>
              <a:rPr lang="en-US" sz="2400" dirty="0" smtClean="0"/>
              <a:t>COPPER% </a:t>
            </a:r>
            <a:r>
              <a:rPr lang="en-US" sz="2400" dirty="0"/>
              <a:t>AS FACTOR 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6097823" y="5707588"/>
            <a:ext cx="2937163" cy="54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MINIMUM VALUE OF THE LEAKAGE FUNCTION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2202" b="5362"/>
          <a:stretch/>
        </p:blipFill>
        <p:spPr>
          <a:xfrm>
            <a:off x="25370" y="878609"/>
            <a:ext cx="5017685" cy="565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875" y="1170579"/>
            <a:ext cx="5842125" cy="4060547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3" idx="0"/>
            <a:endCxn id="11" idx="5"/>
          </p:cNvCxnSpPr>
          <p:nvPr/>
        </p:nvCxnSpPr>
        <p:spPr>
          <a:xfrm flipH="1" flipV="1">
            <a:off x="6477027" y="3845309"/>
            <a:ext cx="1089378" cy="1862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167640" y="3593522"/>
            <a:ext cx="362469" cy="29498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35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ANOVA ANALYSIS FOR </a:t>
            </a:r>
            <a:r>
              <a:rPr lang="en-US" sz="2400" dirty="0" smtClean="0"/>
              <a:t>SILICON% </a:t>
            </a:r>
            <a:r>
              <a:rPr lang="en-US" sz="2400" dirty="0"/>
              <a:t>AS FACTOR 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6097823" y="5707588"/>
            <a:ext cx="2937163" cy="5414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MINIMUM VALUE OF THE LEAKAGE FUNCTION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33152" b="5771"/>
          <a:stretch/>
        </p:blipFill>
        <p:spPr>
          <a:xfrm>
            <a:off x="0" y="869374"/>
            <a:ext cx="4947372" cy="5771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875" y="1392252"/>
            <a:ext cx="5733111" cy="3984777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3" idx="0"/>
            <a:endCxn id="11" idx="5"/>
          </p:cNvCxnSpPr>
          <p:nvPr/>
        </p:nvCxnSpPr>
        <p:spPr>
          <a:xfrm flipV="1">
            <a:off x="7566405" y="3859453"/>
            <a:ext cx="434622" cy="1848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91640" y="3607666"/>
            <a:ext cx="362469" cy="29498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8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4129" y="165022"/>
            <a:ext cx="6791295" cy="5170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Project Charter</a:t>
            </a:r>
            <a:endParaRPr lang="fr-FR" sz="24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4129" y="919910"/>
            <a:ext cx="4139952" cy="5859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/>
          <a:lstStyle/>
          <a:p>
            <a:pPr>
              <a:buClr>
                <a:srgbClr val="2A00A0"/>
              </a:buClr>
              <a:defRPr/>
            </a:pPr>
            <a:r>
              <a:rPr lang="en-US" sz="11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Purpose (what):</a:t>
            </a:r>
            <a:endParaRPr lang="en-US" sz="11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buClr>
                <a:srgbClr val="2A00A0"/>
              </a:buClr>
              <a:defRPr/>
            </a:pP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Reduce Leakage incidents for TMC castings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buClr>
                <a:srgbClr val="2A00A0"/>
              </a:buClr>
              <a:defRPr/>
            </a:pPr>
            <a:endParaRPr lang="en-US" sz="105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buClr>
                <a:srgbClr val="2A00A0"/>
              </a:buClr>
              <a:defRPr/>
            </a:pPr>
            <a:endParaRPr lang="en-US" sz="1050" b="1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buClr>
                <a:srgbClr val="2A00A0"/>
              </a:buClr>
              <a:defRPr/>
            </a:pPr>
            <a:r>
              <a:rPr lang="en-US" sz="105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Goal Statement (why):</a:t>
            </a:r>
          </a:p>
          <a:p>
            <a:pPr>
              <a:spcBef>
                <a:spcPts val="600"/>
              </a:spcBef>
              <a:buClr>
                <a:srgbClr val="2A00A0"/>
              </a:buClr>
              <a:defRPr/>
            </a:pP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TMC casting jobs are sent to the customer without machining; the customer machines them in-house, which makes defect identification difficult for us</a:t>
            </a:r>
          </a:p>
          <a:p>
            <a:pPr>
              <a:spcBef>
                <a:spcPts val="600"/>
              </a:spcBef>
              <a:buClr>
                <a:srgbClr val="2A00A0"/>
              </a:buClr>
              <a:defRPr/>
            </a:pPr>
            <a:endParaRPr 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buClr>
                <a:srgbClr val="2A00A0"/>
              </a:buClr>
              <a:defRPr/>
            </a:pPr>
            <a:endParaRPr 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600"/>
              </a:spcBef>
              <a:buClr>
                <a:srgbClr val="2A00A0"/>
              </a:buClr>
              <a:defRPr/>
            </a:pPr>
            <a:r>
              <a:rPr lang="en-US" sz="105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Impact:</a:t>
            </a:r>
            <a:endParaRPr 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AVG TMC (LEAKAGE) PPM (Y2020): 371</a:t>
            </a:r>
            <a:r>
              <a:rPr lang="en-US" sz="1050" dirty="0" smtClean="0"/>
              <a:t/>
            </a:r>
            <a:br>
              <a:rPr lang="en-US" sz="1050" dirty="0" smtClean="0"/>
            </a:br>
            <a:endParaRPr lang="en-US" sz="1050" dirty="0" smtClean="0"/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endParaRPr lang="en-US" sz="1050" b="1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endParaRPr lang="en-US" sz="105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endParaRPr lang="en-US" sz="1050" b="1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endParaRPr lang="en-US" sz="105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endParaRPr lang="en-US" sz="1050" b="1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endParaRPr lang="en-US" sz="105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r>
              <a:rPr lang="en-US" sz="105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Scope:</a:t>
            </a: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r>
              <a:rPr lang="pt-B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Bosch TMC</a:t>
            </a: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endParaRPr lang="pt-BR" sz="105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endParaRPr lang="pt-BR" sz="1050" b="1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771961" y="967037"/>
            <a:ext cx="4143439" cy="581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9056" tIns="34529" rIns="69056" bIns="34529"/>
          <a:lstStyle/>
          <a:p>
            <a:pPr>
              <a:buClr>
                <a:srgbClr val="2A00A0"/>
              </a:buClr>
            </a:pPr>
            <a:r>
              <a:rPr lang="en-US" sz="11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Schedule/ Milestones:</a:t>
            </a:r>
          </a:p>
          <a:p>
            <a:pPr marL="171450" lvl="1" indent="-171450">
              <a:spcBef>
                <a:spcPts val="600"/>
              </a:spcBef>
              <a:buClr>
                <a:srgbClr val="2A00A0"/>
              </a:buClr>
              <a:buFont typeface="Arial" panose="020B0604020202020204" pitchFamily="34" charset="0"/>
              <a:buChar char="•"/>
            </a:pPr>
            <a:r>
              <a:rPr lang="en-US" sz="1050" b="1" dirty="0" smtClean="0">
                <a:solidFill>
                  <a:srgbClr val="92D050"/>
                </a:solidFill>
              </a:rPr>
              <a:t>Problem Definition</a:t>
            </a:r>
          </a:p>
          <a:p>
            <a:pPr marL="171450" lvl="1" indent="-171450">
              <a:spcBef>
                <a:spcPts val="600"/>
              </a:spcBef>
              <a:buClr>
                <a:srgbClr val="2A00A0"/>
              </a:buClr>
              <a:buFont typeface="Arial" panose="020B0604020202020204" pitchFamily="34" charset="0"/>
              <a:buChar char="•"/>
            </a:pPr>
            <a:r>
              <a:rPr lang="en-US" sz="1050" b="1" dirty="0" smtClean="0">
                <a:solidFill>
                  <a:srgbClr val="92D050"/>
                </a:solidFill>
              </a:rPr>
              <a:t>Primary Analysis</a:t>
            </a:r>
          </a:p>
          <a:p>
            <a:pPr marL="171450" lvl="1" indent="-171450">
              <a:spcBef>
                <a:spcPts val="600"/>
              </a:spcBef>
              <a:buClr>
                <a:srgbClr val="2A00A0"/>
              </a:buClr>
              <a:buFont typeface="Arial" panose="020B0604020202020204" pitchFamily="34" charset="0"/>
              <a:buChar char="•"/>
            </a:pPr>
            <a:r>
              <a:rPr lang="en-US" sz="1050" b="1" dirty="0" smtClean="0">
                <a:solidFill>
                  <a:srgbClr val="92D050"/>
                </a:solidFill>
              </a:rPr>
              <a:t>Trial Set-up</a:t>
            </a:r>
          </a:p>
          <a:p>
            <a:pPr marL="171450" lvl="1" indent="-171450">
              <a:spcBef>
                <a:spcPts val="600"/>
              </a:spcBef>
              <a:buClr>
                <a:srgbClr val="2A00A0"/>
              </a:buClr>
              <a:buFont typeface="Arial" panose="020B0604020202020204" pitchFamily="34" charset="0"/>
              <a:buChar char="•"/>
            </a:pPr>
            <a:r>
              <a:rPr lang="en-US" sz="1050" b="1" dirty="0" smtClean="0"/>
              <a:t>Trial Conduction</a:t>
            </a:r>
            <a:r>
              <a:rPr lang="en-US" sz="1050" dirty="0" smtClean="0"/>
              <a:t> 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050" dirty="0" smtClean="0"/>
              <a:t>Conduct </a:t>
            </a:r>
            <a:r>
              <a:rPr lang="en-US" sz="1050" dirty="0"/>
              <a:t>radiography tests for  30 sample, 8 components for all trials and calculate % defect </a:t>
            </a:r>
            <a:r>
              <a:rPr lang="en-US" sz="1050" dirty="0" smtClean="0"/>
              <a:t>rate)- </a:t>
            </a:r>
            <a:r>
              <a:rPr lang="en-US" sz="1050" b="1" dirty="0" smtClean="0"/>
              <a:t>April-21 till Aug-21</a:t>
            </a:r>
            <a:endParaRPr lang="en-US" sz="1050" b="1" dirty="0"/>
          </a:p>
          <a:p>
            <a:pPr marL="171450" lvl="1" indent="-171450">
              <a:spcBef>
                <a:spcPts val="600"/>
              </a:spcBef>
              <a:buClr>
                <a:srgbClr val="2A00A0"/>
              </a:buClr>
              <a:buFont typeface="Arial" panose="020B0604020202020204" pitchFamily="34" charset="0"/>
              <a:buChar char="•"/>
            </a:pPr>
            <a:endParaRPr 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spcBef>
                <a:spcPts val="600"/>
              </a:spcBef>
              <a:buClr>
                <a:srgbClr val="2A00A0"/>
              </a:buClr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Results Analysis (ANOVA &amp; DOE)- </a:t>
            </a: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Aug-21</a:t>
            </a:r>
          </a:p>
          <a:p>
            <a:pPr marL="171450" lvl="1" indent="-171450">
              <a:spcBef>
                <a:spcPts val="600"/>
              </a:spcBef>
              <a:buClr>
                <a:srgbClr val="2A00A0"/>
              </a:buClr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Verification Experiment	- </a:t>
            </a:r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Aug-21</a:t>
            </a:r>
          </a:p>
          <a:p>
            <a:pPr marL="0" lvl="1">
              <a:spcBef>
                <a:spcPts val="600"/>
              </a:spcBef>
              <a:buClr>
                <a:srgbClr val="2A00A0"/>
              </a:buClr>
            </a:pP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lvl="1">
              <a:spcBef>
                <a:spcPts val="600"/>
              </a:spcBef>
              <a:buClr>
                <a:srgbClr val="2A00A0"/>
              </a:buClr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r>
              <a:rPr lang="en-US" sz="105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Deliverables: </a:t>
            </a:r>
            <a:endParaRPr lang="en-US" sz="1050" b="1" u="sng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Zero customer complaints for TMC leakage</a:t>
            </a: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endParaRPr lang="en-US" sz="105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endParaRPr lang="en-US" sz="105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r>
              <a:rPr lang="en-US" sz="105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Resources: </a:t>
            </a: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Metallurgy Lab/Radiography Machine/Leakage Testing Set-up</a:t>
            </a: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endParaRPr lang="en-US" sz="105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r>
              <a:rPr lang="en-US" sz="105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Sponsors: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Sudhir Divekar</a:t>
            </a:r>
          </a:p>
          <a:p>
            <a:pPr marL="0" lvl="1">
              <a:spcBef>
                <a:spcPts val="600"/>
              </a:spcBef>
              <a:buClr>
                <a:srgbClr val="2A00A0"/>
              </a:buClr>
              <a:defRPr/>
            </a:pPr>
            <a:endParaRPr lang="en-US" sz="105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spcBef>
                <a:spcPts val="600"/>
              </a:spcBef>
              <a:buClr>
                <a:srgbClr val="2A00A0"/>
              </a:buClr>
            </a:pPr>
            <a:r>
              <a:rPr lang="en-US" sz="1050" b="1" u="sng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Core Team:</a:t>
            </a:r>
            <a:r>
              <a:rPr lang="fr-FR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Alok Mishra, Harshit Agrawal, Nitin Jagtap, Anil More</a:t>
            </a:r>
            <a:endParaRPr lang="en-US" sz="105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4129" y="3626991"/>
          <a:ext cx="4441762" cy="1270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35"/>
                <a:gridCol w="928669"/>
                <a:gridCol w="2623858"/>
              </a:tblGrid>
              <a:tr h="26486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Category</a:t>
                      </a:r>
                      <a:endParaRPr lang="en-US" sz="8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Impact</a:t>
                      </a:r>
                      <a:endParaRPr lang="en-US" sz="8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Remarks</a:t>
                      </a:r>
                      <a:endParaRPr lang="en-US" sz="8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</a:tr>
              <a:tr h="26486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Frequency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Low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800" dirty="0" smtClean="0"/>
                        <a:t>Low volume defect;</a:t>
                      </a:r>
                      <a:r>
                        <a:rPr lang="en-US" sz="800" baseline="0" dirty="0" smtClean="0"/>
                        <a:t> YTD leakage under 0.1% for all components but RE-60 TMC </a:t>
                      </a:r>
                      <a:endParaRPr lang="en-US" sz="800" dirty="0"/>
                    </a:p>
                  </a:txBody>
                  <a:tcPr anchor="ctr"/>
                </a:tc>
              </a:tr>
              <a:tr h="3310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Detection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Currently un-machined jobs sent out directly to Bosch; defects are opened after machining</a:t>
                      </a:r>
                    </a:p>
                  </a:txBody>
                  <a:tcPr anchor="ctr"/>
                </a:tc>
              </a:tr>
              <a:tr h="3310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Severity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/>
                        <a:t>High</a:t>
                      </a:r>
                      <a:endParaRPr 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Bosch</a:t>
                      </a:r>
                      <a:r>
                        <a:rPr lang="en-US" sz="800" baseline="0" dirty="0" smtClean="0"/>
                        <a:t> performs leakage testing after machining in their plant, identifies leakage and files complaints</a:t>
                      </a:r>
                      <a:endParaRPr lang="en-US" sz="8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95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0134"/>
          <a:stretch/>
        </p:blipFill>
        <p:spPr>
          <a:xfrm>
            <a:off x="198440" y="932873"/>
            <a:ext cx="6546273" cy="5477164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24873" y="5745018"/>
            <a:ext cx="4221018" cy="60036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645891" y="4179456"/>
            <a:ext cx="2023847" cy="1865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90836" y="3445164"/>
            <a:ext cx="337127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Dominance of factors is in the order as shown:</a:t>
            </a:r>
          </a:p>
          <a:p>
            <a:r>
              <a:rPr lang="en-US" sz="1200" dirty="0"/>
              <a:t>           Cu% &gt; Temperature &gt; </a:t>
            </a:r>
            <a:r>
              <a:rPr lang="en-US" sz="1200" dirty="0" err="1"/>
              <a:t>Ti</a:t>
            </a:r>
            <a:r>
              <a:rPr lang="en-US" sz="1200" dirty="0"/>
              <a:t>% &gt; Si%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69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9496" y="1197864"/>
            <a:ext cx="6574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Optimum setting as found after analysis:</a:t>
            </a:r>
          </a:p>
          <a:p>
            <a:r>
              <a:rPr lang="en-US" dirty="0" smtClean="0"/>
              <a:t>                              a) Temperature-    685 degree C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b) Cu%-                3.8%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c) Si%-                  5.4%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d) Ti%-                   0.19%</a:t>
            </a:r>
          </a:p>
          <a:p>
            <a:r>
              <a:rPr lang="en-US" dirty="0" smtClean="0"/>
              <a:t>2. Dominance of factors is in the order as shown:</a:t>
            </a:r>
          </a:p>
          <a:p>
            <a:r>
              <a:rPr lang="en-US" dirty="0"/>
              <a:t> </a:t>
            </a:r>
            <a:r>
              <a:rPr lang="en-US" dirty="0" smtClean="0"/>
              <a:t>          Cu% &gt; Temperature &gt; </a:t>
            </a:r>
            <a:r>
              <a:rPr lang="en-US" dirty="0" err="1" smtClean="0"/>
              <a:t>Ti</a:t>
            </a:r>
            <a:r>
              <a:rPr lang="en-US" dirty="0" smtClean="0"/>
              <a:t>% &gt; Si%</a:t>
            </a:r>
          </a:p>
          <a:p>
            <a:r>
              <a:rPr lang="en-US" dirty="0" smtClean="0"/>
              <a:t>3. For validating the above analysis a verification trial will be          conducted.</a:t>
            </a:r>
          </a:p>
        </p:txBody>
      </p:sp>
    </p:spTree>
    <p:extLst>
      <p:ext uri="{BB962C8B-B14F-4D97-AF65-F5344CB8AC3E}">
        <p14:creationId xmlns:p14="http://schemas.microsoft.com/office/powerpoint/2010/main" val="132934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3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="" xmlns:a16="http://schemas.microsoft.com/office/drawing/2014/main" id="{CC50EC3F-D757-4526-8F1B-886C3626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err="1" smtClean="0"/>
              <a:t>Monthly</a:t>
            </a:r>
            <a:r>
              <a:rPr lang="fr-FR" sz="2400" dirty="0" smtClean="0"/>
              <a:t> </a:t>
            </a:r>
            <a:r>
              <a:rPr lang="fr-FR" sz="2400" dirty="0" err="1" smtClean="0"/>
              <a:t>Defect</a:t>
            </a:r>
            <a:r>
              <a:rPr lang="fr-FR" sz="2400" dirty="0" smtClean="0"/>
              <a:t> Trend – TMC </a:t>
            </a:r>
            <a:r>
              <a:rPr lang="fr-FR" sz="2400" dirty="0" err="1" smtClean="0"/>
              <a:t>Leakage</a:t>
            </a:r>
            <a:endParaRPr lang="fr-F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92608" y="3410712"/>
            <a:ext cx="283464" cy="57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662"/>
            <a:ext cx="9144000" cy="566958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325880" y="6373368"/>
            <a:ext cx="60167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827264" y="6370320"/>
            <a:ext cx="691896" cy="30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4282" y="6153985"/>
            <a:ext cx="476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2020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7882128" y="6124099"/>
            <a:ext cx="512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2021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8624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="" xmlns:a16="http://schemas.microsoft.com/office/drawing/2014/main" id="{CC50EC3F-D757-4526-8F1B-886C3626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Component </a:t>
            </a:r>
            <a:r>
              <a:rPr lang="fr-FR" sz="2400" dirty="0" err="1" smtClean="0"/>
              <a:t>wise</a:t>
            </a:r>
            <a:r>
              <a:rPr lang="fr-FR" sz="2400" dirty="0" smtClean="0"/>
              <a:t> </a:t>
            </a:r>
            <a:r>
              <a:rPr lang="fr-FR" sz="2400" dirty="0" err="1" smtClean="0"/>
              <a:t>Defects</a:t>
            </a:r>
            <a:r>
              <a:rPr lang="fr-FR" sz="2400" dirty="0" smtClean="0"/>
              <a:t> YTD</a:t>
            </a:r>
            <a:endParaRPr lang="fr-FR" sz="24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360826"/>
              </p:ext>
            </p:extLst>
          </p:nvPr>
        </p:nvGraphicFramePr>
        <p:xfrm>
          <a:off x="198440" y="924060"/>
          <a:ext cx="8584952" cy="493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140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Analysis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19279142"/>
              </p:ext>
            </p:extLst>
          </p:nvPr>
        </p:nvGraphicFramePr>
        <p:xfrm>
          <a:off x="198440" y="951457"/>
          <a:ext cx="8716960" cy="5604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1508760" y="951457"/>
            <a:ext cx="7488936" cy="2495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40" y="1581912"/>
            <a:ext cx="11887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3192" y="951457"/>
            <a:ext cx="9509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FACTOR TAKEN INTO ACCOUNT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528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Factors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133446"/>
              </p:ext>
            </p:extLst>
          </p:nvPr>
        </p:nvGraphicFramePr>
        <p:xfrm>
          <a:off x="198439" y="1184857"/>
          <a:ext cx="8597831" cy="5309256"/>
        </p:xfrm>
        <a:graphic>
          <a:graphicData uri="http://schemas.openxmlformats.org/drawingml/2006/table">
            <a:tbl>
              <a:tblPr/>
              <a:tblGrid>
                <a:gridCol w="493509"/>
                <a:gridCol w="1227004"/>
                <a:gridCol w="777871"/>
                <a:gridCol w="596322"/>
                <a:gridCol w="812231"/>
                <a:gridCol w="1100110"/>
                <a:gridCol w="1038423"/>
                <a:gridCol w="763395"/>
                <a:gridCol w="1788966"/>
              </a:tblGrid>
              <a:tr h="3969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Sr. No. 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Control Factor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Category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Lower Limit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Base Level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Upper Limit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Tolerance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Remarks if any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7862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Pouring Temperature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Shrinkage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Degree C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Improve/Reduce rate of heat transfer which dominates shrinkage defects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4593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 Concentration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Shrinkage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Cu-Si-Ti are major additives in the alloy mix; they play a major role in metallurgical and shrinkage properties of parts due to heat conduction/transfer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75" marR="7075" marT="70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44862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 Concentration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Shrinkage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71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Concentration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Shrinkage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15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Cup  coating frequency 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Inclusion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Once in shift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Once in shift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Twice in a shift 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Coating prevents in material getting stuck up in the cup</a:t>
                      </a:r>
                    </a:p>
                  </a:txBody>
                  <a:tcPr marL="7075" marR="7075" marT="70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7862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Mg Concentration 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Inclusion (Oxidation)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0.18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 concentration important to study the oxidation in </a:t>
                      </a:r>
                      <a:r>
                        <a:rPr lang="en-US" sz="12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aluminium</a:t>
                      </a:r>
                      <a:r>
                        <a:rPr lang="en-US" sz="12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alloy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5915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Cup cleaning frequency 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Inclusion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Once in shift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once in a shift 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Twice in a shift 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Cleaning prevents in material getting stuck up in the cup</a:t>
                      </a:r>
                    </a:p>
                  </a:txBody>
                  <a:tcPr marL="7075" marR="7075" marT="70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5915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Flux powder Quantity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Inclusion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gm 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Specification is 600±60, but taking the values as 500~700. 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8439" y="923247"/>
            <a:ext cx="7370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Control factors below are based on both spongy shrinkage and Inclusion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0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Factors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706331"/>
              </p:ext>
            </p:extLst>
          </p:nvPr>
        </p:nvGraphicFramePr>
        <p:xfrm>
          <a:off x="198439" y="1184857"/>
          <a:ext cx="8597831" cy="2748206"/>
        </p:xfrm>
        <a:graphic>
          <a:graphicData uri="http://schemas.openxmlformats.org/drawingml/2006/table">
            <a:tbl>
              <a:tblPr/>
              <a:tblGrid>
                <a:gridCol w="493509"/>
                <a:gridCol w="1227004"/>
                <a:gridCol w="777871"/>
                <a:gridCol w="596322"/>
                <a:gridCol w="812231"/>
                <a:gridCol w="1100110"/>
                <a:gridCol w="1038423"/>
                <a:gridCol w="763395"/>
                <a:gridCol w="1788966"/>
              </a:tblGrid>
              <a:tr h="3969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Sr. No. 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Control Factor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Category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Unit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Lower Limit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Base Level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Upper Limit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Tolerance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Remarks if any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78627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Pouring Temperature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Shrinkage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Degree C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710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Improve/Reduce rate of heat transfer which dominates shrinkage defects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459303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 Concentration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Shrinkage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3.6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3.8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Cu-Si-Ti are major additives in the alloy mix; they play a major role in metallurgical and shrinkage properties of parts due to heat conduction/transfer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75" marR="7075" marT="70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44862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 Concentration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Shrinkage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GB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71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Concentration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Shrinkage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7075" marR="7075" marT="70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2447" y="923247"/>
            <a:ext cx="31025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Control factors below are based on shrinkage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31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 Ahead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8758" y="998621"/>
            <a:ext cx="8422105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Based on the control factors on #</a:t>
            </a:r>
            <a:r>
              <a:rPr lang="en-US" sz="1700" dirty="0"/>
              <a:t>6</a:t>
            </a:r>
            <a:r>
              <a:rPr lang="en-US" sz="1700" dirty="0" smtClean="0"/>
              <a:t> and their settings/levels, trials will to be conducted.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Based on the feasibility, a suitable output measurement will be recorded for every trial.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After the output levels are recorded through experiments, the influence of the control factors on leakage will be determined using ANOVA (Analysis of Variance)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Once the influential control factors are identified, their optimum setting/level will be calculated using DOE.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For n settings with 3 levels each, Design For Six Sigma (DFSS) would require 3</a:t>
            </a:r>
            <a:r>
              <a:rPr lang="en-US" sz="1700" baseline="30000" dirty="0" smtClean="0"/>
              <a:t>n</a:t>
            </a:r>
            <a:r>
              <a:rPr lang="en-US" sz="1700" dirty="0" smtClean="0"/>
              <a:t> trials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smtClean="0"/>
              <a:t>Taguchi DOE is more suitable due to time and resource constraints (Max 18 trials). It does not compromise results.</a:t>
            </a:r>
            <a:br>
              <a:rPr lang="en-US" sz="1700" dirty="0" smtClean="0"/>
            </a:br>
            <a:endParaRPr lang="en-US" sz="1700" dirty="0"/>
          </a:p>
          <a:p>
            <a:pPr>
              <a:lnSpc>
                <a:spcPct val="150000"/>
              </a:lnSpc>
            </a:pPr>
            <a:r>
              <a:rPr lang="en-US" sz="1700" dirty="0" smtClean="0"/>
              <a:t>NOTE: The effectiveness of the DOE/ANOVA depends on the control factors selected and their settings taken into consideration for trials. 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0934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Trial Setup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4759" y="1340596"/>
            <a:ext cx="16262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DATA SHEET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3192" y="2203704"/>
            <a:ext cx="8284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There is constraint in conducting all the experiments at once. High level of preparation is required beforehand which will effect our regular production.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We have tried clubbing as many experiments together as possible.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For each trial 15 shots per job will be taken conducting over 8 dies simultaneously. This will account for ¬300 kgs of melt for each trial</a:t>
            </a:r>
            <a:r>
              <a:rPr lang="en-GB" dirty="0"/>
              <a:t> </a:t>
            </a:r>
            <a:r>
              <a:rPr lang="en-GB" dirty="0" smtClean="0"/>
              <a:t>and a preparation of 1 MT furnace need to be done for this.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904441"/>
              </p:ext>
            </p:extLst>
          </p:nvPr>
        </p:nvGraphicFramePr>
        <p:xfrm>
          <a:off x="612648" y="118789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2648" y="118789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58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HIAMS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D9D9"/>
      </a:accent1>
      <a:accent2>
        <a:srgbClr val="FF0026"/>
      </a:accent2>
      <a:accent3>
        <a:srgbClr val="2D2D2D"/>
      </a:accent3>
      <a:accent4>
        <a:srgbClr val="B1000E"/>
      </a:accent4>
      <a:accent5>
        <a:srgbClr val="737373"/>
      </a:accent5>
      <a:accent6>
        <a:srgbClr val="7E000A"/>
      </a:accent6>
      <a:hlink>
        <a:srgbClr val="005387"/>
      </a:hlink>
      <a:folHlink>
        <a:srgbClr val="9B2423"/>
      </a:folHlink>
    </a:clrScheme>
    <a:fontScheme name="HIAMS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05C1EA-AD9A-40AC-BE73-8D67C4A8CB5A}" vid="{D2121F18-1FB7-4AE0-8813-84B2B7AD1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20853</TotalTime>
  <Words>1280</Words>
  <Application>Microsoft Office PowerPoint</Application>
  <PresentationFormat>On-screen Show (4:3)</PresentationFormat>
  <Paragraphs>344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MS PGothic</vt:lpstr>
      <vt:lpstr>Arial</vt:lpstr>
      <vt:lpstr>Calibri</vt:lpstr>
      <vt:lpstr>Meiryo UI</vt:lpstr>
      <vt:lpstr>Wingdings</vt:lpstr>
      <vt:lpstr>1_Thème Office</vt:lpstr>
      <vt:lpstr>Worksheet</vt:lpstr>
      <vt:lpstr>PowerPoint Presentation</vt:lpstr>
      <vt:lpstr>Project Charter</vt:lpstr>
      <vt:lpstr>Monthly Defect Trend – TMC Leakage</vt:lpstr>
      <vt:lpstr>Component wise Defects YTD</vt:lpstr>
      <vt:lpstr>Primary Analysis</vt:lpstr>
      <vt:lpstr>Control Factors </vt:lpstr>
      <vt:lpstr>Control Factors </vt:lpstr>
      <vt:lpstr>Way Ahead</vt:lpstr>
      <vt:lpstr>Trial Setup</vt:lpstr>
      <vt:lpstr>TEAM WORK </vt:lpstr>
      <vt:lpstr>SETUP and RESULTS </vt:lpstr>
      <vt:lpstr>Leakage Functions</vt:lpstr>
      <vt:lpstr>Leakage Functions</vt:lpstr>
      <vt:lpstr>Example with Trial 1</vt:lpstr>
      <vt:lpstr>Example with exponential weighted average function</vt:lpstr>
      <vt:lpstr>ANOVA ANALYSIS FOR TEMPERATURE AS FACTOR </vt:lpstr>
      <vt:lpstr>ANOVA ANALYSIS FOR TITANIUM% AS FACTOR </vt:lpstr>
      <vt:lpstr>ANOVA ANALYSIS FOR COPPER% AS FACTOR </vt:lpstr>
      <vt:lpstr>ANOVA ANALYSIS FOR SILICON% AS FACTOR </vt:lpstr>
      <vt:lpstr>REGRESSION ANALYSIS</vt:lpstr>
      <vt:lpstr>SUMMARY</vt:lpstr>
      <vt:lpstr>PowerPoint Presentation</vt:lpstr>
    </vt:vector>
  </TitlesOfParts>
  <Company>Chassis Brakes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Manunthamporn Julalak (CBTA/MFG)</dc:creator>
  <cp:lastModifiedBy>Agrwal Harshit</cp:lastModifiedBy>
  <cp:revision>578</cp:revision>
  <cp:lastPrinted>2020-05-19T11:34:11Z</cp:lastPrinted>
  <dcterms:created xsi:type="dcterms:W3CDTF">2019-11-06T09:18:53Z</dcterms:created>
  <dcterms:modified xsi:type="dcterms:W3CDTF">2021-09-18T10:07:54Z</dcterms:modified>
</cp:coreProperties>
</file>