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2E45D2-189B-4B3E-8708-F377B03E2566}" v="287" dt="2024-05-02T05:31:28.084"/>
    <p1510:client id="{B295777E-D5F7-480D-8665-F13A920698A5}" v="63" dt="2024-05-02T05:11:21.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anth Vangapandu" userId="75824a5179e7a99f" providerId="LiveId" clId="{552E45D2-189B-4B3E-8708-F377B03E2566}"/>
    <pc:docChg chg="undo custSel addSld delSld modSld">
      <pc:chgData name="Revanth Vangapandu" userId="75824a5179e7a99f" providerId="LiveId" clId="{552E45D2-189B-4B3E-8708-F377B03E2566}" dt="2024-05-02T05:31:28.084" v="300" actId="1035"/>
      <pc:docMkLst>
        <pc:docMk/>
      </pc:docMkLst>
      <pc:sldChg chg="addSp delSp modSp mod">
        <pc:chgData name="Revanth Vangapandu" userId="75824a5179e7a99f" providerId="LiveId" clId="{552E45D2-189B-4B3E-8708-F377B03E2566}" dt="2024-05-02T04:51:36.869" v="22" actId="14100"/>
        <pc:sldMkLst>
          <pc:docMk/>
          <pc:sldMk cId="0" sldId="256"/>
        </pc:sldMkLst>
        <pc:picChg chg="add del">
          <ac:chgData name="Revanth Vangapandu" userId="75824a5179e7a99f" providerId="LiveId" clId="{552E45D2-189B-4B3E-8708-F377B03E2566}" dt="2024-05-02T04:48:26.538" v="2" actId="478"/>
          <ac:picMkLst>
            <pc:docMk/>
            <pc:sldMk cId="0" sldId="256"/>
            <ac:picMk id="4" creationId="{00000000-0000-0000-0000-000000000000}"/>
          </ac:picMkLst>
        </pc:picChg>
        <pc:picChg chg="add mod">
          <ac:chgData name="Revanth Vangapandu" userId="75824a5179e7a99f" providerId="LiveId" clId="{552E45D2-189B-4B3E-8708-F377B03E2566}" dt="2024-05-02T04:48:48.217" v="9" actId="14100"/>
          <ac:picMkLst>
            <pc:docMk/>
            <pc:sldMk cId="0" sldId="256"/>
            <ac:picMk id="1026" creationId="{63784F75-5CDC-3741-DDD1-0D023873746B}"/>
          </ac:picMkLst>
        </pc:picChg>
        <pc:picChg chg="add mod">
          <ac:chgData name="Revanth Vangapandu" userId="75824a5179e7a99f" providerId="LiveId" clId="{552E45D2-189B-4B3E-8708-F377B03E2566}" dt="2024-05-02T04:51:36.869" v="22" actId="14100"/>
          <ac:picMkLst>
            <pc:docMk/>
            <pc:sldMk cId="0" sldId="256"/>
            <ac:picMk id="1028" creationId="{876FFE2E-9DBD-E8FF-E006-E47AC1B5BB22}"/>
          </ac:picMkLst>
        </pc:picChg>
      </pc:sldChg>
      <pc:sldChg chg="modSp mod">
        <pc:chgData name="Revanth Vangapandu" userId="75824a5179e7a99f" providerId="LiveId" clId="{552E45D2-189B-4B3E-8708-F377B03E2566}" dt="2024-05-02T05:29:50.573" v="287" actId="1035"/>
        <pc:sldMkLst>
          <pc:docMk/>
          <pc:sldMk cId="0" sldId="258"/>
        </pc:sldMkLst>
        <pc:picChg chg="mod">
          <ac:chgData name="Revanth Vangapandu" userId="75824a5179e7a99f" providerId="LiveId" clId="{552E45D2-189B-4B3E-8708-F377B03E2566}" dt="2024-05-02T05:29:50.573" v="287" actId="1035"/>
          <ac:picMkLst>
            <pc:docMk/>
            <pc:sldMk cId="0" sldId="258"/>
            <ac:picMk id="4" creationId="{00000000-0000-0000-0000-000000000000}"/>
          </ac:picMkLst>
        </pc:picChg>
      </pc:sldChg>
      <pc:sldChg chg="addSp delSp modSp mod">
        <pc:chgData name="Revanth Vangapandu" userId="75824a5179e7a99f" providerId="LiveId" clId="{552E45D2-189B-4B3E-8708-F377B03E2566}" dt="2024-05-02T05:29:25.823" v="286" actId="478"/>
        <pc:sldMkLst>
          <pc:docMk/>
          <pc:sldMk cId="0" sldId="260"/>
        </pc:sldMkLst>
        <pc:spChg chg="del mod">
          <ac:chgData name="Revanth Vangapandu" userId="75824a5179e7a99f" providerId="LiveId" clId="{552E45D2-189B-4B3E-8708-F377B03E2566}" dt="2024-05-02T05:06:23.666" v="38" actId="478"/>
          <ac:spMkLst>
            <pc:docMk/>
            <pc:sldMk cId="0" sldId="260"/>
            <ac:spMk id="3" creationId="{00000000-0000-0000-0000-000000000000}"/>
          </ac:spMkLst>
        </pc:spChg>
        <pc:spChg chg="mod">
          <ac:chgData name="Revanth Vangapandu" userId="75824a5179e7a99f" providerId="LiveId" clId="{552E45D2-189B-4B3E-8708-F377B03E2566}" dt="2024-05-02T05:23:33.964" v="201" actId="20577"/>
          <ac:spMkLst>
            <pc:docMk/>
            <pc:sldMk cId="0" sldId="260"/>
            <ac:spMk id="4" creationId="{00000000-0000-0000-0000-000000000000}"/>
          </ac:spMkLst>
        </pc:spChg>
        <pc:spChg chg="mod">
          <ac:chgData name="Revanth Vangapandu" userId="75824a5179e7a99f" providerId="LiveId" clId="{552E45D2-189B-4B3E-8708-F377B03E2566}" dt="2024-05-02T05:00:09.976" v="33" actId="20577"/>
          <ac:spMkLst>
            <pc:docMk/>
            <pc:sldMk cId="0" sldId="260"/>
            <ac:spMk id="11" creationId="{00000000-0000-0000-0000-000000000000}"/>
          </ac:spMkLst>
        </pc:spChg>
        <pc:spChg chg="mod">
          <ac:chgData name="Revanth Vangapandu" userId="75824a5179e7a99f" providerId="LiveId" clId="{552E45D2-189B-4B3E-8708-F377B03E2566}" dt="2024-05-02T05:00:03.424" v="31" actId="20577"/>
          <ac:spMkLst>
            <pc:docMk/>
            <pc:sldMk cId="0" sldId="260"/>
            <ac:spMk id="12" creationId="{00000000-0000-0000-0000-000000000000}"/>
          </ac:spMkLst>
        </pc:spChg>
        <pc:spChg chg="add del mod">
          <ac:chgData name="Revanth Vangapandu" userId="75824a5179e7a99f" providerId="LiveId" clId="{552E45D2-189B-4B3E-8708-F377B03E2566}" dt="2024-05-02T05:12:07.304" v="108" actId="22"/>
          <ac:spMkLst>
            <pc:docMk/>
            <pc:sldMk cId="0" sldId="260"/>
            <ac:spMk id="13" creationId="{8A1F3075-004F-6B20-6E60-FC7D78649A06}"/>
          </ac:spMkLst>
        </pc:spChg>
        <pc:spChg chg="mod">
          <ac:chgData name="Revanth Vangapandu" userId="75824a5179e7a99f" providerId="LiveId" clId="{552E45D2-189B-4B3E-8708-F377B03E2566}" dt="2024-05-02T05:06:40.356" v="83" actId="1076"/>
          <ac:spMkLst>
            <pc:docMk/>
            <pc:sldMk cId="0" sldId="260"/>
            <ac:spMk id="21" creationId="{00000000-0000-0000-0000-000000000000}"/>
          </ac:spMkLst>
        </pc:spChg>
        <pc:graphicFrameChg chg="add del mod modGraphic">
          <ac:chgData name="Revanth Vangapandu" userId="75824a5179e7a99f" providerId="LiveId" clId="{552E45D2-189B-4B3E-8708-F377B03E2566}" dt="2024-05-02T05:29:25.823" v="286" actId="478"/>
          <ac:graphicFrameMkLst>
            <pc:docMk/>
            <pc:sldMk cId="0" sldId="260"/>
            <ac:graphicFrameMk id="28" creationId="{C073784F-2C38-0BDE-7570-2FF4461A2EA1}"/>
          </ac:graphicFrameMkLst>
        </pc:graphicFrameChg>
        <pc:picChg chg="mod">
          <ac:chgData name="Revanth Vangapandu" userId="75824a5179e7a99f" providerId="LiveId" clId="{552E45D2-189B-4B3E-8708-F377B03E2566}" dt="2024-05-02T05:23:23.409" v="188" actId="1076"/>
          <ac:picMkLst>
            <pc:docMk/>
            <pc:sldMk cId="0" sldId="260"/>
            <ac:picMk id="2" creationId="{00000000-0000-0000-0000-000000000000}"/>
          </ac:picMkLst>
        </pc:picChg>
      </pc:sldChg>
      <pc:sldChg chg="modSp mod">
        <pc:chgData name="Revanth Vangapandu" userId="75824a5179e7a99f" providerId="LiveId" clId="{552E45D2-189B-4B3E-8708-F377B03E2566}" dt="2024-05-02T05:30:08.145" v="292" actId="1036"/>
        <pc:sldMkLst>
          <pc:docMk/>
          <pc:sldMk cId="0" sldId="263"/>
        </pc:sldMkLst>
        <pc:picChg chg="mod">
          <ac:chgData name="Revanth Vangapandu" userId="75824a5179e7a99f" providerId="LiveId" clId="{552E45D2-189B-4B3E-8708-F377B03E2566}" dt="2024-05-02T05:30:08.145" v="292" actId="1036"/>
          <ac:picMkLst>
            <pc:docMk/>
            <pc:sldMk cId="0" sldId="263"/>
            <ac:picMk id="4" creationId="{00000000-0000-0000-0000-000000000000}"/>
          </ac:picMkLst>
        </pc:picChg>
        <pc:picChg chg="mod">
          <ac:chgData name="Revanth Vangapandu" userId="75824a5179e7a99f" providerId="LiveId" clId="{552E45D2-189B-4B3E-8708-F377B03E2566}" dt="2024-05-02T05:30:03.984" v="289" actId="14100"/>
          <ac:picMkLst>
            <pc:docMk/>
            <pc:sldMk cId="0" sldId="263"/>
            <ac:picMk id="7" creationId="{00000000-0000-0000-0000-000000000000}"/>
          </ac:picMkLst>
        </pc:picChg>
      </pc:sldChg>
      <pc:sldChg chg="modSp mod">
        <pc:chgData name="Revanth Vangapandu" userId="75824a5179e7a99f" providerId="LiveId" clId="{552E45D2-189B-4B3E-8708-F377B03E2566}" dt="2024-05-02T04:53:05.537" v="28" actId="1036"/>
        <pc:sldMkLst>
          <pc:docMk/>
          <pc:sldMk cId="0" sldId="264"/>
        </pc:sldMkLst>
        <pc:picChg chg="mod">
          <ac:chgData name="Revanth Vangapandu" userId="75824a5179e7a99f" providerId="LiveId" clId="{552E45D2-189B-4B3E-8708-F377B03E2566}" dt="2024-05-02T04:53:05.537" v="28" actId="1036"/>
          <ac:picMkLst>
            <pc:docMk/>
            <pc:sldMk cId="0" sldId="264"/>
            <ac:picMk id="5" creationId="{00000000-0000-0000-0000-000000000000}"/>
          </ac:picMkLst>
        </pc:picChg>
      </pc:sldChg>
      <pc:sldChg chg="modSp mod">
        <pc:chgData name="Revanth Vangapandu" userId="75824a5179e7a99f" providerId="LiveId" clId="{552E45D2-189B-4B3E-8708-F377B03E2566}" dt="2024-05-02T05:31:28.084" v="300" actId="1035"/>
        <pc:sldMkLst>
          <pc:docMk/>
          <pc:sldMk cId="0" sldId="268"/>
        </pc:sldMkLst>
        <pc:spChg chg="mod">
          <ac:chgData name="Revanth Vangapandu" userId="75824a5179e7a99f" providerId="LiveId" clId="{552E45D2-189B-4B3E-8708-F377B03E2566}" dt="2024-05-02T05:30:35.549" v="293" actId="2711"/>
          <ac:spMkLst>
            <pc:docMk/>
            <pc:sldMk cId="0" sldId="268"/>
            <ac:spMk id="4" creationId="{00000000-0000-0000-0000-000000000000}"/>
          </ac:spMkLst>
        </pc:spChg>
        <pc:spChg chg="mod">
          <ac:chgData name="Revanth Vangapandu" userId="75824a5179e7a99f" providerId="LiveId" clId="{552E45D2-189B-4B3E-8708-F377B03E2566}" dt="2024-05-02T05:30:43.194" v="294" actId="255"/>
          <ac:spMkLst>
            <pc:docMk/>
            <pc:sldMk cId="0" sldId="268"/>
            <ac:spMk id="5" creationId="{00000000-0000-0000-0000-000000000000}"/>
          </ac:spMkLst>
        </pc:spChg>
        <pc:spChg chg="mod">
          <ac:chgData name="Revanth Vangapandu" userId="75824a5179e7a99f" providerId="LiveId" clId="{552E45D2-189B-4B3E-8708-F377B03E2566}" dt="2024-05-02T05:30:51.774" v="295" actId="255"/>
          <ac:spMkLst>
            <pc:docMk/>
            <pc:sldMk cId="0" sldId="268"/>
            <ac:spMk id="6" creationId="{00000000-0000-0000-0000-000000000000}"/>
          </ac:spMkLst>
        </pc:spChg>
        <pc:spChg chg="mod">
          <ac:chgData name="Revanth Vangapandu" userId="75824a5179e7a99f" providerId="LiveId" clId="{552E45D2-189B-4B3E-8708-F377B03E2566}" dt="2024-05-02T05:30:58.019" v="296" actId="255"/>
          <ac:spMkLst>
            <pc:docMk/>
            <pc:sldMk cId="0" sldId="268"/>
            <ac:spMk id="7" creationId="{00000000-0000-0000-0000-000000000000}"/>
          </ac:spMkLst>
        </pc:spChg>
        <pc:spChg chg="mod">
          <ac:chgData name="Revanth Vangapandu" userId="75824a5179e7a99f" providerId="LiveId" clId="{552E45D2-189B-4B3E-8708-F377B03E2566}" dt="2024-05-02T05:31:14.925" v="298" actId="255"/>
          <ac:spMkLst>
            <pc:docMk/>
            <pc:sldMk cId="0" sldId="268"/>
            <ac:spMk id="8" creationId="{00000000-0000-0000-0000-000000000000}"/>
          </ac:spMkLst>
        </pc:spChg>
        <pc:picChg chg="mod">
          <ac:chgData name="Revanth Vangapandu" userId="75824a5179e7a99f" providerId="LiveId" clId="{552E45D2-189B-4B3E-8708-F377B03E2566}" dt="2024-05-02T05:31:28.084" v="300" actId="1035"/>
          <ac:picMkLst>
            <pc:docMk/>
            <pc:sldMk cId="0" sldId="268"/>
            <ac:picMk id="2" creationId="{00000000-0000-0000-0000-000000000000}"/>
          </ac:picMkLst>
        </pc:picChg>
      </pc:sldChg>
      <pc:sldChg chg="addSp modSp new mod">
        <pc:chgData name="Revanth Vangapandu" userId="75824a5179e7a99f" providerId="LiveId" clId="{552E45D2-189B-4B3E-8708-F377B03E2566}" dt="2024-05-02T05:28:59.744" v="284" actId="1036"/>
        <pc:sldMkLst>
          <pc:docMk/>
          <pc:sldMk cId="402023289" sldId="269"/>
        </pc:sldMkLst>
        <pc:spChg chg="add mod">
          <ac:chgData name="Revanth Vangapandu" userId="75824a5179e7a99f" providerId="LiveId" clId="{552E45D2-189B-4B3E-8708-F377B03E2566}" dt="2024-05-02T05:28:52.028" v="282" actId="20577"/>
          <ac:spMkLst>
            <pc:docMk/>
            <pc:sldMk cId="402023289" sldId="269"/>
            <ac:spMk id="4" creationId="{F02413E6-99BD-3D0B-6BC3-1F313AB2D7A9}"/>
          </ac:spMkLst>
        </pc:spChg>
        <pc:graphicFrameChg chg="add mod modGraphic">
          <ac:chgData name="Revanth Vangapandu" userId="75824a5179e7a99f" providerId="LiveId" clId="{552E45D2-189B-4B3E-8708-F377B03E2566}" dt="2024-05-02T05:28:27.370" v="268" actId="14734"/>
          <ac:graphicFrameMkLst>
            <pc:docMk/>
            <pc:sldMk cId="402023289" sldId="269"/>
            <ac:graphicFrameMk id="5" creationId="{8BAF68CA-76D8-ED6B-1100-7C688E77F2D1}"/>
          </ac:graphicFrameMkLst>
        </pc:graphicFrameChg>
        <pc:picChg chg="add mod">
          <ac:chgData name="Revanth Vangapandu" userId="75824a5179e7a99f" providerId="LiveId" clId="{552E45D2-189B-4B3E-8708-F377B03E2566}" dt="2024-05-02T05:28:59.744" v="284" actId="1036"/>
          <ac:picMkLst>
            <pc:docMk/>
            <pc:sldMk cId="402023289" sldId="269"/>
            <ac:picMk id="2" creationId="{61D27F17-5115-E5F1-E7EE-2662B8D64030}"/>
          </ac:picMkLst>
        </pc:picChg>
      </pc:sldChg>
      <pc:sldChg chg="new del">
        <pc:chgData name="Revanth Vangapandu" userId="75824a5179e7a99f" providerId="LiveId" clId="{552E45D2-189B-4B3E-8708-F377B03E2566}" dt="2024-05-02T05:10:32.320" v="85" actId="47"/>
        <pc:sldMkLst>
          <pc:docMk/>
          <pc:sldMk cId="1707309957" sldId="269"/>
        </pc:sldMkLst>
      </pc:sldChg>
    </pc:docChg>
  </pc:docChgLst>
  <pc:docChgLst>
    <pc:chgData name="Harshit Gulipalli" userId="5fd5ed612573586c" providerId="LiveId" clId="{B295777E-D5F7-480D-8665-F13A920698A5}"/>
    <pc:docChg chg="undo custSel modSld">
      <pc:chgData name="Harshit Gulipalli" userId="5fd5ed612573586c" providerId="LiveId" clId="{B295777E-D5F7-480D-8665-F13A920698A5}" dt="2024-05-02T07:54:09.353" v="291" actId="478"/>
      <pc:docMkLst>
        <pc:docMk/>
      </pc:docMkLst>
      <pc:sldChg chg="delSp modSp mod">
        <pc:chgData name="Harshit Gulipalli" userId="5fd5ed612573586c" providerId="LiveId" clId="{B295777E-D5F7-480D-8665-F13A920698A5}" dt="2024-05-02T07:53:14.884" v="280" actId="478"/>
        <pc:sldMkLst>
          <pc:docMk/>
          <pc:sldMk cId="0" sldId="256"/>
        </pc:sldMkLst>
        <pc:spChg chg="del mod">
          <ac:chgData name="Harshit Gulipalli" userId="5fd5ed612573586c" providerId="LiveId" clId="{B295777E-D5F7-480D-8665-F13A920698A5}" dt="2024-05-02T02:53:47.090" v="206" actId="478"/>
          <ac:spMkLst>
            <pc:docMk/>
            <pc:sldMk cId="0" sldId="256"/>
            <ac:spMk id="3" creationId="{00000000-0000-0000-0000-000000000000}"/>
          </ac:spMkLst>
        </pc:spChg>
        <pc:picChg chg="del">
          <ac:chgData name="Harshit Gulipalli" userId="5fd5ed612573586c" providerId="LiveId" clId="{B295777E-D5F7-480D-8665-F13A920698A5}" dt="2024-05-02T07:53:14.884" v="280" actId="478"/>
          <ac:picMkLst>
            <pc:docMk/>
            <pc:sldMk cId="0" sldId="256"/>
            <ac:picMk id="7" creationId="{00000000-0000-0000-0000-000000000000}"/>
          </ac:picMkLst>
        </pc:picChg>
      </pc:sldChg>
      <pc:sldChg chg="delSp modSp mod">
        <pc:chgData name="Harshit Gulipalli" userId="5fd5ed612573586c" providerId="LiveId" clId="{B295777E-D5F7-480D-8665-F13A920698A5}" dt="2024-05-02T07:53:39.642" v="282" actId="478"/>
        <pc:sldMkLst>
          <pc:docMk/>
          <pc:sldMk cId="0" sldId="257"/>
        </pc:sldMkLst>
        <pc:spChg chg="del mod">
          <ac:chgData name="Harshit Gulipalli" userId="5fd5ed612573586c" providerId="LiveId" clId="{B295777E-D5F7-480D-8665-F13A920698A5}" dt="2024-05-02T02:53:55.340" v="208" actId="478"/>
          <ac:spMkLst>
            <pc:docMk/>
            <pc:sldMk cId="0" sldId="257"/>
            <ac:spMk id="3" creationId="{00000000-0000-0000-0000-000000000000}"/>
          </ac:spMkLst>
        </pc:spChg>
        <pc:picChg chg="del">
          <ac:chgData name="Harshit Gulipalli" userId="5fd5ed612573586c" providerId="LiveId" clId="{B295777E-D5F7-480D-8665-F13A920698A5}" dt="2024-05-02T07:53:39.642" v="282" actId="478"/>
          <ac:picMkLst>
            <pc:docMk/>
            <pc:sldMk cId="0" sldId="257"/>
            <ac:picMk id="7" creationId="{00000000-0000-0000-0000-000000000000}"/>
          </ac:picMkLst>
        </pc:picChg>
      </pc:sldChg>
      <pc:sldChg chg="delSp mod">
        <pc:chgData name="Harshit Gulipalli" userId="5fd5ed612573586c" providerId="LiveId" clId="{B295777E-D5F7-480D-8665-F13A920698A5}" dt="2024-05-02T07:53:42.579" v="283" actId="478"/>
        <pc:sldMkLst>
          <pc:docMk/>
          <pc:sldMk cId="0" sldId="258"/>
        </pc:sldMkLst>
        <pc:picChg chg="del">
          <ac:chgData name="Harshit Gulipalli" userId="5fd5ed612573586c" providerId="LiveId" clId="{B295777E-D5F7-480D-8665-F13A920698A5}" dt="2024-05-02T07:53:42.579" v="283" actId="478"/>
          <ac:picMkLst>
            <pc:docMk/>
            <pc:sldMk cId="0" sldId="258"/>
            <ac:picMk id="9" creationId="{00000000-0000-0000-0000-000000000000}"/>
          </ac:picMkLst>
        </pc:picChg>
      </pc:sldChg>
      <pc:sldChg chg="delSp modSp mod">
        <pc:chgData name="Harshit Gulipalli" userId="5fd5ed612573586c" providerId="LiveId" clId="{B295777E-D5F7-480D-8665-F13A920698A5}" dt="2024-05-02T07:53:10.135" v="279" actId="478"/>
        <pc:sldMkLst>
          <pc:docMk/>
          <pc:sldMk cId="0" sldId="259"/>
        </pc:sldMkLst>
        <pc:spChg chg="del mod">
          <ac:chgData name="Harshit Gulipalli" userId="5fd5ed612573586c" providerId="LiveId" clId="{B295777E-D5F7-480D-8665-F13A920698A5}" dt="2024-05-02T02:54:11.973" v="210" actId="478"/>
          <ac:spMkLst>
            <pc:docMk/>
            <pc:sldMk cId="0" sldId="259"/>
            <ac:spMk id="3" creationId="{00000000-0000-0000-0000-000000000000}"/>
          </ac:spMkLst>
        </pc:spChg>
        <pc:spChg chg="mod">
          <ac:chgData name="Harshit Gulipalli" userId="5fd5ed612573586c" providerId="LiveId" clId="{B295777E-D5F7-480D-8665-F13A920698A5}" dt="2024-05-01T16:23:46.683" v="5" actId="1076"/>
          <ac:spMkLst>
            <pc:docMk/>
            <pc:sldMk cId="0" sldId="259"/>
            <ac:spMk id="5" creationId="{00000000-0000-0000-0000-000000000000}"/>
          </ac:spMkLst>
        </pc:spChg>
        <pc:spChg chg="mod">
          <ac:chgData name="Harshit Gulipalli" userId="5fd5ed612573586c" providerId="LiveId" clId="{B295777E-D5F7-480D-8665-F13A920698A5}" dt="2024-05-01T16:24:23.254" v="12" actId="14100"/>
          <ac:spMkLst>
            <pc:docMk/>
            <pc:sldMk cId="0" sldId="259"/>
            <ac:spMk id="6" creationId="{00000000-0000-0000-0000-000000000000}"/>
          </ac:spMkLst>
        </pc:spChg>
        <pc:spChg chg="mod">
          <ac:chgData name="Harshit Gulipalli" userId="5fd5ed612573586c" providerId="LiveId" clId="{B295777E-D5F7-480D-8665-F13A920698A5}" dt="2024-05-01T16:24:10.776" v="10" actId="14100"/>
          <ac:spMkLst>
            <pc:docMk/>
            <pc:sldMk cId="0" sldId="259"/>
            <ac:spMk id="7" creationId="{00000000-0000-0000-0000-000000000000}"/>
          </ac:spMkLst>
        </pc:spChg>
        <pc:spChg chg="mod">
          <ac:chgData name="Harshit Gulipalli" userId="5fd5ed612573586c" providerId="LiveId" clId="{B295777E-D5F7-480D-8665-F13A920698A5}" dt="2024-05-01T16:25:10.892" v="18"/>
          <ac:spMkLst>
            <pc:docMk/>
            <pc:sldMk cId="0" sldId="259"/>
            <ac:spMk id="8" creationId="{00000000-0000-0000-0000-000000000000}"/>
          </ac:spMkLst>
        </pc:spChg>
        <pc:spChg chg="mod">
          <ac:chgData name="Harshit Gulipalli" userId="5fd5ed612573586c" providerId="LiveId" clId="{B295777E-D5F7-480D-8665-F13A920698A5}" dt="2024-05-01T16:25:07.228" v="17" actId="21"/>
          <ac:spMkLst>
            <pc:docMk/>
            <pc:sldMk cId="0" sldId="259"/>
            <ac:spMk id="9" creationId="{00000000-0000-0000-0000-000000000000}"/>
          </ac:spMkLst>
        </pc:spChg>
        <pc:spChg chg="mod">
          <ac:chgData name="Harshit Gulipalli" userId="5fd5ed612573586c" providerId="LiveId" clId="{B295777E-D5F7-480D-8665-F13A920698A5}" dt="2024-05-01T16:24:47.614" v="15" actId="14100"/>
          <ac:spMkLst>
            <pc:docMk/>
            <pc:sldMk cId="0" sldId="259"/>
            <ac:spMk id="10" creationId="{00000000-0000-0000-0000-000000000000}"/>
          </ac:spMkLst>
        </pc:spChg>
        <pc:spChg chg="mod">
          <ac:chgData name="Harshit Gulipalli" userId="5fd5ed612573586c" providerId="LiveId" clId="{B295777E-D5F7-480D-8665-F13A920698A5}" dt="2024-05-01T16:27:24.849" v="45" actId="20577"/>
          <ac:spMkLst>
            <pc:docMk/>
            <pc:sldMk cId="0" sldId="259"/>
            <ac:spMk id="11" creationId="{00000000-0000-0000-0000-000000000000}"/>
          </ac:spMkLst>
        </pc:spChg>
        <pc:spChg chg="mod">
          <ac:chgData name="Harshit Gulipalli" userId="5fd5ed612573586c" providerId="LiveId" clId="{B295777E-D5F7-480D-8665-F13A920698A5}" dt="2024-05-01T16:26:44.128" v="34" actId="21"/>
          <ac:spMkLst>
            <pc:docMk/>
            <pc:sldMk cId="0" sldId="259"/>
            <ac:spMk id="12" creationId="{00000000-0000-0000-0000-000000000000}"/>
          </ac:spMkLst>
        </pc:spChg>
        <pc:spChg chg="mod">
          <ac:chgData name="Harshit Gulipalli" userId="5fd5ed612573586c" providerId="LiveId" clId="{B295777E-D5F7-480D-8665-F13A920698A5}" dt="2024-05-01T16:26:13.178" v="26" actId="21"/>
          <ac:spMkLst>
            <pc:docMk/>
            <pc:sldMk cId="0" sldId="259"/>
            <ac:spMk id="13" creationId="{00000000-0000-0000-0000-000000000000}"/>
          </ac:spMkLst>
        </pc:spChg>
        <pc:spChg chg="mod">
          <ac:chgData name="Harshit Gulipalli" userId="5fd5ed612573586c" providerId="LiveId" clId="{B295777E-D5F7-480D-8665-F13A920698A5}" dt="2024-05-01T16:26:46.705" v="35"/>
          <ac:spMkLst>
            <pc:docMk/>
            <pc:sldMk cId="0" sldId="259"/>
            <ac:spMk id="14" creationId="{00000000-0000-0000-0000-000000000000}"/>
          </ac:spMkLst>
        </pc:spChg>
        <pc:spChg chg="mod">
          <ac:chgData name="Harshit Gulipalli" userId="5fd5ed612573586c" providerId="LiveId" clId="{B295777E-D5F7-480D-8665-F13A920698A5}" dt="2024-05-01T16:27:20.610" v="43" actId="21"/>
          <ac:spMkLst>
            <pc:docMk/>
            <pc:sldMk cId="0" sldId="259"/>
            <ac:spMk id="15" creationId="{00000000-0000-0000-0000-000000000000}"/>
          </ac:spMkLst>
        </pc:spChg>
        <pc:spChg chg="mod">
          <ac:chgData name="Harshit Gulipalli" userId="5fd5ed612573586c" providerId="LiveId" clId="{B295777E-D5F7-480D-8665-F13A920698A5}" dt="2024-05-01T16:27:02.322" v="36" actId="21"/>
          <ac:spMkLst>
            <pc:docMk/>
            <pc:sldMk cId="0" sldId="259"/>
            <ac:spMk id="16" creationId="{00000000-0000-0000-0000-000000000000}"/>
          </ac:spMkLst>
        </pc:spChg>
        <pc:spChg chg="mod">
          <ac:chgData name="Harshit Gulipalli" userId="5fd5ed612573586c" providerId="LiveId" clId="{B295777E-D5F7-480D-8665-F13A920698A5}" dt="2024-05-01T16:27:58.698" v="54" actId="404"/>
          <ac:spMkLst>
            <pc:docMk/>
            <pc:sldMk cId="0" sldId="259"/>
            <ac:spMk id="17" creationId="{00000000-0000-0000-0000-000000000000}"/>
          </ac:spMkLst>
        </pc:spChg>
        <pc:spChg chg="mod">
          <ac:chgData name="Harshit Gulipalli" userId="5fd5ed612573586c" providerId="LiveId" clId="{B295777E-D5F7-480D-8665-F13A920698A5}" dt="2024-05-01T16:27:39.278" v="47" actId="21"/>
          <ac:spMkLst>
            <pc:docMk/>
            <pc:sldMk cId="0" sldId="259"/>
            <ac:spMk id="18" creationId="{00000000-0000-0000-0000-000000000000}"/>
          </ac:spMkLst>
        </pc:spChg>
        <pc:spChg chg="mod">
          <ac:chgData name="Harshit Gulipalli" userId="5fd5ed612573586c" providerId="LiveId" clId="{B295777E-D5F7-480D-8665-F13A920698A5}" dt="2024-05-01T16:27:47.312" v="50" actId="21"/>
          <ac:spMkLst>
            <pc:docMk/>
            <pc:sldMk cId="0" sldId="259"/>
            <ac:spMk id="19" creationId="{00000000-0000-0000-0000-000000000000}"/>
          </ac:spMkLst>
        </pc:spChg>
        <pc:spChg chg="mod">
          <ac:chgData name="Harshit Gulipalli" userId="5fd5ed612573586c" providerId="LiveId" clId="{B295777E-D5F7-480D-8665-F13A920698A5}" dt="2024-05-01T16:28:36.239" v="64" actId="20577"/>
          <ac:spMkLst>
            <pc:docMk/>
            <pc:sldMk cId="0" sldId="259"/>
            <ac:spMk id="20" creationId="{00000000-0000-0000-0000-000000000000}"/>
          </ac:spMkLst>
        </pc:spChg>
        <pc:spChg chg="mod">
          <ac:chgData name="Harshit Gulipalli" userId="5fd5ed612573586c" providerId="LiveId" clId="{B295777E-D5F7-480D-8665-F13A920698A5}" dt="2024-05-01T16:28:27.919" v="62" actId="21"/>
          <ac:spMkLst>
            <pc:docMk/>
            <pc:sldMk cId="0" sldId="259"/>
            <ac:spMk id="21" creationId="{00000000-0000-0000-0000-000000000000}"/>
          </ac:spMkLst>
        </pc:spChg>
        <pc:spChg chg="mod">
          <ac:chgData name="Harshit Gulipalli" userId="5fd5ed612573586c" providerId="LiveId" clId="{B295777E-D5F7-480D-8665-F13A920698A5}" dt="2024-05-01T16:28:11.467" v="56" actId="21"/>
          <ac:spMkLst>
            <pc:docMk/>
            <pc:sldMk cId="0" sldId="259"/>
            <ac:spMk id="22" creationId="{00000000-0000-0000-0000-000000000000}"/>
          </ac:spMkLst>
        </pc:spChg>
        <pc:spChg chg="mod">
          <ac:chgData name="Harshit Gulipalli" userId="5fd5ed612573586c" providerId="LiveId" clId="{B295777E-D5F7-480D-8665-F13A920698A5}" dt="2024-05-01T16:29:06.616" v="72" actId="404"/>
          <ac:spMkLst>
            <pc:docMk/>
            <pc:sldMk cId="0" sldId="259"/>
            <ac:spMk id="23" creationId="{00000000-0000-0000-0000-000000000000}"/>
          </ac:spMkLst>
        </pc:spChg>
        <pc:spChg chg="mod">
          <ac:chgData name="Harshit Gulipalli" userId="5fd5ed612573586c" providerId="LiveId" clId="{B295777E-D5F7-480D-8665-F13A920698A5}" dt="2024-05-01T16:28:50.711" v="66" actId="21"/>
          <ac:spMkLst>
            <pc:docMk/>
            <pc:sldMk cId="0" sldId="259"/>
            <ac:spMk id="24" creationId="{00000000-0000-0000-0000-000000000000}"/>
          </ac:spMkLst>
        </pc:spChg>
        <pc:spChg chg="mod">
          <ac:chgData name="Harshit Gulipalli" userId="5fd5ed612573586c" providerId="LiveId" clId="{B295777E-D5F7-480D-8665-F13A920698A5}" dt="2024-05-01T16:28:58.303" v="69" actId="21"/>
          <ac:spMkLst>
            <pc:docMk/>
            <pc:sldMk cId="0" sldId="259"/>
            <ac:spMk id="25" creationId="{00000000-0000-0000-0000-000000000000}"/>
          </ac:spMkLst>
        </pc:spChg>
        <pc:picChg chg="del">
          <ac:chgData name="Harshit Gulipalli" userId="5fd5ed612573586c" providerId="LiveId" clId="{B295777E-D5F7-480D-8665-F13A920698A5}" dt="2024-05-02T07:53:10.135" v="279" actId="478"/>
          <ac:picMkLst>
            <pc:docMk/>
            <pc:sldMk cId="0" sldId="259"/>
            <ac:picMk id="26" creationId="{00000000-0000-0000-0000-000000000000}"/>
          </ac:picMkLst>
        </pc:picChg>
      </pc:sldChg>
      <pc:sldChg chg="addSp delSp modSp mod">
        <pc:chgData name="Harshit Gulipalli" userId="5fd5ed612573586c" providerId="LiveId" clId="{B295777E-D5F7-480D-8665-F13A920698A5}" dt="2024-05-02T07:53:26.146" v="281" actId="478"/>
        <pc:sldMkLst>
          <pc:docMk/>
          <pc:sldMk cId="0" sldId="260"/>
        </pc:sldMkLst>
        <pc:spChg chg="add del mod">
          <ac:chgData name="Harshit Gulipalli" userId="5fd5ed612573586c" providerId="LiveId" clId="{B295777E-D5F7-480D-8665-F13A920698A5}" dt="2024-05-02T05:03:49.026" v="233" actId="478"/>
          <ac:spMkLst>
            <pc:docMk/>
            <pc:sldMk cId="0" sldId="260"/>
            <ac:spMk id="3" creationId="{00000000-0000-0000-0000-000000000000}"/>
          </ac:spMkLst>
        </pc:spChg>
        <pc:spChg chg="add del">
          <ac:chgData name="Harshit Gulipalli" userId="5fd5ed612573586c" providerId="LiveId" clId="{B295777E-D5F7-480D-8665-F13A920698A5}" dt="2024-05-02T05:03:36.677" v="231" actId="478"/>
          <ac:spMkLst>
            <pc:docMk/>
            <pc:sldMk cId="0" sldId="260"/>
            <ac:spMk id="4" creationId="{00000000-0000-0000-0000-000000000000}"/>
          </ac:spMkLst>
        </pc:spChg>
        <pc:spChg chg="del mod">
          <ac:chgData name="Harshit Gulipalli" userId="5fd5ed612573586c" providerId="LiveId" clId="{B295777E-D5F7-480D-8665-F13A920698A5}" dt="2024-05-02T02:54:31.934" v="212" actId="478"/>
          <ac:spMkLst>
            <pc:docMk/>
            <pc:sldMk cId="0" sldId="260"/>
            <ac:spMk id="5" creationId="{00000000-0000-0000-0000-000000000000}"/>
          </ac:spMkLst>
        </pc:spChg>
        <pc:spChg chg="add mod">
          <ac:chgData name="Harshit Gulipalli" userId="5fd5ed612573586c" providerId="LiveId" clId="{B295777E-D5F7-480D-8665-F13A920698A5}" dt="2024-05-02T05:11:21.844" v="278" actId="20577"/>
          <ac:spMkLst>
            <pc:docMk/>
            <pc:sldMk cId="0" sldId="260"/>
            <ac:spMk id="5" creationId="{BC0B7298-0A70-AA95-0E01-AAB2AD9BABEE}"/>
          </ac:spMkLst>
        </pc:spChg>
        <pc:spChg chg="add del mod">
          <ac:chgData name="Harshit Gulipalli" userId="5fd5ed612573586c" providerId="LiveId" clId="{B295777E-D5F7-480D-8665-F13A920698A5}" dt="2024-05-02T05:07:01.746" v="253" actId="20577"/>
          <ac:spMkLst>
            <pc:docMk/>
            <pc:sldMk cId="0" sldId="260"/>
            <ac:spMk id="6" creationId="{00000000-0000-0000-0000-000000000000}"/>
          </ac:spMkLst>
        </pc:spChg>
        <pc:spChg chg="add del mod">
          <ac:chgData name="Harshit Gulipalli" userId="5fd5ed612573586c" providerId="LiveId" clId="{B295777E-D5F7-480D-8665-F13A920698A5}" dt="2024-05-02T05:07:04.092" v="254" actId="20577"/>
          <ac:spMkLst>
            <pc:docMk/>
            <pc:sldMk cId="0" sldId="260"/>
            <ac:spMk id="7" creationId="{00000000-0000-0000-0000-000000000000}"/>
          </ac:spMkLst>
        </pc:spChg>
        <pc:spChg chg="add del mod">
          <ac:chgData name="Harshit Gulipalli" userId="5fd5ed612573586c" providerId="LiveId" clId="{B295777E-D5F7-480D-8665-F13A920698A5}" dt="2024-05-02T05:03:36.677" v="231" actId="478"/>
          <ac:spMkLst>
            <pc:docMk/>
            <pc:sldMk cId="0" sldId="260"/>
            <ac:spMk id="8" creationId="{00000000-0000-0000-0000-000000000000}"/>
          </ac:spMkLst>
        </pc:spChg>
        <pc:spChg chg="add del mod">
          <ac:chgData name="Harshit Gulipalli" userId="5fd5ed612573586c" providerId="LiveId" clId="{B295777E-D5F7-480D-8665-F13A920698A5}" dt="2024-05-02T05:05:54.992" v="236" actId="5793"/>
          <ac:spMkLst>
            <pc:docMk/>
            <pc:sldMk cId="0" sldId="260"/>
            <ac:spMk id="9" creationId="{00000000-0000-0000-0000-000000000000}"/>
          </ac:spMkLst>
        </pc:spChg>
        <pc:spChg chg="add del mod">
          <ac:chgData name="Harshit Gulipalli" userId="5fd5ed612573586c" providerId="LiveId" clId="{B295777E-D5F7-480D-8665-F13A920698A5}" dt="2024-05-02T05:06:52.398" v="249" actId="20577"/>
          <ac:spMkLst>
            <pc:docMk/>
            <pc:sldMk cId="0" sldId="260"/>
            <ac:spMk id="10" creationId="{00000000-0000-0000-0000-000000000000}"/>
          </ac:spMkLst>
        </pc:spChg>
        <pc:spChg chg="add del mod">
          <ac:chgData name="Harshit Gulipalli" userId="5fd5ed612573586c" providerId="LiveId" clId="{B295777E-D5F7-480D-8665-F13A920698A5}" dt="2024-05-02T05:06:58.807" v="252" actId="20577"/>
          <ac:spMkLst>
            <pc:docMk/>
            <pc:sldMk cId="0" sldId="260"/>
            <ac:spMk id="11" creationId="{00000000-0000-0000-0000-000000000000}"/>
          </ac:spMkLst>
        </pc:spChg>
        <pc:spChg chg="add del mod">
          <ac:chgData name="Harshit Gulipalli" userId="5fd5ed612573586c" providerId="LiveId" clId="{B295777E-D5F7-480D-8665-F13A920698A5}" dt="2024-05-02T05:06:54.389" v="250" actId="20577"/>
          <ac:spMkLst>
            <pc:docMk/>
            <pc:sldMk cId="0" sldId="260"/>
            <ac:spMk id="12" creationId="{00000000-0000-0000-0000-000000000000}"/>
          </ac:spMkLst>
        </pc:spChg>
        <pc:spChg chg="add del mod">
          <ac:chgData name="Harshit Gulipalli" userId="5fd5ed612573586c" providerId="LiveId" clId="{B295777E-D5F7-480D-8665-F13A920698A5}" dt="2024-05-02T05:06:26.420" v="238" actId="478"/>
          <ac:spMkLst>
            <pc:docMk/>
            <pc:sldMk cId="0" sldId="260"/>
            <ac:spMk id="13" creationId="{00000000-0000-0000-0000-000000000000}"/>
          </ac:spMkLst>
        </pc:spChg>
        <pc:spChg chg="add del mod">
          <ac:chgData name="Harshit Gulipalli" userId="5fd5ed612573586c" providerId="LiveId" clId="{B295777E-D5F7-480D-8665-F13A920698A5}" dt="2024-05-02T05:06:49.297" v="248" actId="20577"/>
          <ac:spMkLst>
            <pc:docMk/>
            <pc:sldMk cId="0" sldId="260"/>
            <ac:spMk id="14" creationId="{00000000-0000-0000-0000-000000000000}"/>
          </ac:spMkLst>
        </pc:spChg>
        <pc:spChg chg="add del mod">
          <ac:chgData name="Harshit Gulipalli" userId="5fd5ed612573586c" providerId="LiveId" clId="{B295777E-D5F7-480D-8665-F13A920698A5}" dt="2024-05-02T05:06:35.689" v="243" actId="20577"/>
          <ac:spMkLst>
            <pc:docMk/>
            <pc:sldMk cId="0" sldId="260"/>
            <ac:spMk id="15" creationId="{00000000-0000-0000-0000-000000000000}"/>
          </ac:spMkLst>
        </pc:spChg>
        <pc:spChg chg="add del mod">
          <ac:chgData name="Harshit Gulipalli" userId="5fd5ed612573586c" providerId="LiveId" clId="{B295777E-D5F7-480D-8665-F13A920698A5}" dt="2024-05-02T05:06:37.768" v="244" actId="20577"/>
          <ac:spMkLst>
            <pc:docMk/>
            <pc:sldMk cId="0" sldId="260"/>
            <ac:spMk id="16" creationId="{00000000-0000-0000-0000-000000000000}"/>
          </ac:spMkLst>
        </pc:spChg>
        <pc:spChg chg="add del mod">
          <ac:chgData name="Harshit Gulipalli" userId="5fd5ed612573586c" providerId="LiveId" clId="{B295777E-D5F7-480D-8665-F13A920698A5}" dt="2024-05-02T05:06:33.899" v="242" actId="20577"/>
          <ac:spMkLst>
            <pc:docMk/>
            <pc:sldMk cId="0" sldId="260"/>
            <ac:spMk id="17" creationId="{00000000-0000-0000-0000-000000000000}"/>
          </ac:spMkLst>
        </pc:spChg>
        <pc:spChg chg="add del mod">
          <ac:chgData name="Harshit Gulipalli" userId="5fd5ed612573586c" providerId="LiveId" clId="{B295777E-D5F7-480D-8665-F13A920698A5}" dt="2024-05-02T05:06:39.810" v="245" actId="20577"/>
          <ac:spMkLst>
            <pc:docMk/>
            <pc:sldMk cId="0" sldId="260"/>
            <ac:spMk id="18" creationId="{00000000-0000-0000-0000-000000000000}"/>
          </ac:spMkLst>
        </pc:spChg>
        <pc:spChg chg="add del mod">
          <ac:chgData name="Harshit Gulipalli" userId="5fd5ed612573586c" providerId="LiveId" clId="{B295777E-D5F7-480D-8665-F13A920698A5}" dt="2024-05-02T05:06:31.869" v="241" actId="20577"/>
          <ac:spMkLst>
            <pc:docMk/>
            <pc:sldMk cId="0" sldId="260"/>
            <ac:spMk id="19" creationId="{00000000-0000-0000-0000-000000000000}"/>
          </ac:spMkLst>
        </pc:spChg>
        <pc:spChg chg="add del mod">
          <ac:chgData name="Harshit Gulipalli" userId="5fd5ed612573586c" providerId="LiveId" clId="{B295777E-D5F7-480D-8665-F13A920698A5}" dt="2024-05-02T05:06:43.866" v="246" actId="20577"/>
          <ac:spMkLst>
            <pc:docMk/>
            <pc:sldMk cId="0" sldId="260"/>
            <ac:spMk id="20" creationId="{00000000-0000-0000-0000-000000000000}"/>
          </ac:spMkLst>
        </pc:spChg>
        <pc:spChg chg="add del mod">
          <ac:chgData name="Harshit Gulipalli" userId="5fd5ed612573586c" providerId="LiveId" clId="{B295777E-D5F7-480D-8665-F13A920698A5}" dt="2024-05-02T05:06:45.621" v="247" actId="20577"/>
          <ac:spMkLst>
            <pc:docMk/>
            <pc:sldMk cId="0" sldId="260"/>
            <ac:spMk id="21" creationId="{00000000-0000-0000-0000-000000000000}"/>
          </ac:spMkLst>
        </pc:spChg>
        <pc:spChg chg="add del mod">
          <ac:chgData name="Harshit Gulipalli" userId="5fd5ed612573586c" providerId="LiveId" clId="{B295777E-D5F7-480D-8665-F13A920698A5}" dt="2024-05-02T05:07:11.672" v="256" actId="20577"/>
          <ac:spMkLst>
            <pc:docMk/>
            <pc:sldMk cId="0" sldId="260"/>
            <ac:spMk id="22" creationId="{00000000-0000-0000-0000-000000000000}"/>
          </ac:spMkLst>
        </pc:spChg>
        <pc:spChg chg="add del mod">
          <ac:chgData name="Harshit Gulipalli" userId="5fd5ed612573586c" providerId="LiveId" clId="{B295777E-D5F7-480D-8665-F13A920698A5}" dt="2024-05-02T05:07:06.132" v="255" actId="20577"/>
          <ac:spMkLst>
            <pc:docMk/>
            <pc:sldMk cId="0" sldId="260"/>
            <ac:spMk id="23" creationId="{00000000-0000-0000-0000-000000000000}"/>
          </ac:spMkLst>
        </pc:spChg>
        <pc:spChg chg="add del mod">
          <ac:chgData name="Harshit Gulipalli" userId="5fd5ed612573586c" providerId="LiveId" clId="{B295777E-D5F7-480D-8665-F13A920698A5}" dt="2024-05-02T05:07:15.407" v="257" actId="20577"/>
          <ac:spMkLst>
            <pc:docMk/>
            <pc:sldMk cId="0" sldId="260"/>
            <ac:spMk id="24" creationId="{00000000-0000-0000-0000-000000000000}"/>
          </ac:spMkLst>
        </pc:spChg>
        <pc:spChg chg="add del mod">
          <ac:chgData name="Harshit Gulipalli" userId="5fd5ed612573586c" providerId="LiveId" clId="{B295777E-D5F7-480D-8665-F13A920698A5}" dt="2024-05-02T05:07:23.175" v="260" actId="20577"/>
          <ac:spMkLst>
            <pc:docMk/>
            <pc:sldMk cId="0" sldId="260"/>
            <ac:spMk id="25" creationId="{00000000-0000-0000-0000-000000000000}"/>
          </ac:spMkLst>
        </pc:spChg>
        <pc:spChg chg="add del mod">
          <ac:chgData name="Harshit Gulipalli" userId="5fd5ed612573586c" providerId="LiveId" clId="{B295777E-D5F7-480D-8665-F13A920698A5}" dt="2024-05-02T05:07:18.519" v="258" actId="20577"/>
          <ac:spMkLst>
            <pc:docMk/>
            <pc:sldMk cId="0" sldId="260"/>
            <ac:spMk id="26" creationId="{00000000-0000-0000-0000-000000000000}"/>
          </ac:spMkLst>
        </pc:spChg>
        <pc:spChg chg="add del mod">
          <ac:chgData name="Harshit Gulipalli" userId="5fd5ed612573586c" providerId="LiveId" clId="{B295777E-D5F7-480D-8665-F13A920698A5}" dt="2024-05-02T05:07:37.564" v="268" actId="20577"/>
          <ac:spMkLst>
            <pc:docMk/>
            <pc:sldMk cId="0" sldId="260"/>
            <ac:spMk id="27" creationId="{00000000-0000-0000-0000-000000000000}"/>
          </ac:spMkLst>
        </pc:spChg>
        <pc:spChg chg="add del">
          <ac:chgData name="Harshit Gulipalli" userId="5fd5ed612573586c" providerId="LiveId" clId="{B295777E-D5F7-480D-8665-F13A920698A5}" dt="2024-05-02T05:07:26.625" v="261" actId="478"/>
          <ac:spMkLst>
            <pc:docMk/>
            <pc:sldMk cId="0" sldId="260"/>
            <ac:spMk id="28" creationId="{00000000-0000-0000-0000-000000000000}"/>
          </ac:spMkLst>
        </pc:spChg>
        <pc:spChg chg="add del mod">
          <ac:chgData name="Harshit Gulipalli" userId="5fd5ed612573586c" providerId="LiveId" clId="{B295777E-D5F7-480D-8665-F13A920698A5}" dt="2024-05-02T05:07:28.352" v="262" actId="20577"/>
          <ac:spMkLst>
            <pc:docMk/>
            <pc:sldMk cId="0" sldId="260"/>
            <ac:spMk id="29" creationId="{00000000-0000-0000-0000-000000000000}"/>
          </ac:spMkLst>
        </pc:spChg>
        <pc:spChg chg="add del">
          <ac:chgData name="Harshit Gulipalli" userId="5fd5ed612573586c" providerId="LiveId" clId="{B295777E-D5F7-480D-8665-F13A920698A5}" dt="2024-05-02T05:07:29.858" v="263" actId="478"/>
          <ac:spMkLst>
            <pc:docMk/>
            <pc:sldMk cId="0" sldId="260"/>
            <ac:spMk id="30" creationId="{00000000-0000-0000-0000-000000000000}"/>
          </ac:spMkLst>
        </pc:spChg>
        <pc:spChg chg="add del mod">
          <ac:chgData name="Harshit Gulipalli" userId="5fd5ed612573586c" providerId="LiveId" clId="{B295777E-D5F7-480D-8665-F13A920698A5}" dt="2024-05-02T05:07:31.639" v="264" actId="20577"/>
          <ac:spMkLst>
            <pc:docMk/>
            <pc:sldMk cId="0" sldId="260"/>
            <ac:spMk id="31" creationId="{00000000-0000-0000-0000-000000000000}"/>
          </ac:spMkLst>
        </pc:spChg>
        <pc:spChg chg="add del">
          <ac:chgData name="Harshit Gulipalli" userId="5fd5ed612573586c" providerId="LiveId" clId="{B295777E-D5F7-480D-8665-F13A920698A5}" dt="2024-05-02T05:07:34.419" v="266" actId="478"/>
          <ac:spMkLst>
            <pc:docMk/>
            <pc:sldMk cId="0" sldId="260"/>
            <ac:spMk id="32" creationId="{00000000-0000-0000-0000-000000000000}"/>
          </ac:spMkLst>
        </pc:spChg>
        <pc:picChg chg="add del mod">
          <ac:chgData name="Harshit Gulipalli" userId="5fd5ed612573586c" providerId="LiveId" clId="{B295777E-D5F7-480D-8665-F13A920698A5}" dt="2024-05-02T05:09:21.172" v="275" actId="14100"/>
          <ac:picMkLst>
            <pc:docMk/>
            <pc:sldMk cId="0" sldId="260"/>
            <ac:picMk id="2" creationId="{00000000-0000-0000-0000-000000000000}"/>
          </ac:picMkLst>
        </pc:picChg>
        <pc:picChg chg="add del">
          <ac:chgData name="Harshit Gulipalli" userId="5fd5ed612573586c" providerId="LiveId" clId="{B295777E-D5F7-480D-8665-F13A920698A5}" dt="2024-05-02T07:53:26.146" v="281" actId="478"/>
          <ac:picMkLst>
            <pc:docMk/>
            <pc:sldMk cId="0" sldId="260"/>
            <ac:picMk id="33" creationId="{00000000-0000-0000-0000-000000000000}"/>
          </ac:picMkLst>
        </pc:picChg>
      </pc:sldChg>
      <pc:sldChg chg="delSp modSp mod">
        <pc:chgData name="Harshit Gulipalli" userId="5fd5ed612573586c" providerId="LiveId" clId="{B295777E-D5F7-480D-8665-F13A920698A5}" dt="2024-05-02T07:53:50.198" v="284" actId="478"/>
        <pc:sldMkLst>
          <pc:docMk/>
          <pc:sldMk cId="0" sldId="261"/>
        </pc:sldMkLst>
        <pc:spChg chg="del mod">
          <ac:chgData name="Harshit Gulipalli" userId="5fd5ed612573586c" providerId="LiveId" clId="{B295777E-D5F7-480D-8665-F13A920698A5}" dt="2024-05-02T02:53:30.043" v="204" actId="478"/>
          <ac:spMkLst>
            <pc:docMk/>
            <pc:sldMk cId="0" sldId="261"/>
            <ac:spMk id="3" creationId="{00000000-0000-0000-0000-000000000000}"/>
          </ac:spMkLst>
        </pc:spChg>
        <pc:picChg chg="del">
          <ac:chgData name="Harshit Gulipalli" userId="5fd5ed612573586c" providerId="LiveId" clId="{B295777E-D5F7-480D-8665-F13A920698A5}" dt="2024-05-02T07:53:50.198" v="284" actId="478"/>
          <ac:picMkLst>
            <pc:docMk/>
            <pc:sldMk cId="0" sldId="261"/>
            <ac:picMk id="11" creationId="{00000000-0000-0000-0000-000000000000}"/>
          </ac:picMkLst>
        </pc:picChg>
      </pc:sldChg>
      <pc:sldChg chg="delSp modSp mod">
        <pc:chgData name="Harshit Gulipalli" userId="5fd5ed612573586c" providerId="LiveId" clId="{B295777E-D5F7-480D-8665-F13A920698A5}" dt="2024-05-02T07:53:52.454" v="285" actId="478"/>
        <pc:sldMkLst>
          <pc:docMk/>
          <pc:sldMk cId="0" sldId="262"/>
        </pc:sldMkLst>
        <pc:spChg chg="del mod">
          <ac:chgData name="Harshit Gulipalli" userId="5fd5ed612573586c" providerId="LiveId" clId="{B295777E-D5F7-480D-8665-F13A920698A5}" dt="2024-05-02T02:53:21.963" v="202" actId="478"/>
          <ac:spMkLst>
            <pc:docMk/>
            <pc:sldMk cId="0" sldId="262"/>
            <ac:spMk id="3" creationId="{00000000-0000-0000-0000-000000000000}"/>
          </ac:spMkLst>
        </pc:spChg>
        <pc:picChg chg="del">
          <ac:chgData name="Harshit Gulipalli" userId="5fd5ed612573586c" providerId="LiveId" clId="{B295777E-D5F7-480D-8665-F13A920698A5}" dt="2024-05-02T07:53:52.454" v="285" actId="478"/>
          <ac:picMkLst>
            <pc:docMk/>
            <pc:sldMk cId="0" sldId="262"/>
            <ac:picMk id="13" creationId="{00000000-0000-0000-0000-000000000000}"/>
          </ac:picMkLst>
        </pc:picChg>
      </pc:sldChg>
      <pc:sldChg chg="delSp modSp mod">
        <pc:chgData name="Harshit Gulipalli" userId="5fd5ed612573586c" providerId="LiveId" clId="{B295777E-D5F7-480D-8665-F13A920698A5}" dt="2024-05-02T07:53:55.101" v="286" actId="478"/>
        <pc:sldMkLst>
          <pc:docMk/>
          <pc:sldMk cId="0" sldId="263"/>
        </pc:sldMkLst>
        <pc:spChg chg="del mod">
          <ac:chgData name="Harshit Gulipalli" userId="5fd5ed612573586c" providerId="LiveId" clId="{B295777E-D5F7-480D-8665-F13A920698A5}" dt="2024-05-02T02:52:34.303" v="194" actId="478"/>
          <ac:spMkLst>
            <pc:docMk/>
            <pc:sldMk cId="0" sldId="263"/>
            <ac:spMk id="5" creationId="{00000000-0000-0000-0000-000000000000}"/>
          </ac:spMkLst>
        </pc:spChg>
        <pc:picChg chg="del">
          <ac:chgData name="Harshit Gulipalli" userId="5fd5ed612573586c" providerId="LiveId" clId="{B295777E-D5F7-480D-8665-F13A920698A5}" dt="2024-05-02T07:53:55.101" v="286" actId="478"/>
          <ac:picMkLst>
            <pc:docMk/>
            <pc:sldMk cId="0" sldId="263"/>
            <ac:picMk id="9" creationId="{00000000-0000-0000-0000-000000000000}"/>
          </ac:picMkLst>
        </pc:picChg>
      </pc:sldChg>
      <pc:sldChg chg="delSp modSp mod">
        <pc:chgData name="Harshit Gulipalli" userId="5fd5ed612573586c" providerId="LiveId" clId="{B295777E-D5F7-480D-8665-F13A920698A5}" dt="2024-05-02T07:53:57.768" v="287" actId="478"/>
        <pc:sldMkLst>
          <pc:docMk/>
          <pc:sldMk cId="0" sldId="264"/>
        </pc:sldMkLst>
        <pc:spChg chg="del mod">
          <ac:chgData name="Harshit Gulipalli" userId="5fd5ed612573586c" providerId="LiveId" clId="{B295777E-D5F7-480D-8665-F13A920698A5}" dt="2024-05-02T02:52:22.717" v="192" actId="478"/>
          <ac:spMkLst>
            <pc:docMk/>
            <pc:sldMk cId="0" sldId="264"/>
            <ac:spMk id="3" creationId="{00000000-0000-0000-0000-000000000000}"/>
          </ac:spMkLst>
        </pc:spChg>
        <pc:picChg chg="del">
          <ac:chgData name="Harshit Gulipalli" userId="5fd5ed612573586c" providerId="LiveId" clId="{B295777E-D5F7-480D-8665-F13A920698A5}" dt="2024-05-02T07:53:57.768" v="287" actId="478"/>
          <ac:picMkLst>
            <pc:docMk/>
            <pc:sldMk cId="0" sldId="264"/>
            <ac:picMk id="7" creationId="{00000000-0000-0000-0000-000000000000}"/>
          </ac:picMkLst>
        </pc:picChg>
      </pc:sldChg>
      <pc:sldChg chg="delSp modSp mod">
        <pc:chgData name="Harshit Gulipalli" userId="5fd5ed612573586c" providerId="LiveId" clId="{B295777E-D5F7-480D-8665-F13A920698A5}" dt="2024-05-02T07:54:00.376" v="288" actId="478"/>
        <pc:sldMkLst>
          <pc:docMk/>
          <pc:sldMk cId="0" sldId="265"/>
        </pc:sldMkLst>
        <pc:spChg chg="del mod">
          <ac:chgData name="Harshit Gulipalli" userId="5fd5ed612573586c" providerId="LiveId" clId="{B295777E-D5F7-480D-8665-F13A920698A5}" dt="2024-05-02T02:53:04.927" v="200" actId="478"/>
          <ac:spMkLst>
            <pc:docMk/>
            <pc:sldMk cId="0" sldId="265"/>
            <ac:spMk id="3" creationId="{00000000-0000-0000-0000-000000000000}"/>
          </ac:spMkLst>
        </pc:spChg>
        <pc:picChg chg="del">
          <ac:chgData name="Harshit Gulipalli" userId="5fd5ed612573586c" providerId="LiveId" clId="{B295777E-D5F7-480D-8665-F13A920698A5}" dt="2024-05-02T07:54:00.376" v="288" actId="478"/>
          <ac:picMkLst>
            <pc:docMk/>
            <pc:sldMk cId="0" sldId="265"/>
            <ac:picMk id="20" creationId="{00000000-0000-0000-0000-000000000000}"/>
          </ac:picMkLst>
        </pc:picChg>
      </pc:sldChg>
      <pc:sldChg chg="addSp delSp modSp mod">
        <pc:chgData name="Harshit Gulipalli" userId="5fd5ed612573586c" providerId="LiveId" clId="{B295777E-D5F7-480D-8665-F13A920698A5}" dt="2024-05-02T07:54:03.167" v="289" actId="478"/>
        <pc:sldMkLst>
          <pc:docMk/>
          <pc:sldMk cId="0" sldId="266"/>
        </pc:sldMkLst>
        <pc:spChg chg="del mod">
          <ac:chgData name="Harshit Gulipalli" userId="5fd5ed612573586c" providerId="LiveId" clId="{B295777E-D5F7-480D-8665-F13A920698A5}" dt="2024-05-01T16:30:20.295" v="84" actId="478"/>
          <ac:spMkLst>
            <pc:docMk/>
            <pc:sldMk cId="0" sldId="266"/>
            <ac:spMk id="3" creationId="{00000000-0000-0000-0000-000000000000}"/>
          </ac:spMkLst>
        </pc:spChg>
        <pc:spChg chg="add mod">
          <ac:chgData name="Harshit Gulipalli" userId="5fd5ed612573586c" providerId="LiveId" clId="{B295777E-D5F7-480D-8665-F13A920698A5}" dt="2024-05-02T02:51:20.497" v="189" actId="20577"/>
          <ac:spMkLst>
            <pc:docMk/>
            <pc:sldMk cId="0" sldId="266"/>
            <ac:spMk id="3" creationId="{D28C5B99-80CF-7B67-D3ED-1720E3A33014}"/>
          </ac:spMkLst>
        </pc:spChg>
        <pc:spChg chg="mod">
          <ac:chgData name="Harshit Gulipalli" userId="5fd5ed612573586c" providerId="LiveId" clId="{B295777E-D5F7-480D-8665-F13A920698A5}" dt="2024-05-01T16:30:51.978" v="87" actId="21"/>
          <ac:spMkLst>
            <pc:docMk/>
            <pc:sldMk cId="0" sldId="266"/>
            <ac:spMk id="5" creationId="{00000000-0000-0000-0000-000000000000}"/>
          </ac:spMkLst>
        </pc:spChg>
        <pc:spChg chg="mod">
          <ac:chgData name="Harshit Gulipalli" userId="5fd5ed612573586c" providerId="LiveId" clId="{B295777E-D5F7-480D-8665-F13A920698A5}" dt="2024-05-01T16:31:17.488" v="92" actId="21"/>
          <ac:spMkLst>
            <pc:docMk/>
            <pc:sldMk cId="0" sldId="266"/>
            <ac:spMk id="6" creationId="{00000000-0000-0000-0000-000000000000}"/>
          </ac:spMkLst>
        </pc:spChg>
        <pc:spChg chg="mod">
          <ac:chgData name="Harshit Gulipalli" userId="5fd5ed612573586c" providerId="LiveId" clId="{B295777E-D5F7-480D-8665-F13A920698A5}" dt="2024-05-01T16:32:41.706" v="108" actId="21"/>
          <ac:spMkLst>
            <pc:docMk/>
            <pc:sldMk cId="0" sldId="266"/>
            <ac:spMk id="8" creationId="{00000000-0000-0000-0000-000000000000}"/>
          </ac:spMkLst>
        </pc:spChg>
        <pc:spChg chg="mod">
          <ac:chgData name="Harshit Gulipalli" userId="5fd5ed612573586c" providerId="LiveId" clId="{B295777E-D5F7-480D-8665-F13A920698A5}" dt="2024-05-02T02:47:01.491" v="140" actId="21"/>
          <ac:spMkLst>
            <pc:docMk/>
            <pc:sldMk cId="0" sldId="266"/>
            <ac:spMk id="9" creationId="{00000000-0000-0000-0000-000000000000}"/>
          </ac:spMkLst>
        </pc:spChg>
        <pc:spChg chg="mod">
          <ac:chgData name="Harshit Gulipalli" userId="5fd5ed612573586c" providerId="LiveId" clId="{B295777E-D5F7-480D-8665-F13A920698A5}" dt="2024-05-02T02:47:12.582" v="143" actId="21"/>
          <ac:spMkLst>
            <pc:docMk/>
            <pc:sldMk cId="0" sldId="266"/>
            <ac:spMk id="10" creationId="{00000000-0000-0000-0000-000000000000}"/>
          </ac:spMkLst>
        </pc:spChg>
        <pc:spChg chg="mod">
          <ac:chgData name="Harshit Gulipalli" userId="5fd5ed612573586c" providerId="LiveId" clId="{B295777E-D5F7-480D-8665-F13A920698A5}" dt="2024-05-02T02:47:23.219" v="146" actId="21"/>
          <ac:spMkLst>
            <pc:docMk/>
            <pc:sldMk cId="0" sldId="266"/>
            <ac:spMk id="11" creationId="{00000000-0000-0000-0000-000000000000}"/>
          </ac:spMkLst>
        </pc:spChg>
        <pc:spChg chg="mod">
          <ac:chgData name="Harshit Gulipalli" userId="5fd5ed612573586c" providerId="LiveId" clId="{B295777E-D5F7-480D-8665-F13A920698A5}" dt="2024-05-02T02:47:31.956" v="148" actId="21"/>
          <ac:spMkLst>
            <pc:docMk/>
            <pc:sldMk cId="0" sldId="266"/>
            <ac:spMk id="12" creationId="{00000000-0000-0000-0000-000000000000}"/>
          </ac:spMkLst>
        </pc:spChg>
        <pc:spChg chg="mod">
          <ac:chgData name="Harshit Gulipalli" userId="5fd5ed612573586c" providerId="LiveId" clId="{B295777E-D5F7-480D-8665-F13A920698A5}" dt="2024-05-02T02:47:42.069" v="150" actId="21"/>
          <ac:spMkLst>
            <pc:docMk/>
            <pc:sldMk cId="0" sldId="266"/>
            <ac:spMk id="13" creationId="{00000000-0000-0000-0000-000000000000}"/>
          </ac:spMkLst>
        </pc:spChg>
        <pc:spChg chg="mod">
          <ac:chgData name="Harshit Gulipalli" userId="5fd5ed612573586c" providerId="LiveId" clId="{B295777E-D5F7-480D-8665-F13A920698A5}" dt="2024-05-02T02:47:52.946" v="154" actId="21"/>
          <ac:spMkLst>
            <pc:docMk/>
            <pc:sldMk cId="0" sldId="266"/>
            <ac:spMk id="14" creationId="{00000000-0000-0000-0000-000000000000}"/>
          </ac:spMkLst>
        </pc:spChg>
        <pc:spChg chg="mod">
          <ac:chgData name="Harshit Gulipalli" userId="5fd5ed612573586c" providerId="LiveId" clId="{B295777E-D5F7-480D-8665-F13A920698A5}" dt="2024-05-02T02:48:04.440" v="157" actId="21"/>
          <ac:spMkLst>
            <pc:docMk/>
            <pc:sldMk cId="0" sldId="266"/>
            <ac:spMk id="15" creationId="{00000000-0000-0000-0000-000000000000}"/>
          </ac:spMkLst>
        </pc:spChg>
        <pc:spChg chg="mod">
          <ac:chgData name="Harshit Gulipalli" userId="5fd5ed612573586c" providerId="LiveId" clId="{B295777E-D5F7-480D-8665-F13A920698A5}" dt="2024-05-02T02:48:12.643" v="160" actId="21"/>
          <ac:spMkLst>
            <pc:docMk/>
            <pc:sldMk cId="0" sldId="266"/>
            <ac:spMk id="16" creationId="{00000000-0000-0000-0000-000000000000}"/>
          </ac:spMkLst>
        </pc:spChg>
        <pc:spChg chg="del mod">
          <ac:chgData name="Harshit Gulipalli" userId="5fd5ed612573586c" providerId="LiveId" clId="{B295777E-D5F7-480D-8665-F13A920698A5}" dt="2024-05-02T02:49:27.435" v="177" actId="478"/>
          <ac:spMkLst>
            <pc:docMk/>
            <pc:sldMk cId="0" sldId="266"/>
            <ac:spMk id="17" creationId="{00000000-0000-0000-0000-000000000000}"/>
          </ac:spMkLst>
        </pc:spChg>
        <pc:spChg chg="del mod">
          <ac:chgData name="Harshit Gulipalli" userId="5fd5ed612573586c" providerId="LiveId" clId="{B295777E-D5F7-480D-8665-F13A920698A5}" dt="2024-05-02T02:49:24.484" v="176" actId="478"/>
          <ac:spMkLst>
            <pc:docMk/>
            <pc:sldMk cId="0" sldId="266"/>
            <ac:spMk id="18" creationId="{00000000-0000-0000-0000-000000000000}"/>
          </ac:spMkLst>
        </pc:spChg>
        <pc:spChg chg="mod">
          <ac:chgData name="Harshit Gulipalli" userId="5fd5ed612573586c" providerId="LiveId" clId="{B295777E-D5F7-480D-8665-F13A920698A5}" dt="2024-05-02T02:49:41.593" v="178" actId="14100"/>
          <ac:spMkLst>
            <pc:docMk/>
            <pc:sldMk cId="0" sldId="266"/>
            <ac:spMk id="19" creationId="{00000000-0000-0000-0000-000000000000}"/>
          </ac:spMkLst>
        </pc:spChg>
        <pc:spChg chg="mod">
          <ac:chgData name="Harshit Gulipalli" userId="5fd5ed612573586c" providerId="LiveId" clId="{B295777E-D5F7-480D-8665-F13A920698A5}" dt="2024-05-02T02:50:00.928" v="181" actId="14100"/>
          <ac:spMkLst>
            <pc:docMk/>
            <pc:sldMk cId="0" sldId="266"/>
            <ac:spMk id="20" creationId="{00000000-0000-0000-0000-000000000000}"/>
          </ac:spMkLst>
        </pc:spChg>
        <pc:spChg chg="add del">
          <ac:chgData name="Harshit Gulipalli" userId="5fd5ed612573586c" providerId="LiveId" clId="{B295777E-D5F7-480D-8665-F13A920698A5}" dt="2024-05-01T16:30:57.744" v="89" actId="22"/>
          <ac:spMkLst>
            <pc:docMk/>
            <pc:sldMk cId="0" sldId="266"/>
            <ac:spMk id="23" creationId="{591BB945-E454-B55C-105F-78C015F53129}"/>
          </ac:spMkLst>
        </pc:spChg>
        <pc:spChg chg="add mod">
          <ac:chgData name="Harshit Gulipalli" userId="5fd5ed612573586c" providerId="LiveId" clId="{B295777E-D5F7-480D-8665-F13A920698A5}" dt="2024-05-02T02:55:24.358" v="220" actId="115"/>
          <ac:spMkLst>
            <pc:docMk/>
            <pc:sldMk cId="0" sldId="266"/>
            <ac:spMk id="24" creationId="{D83F71A0-CAF4-905F-6E41-CD4FAADB49A1}"/>
          </ac:spMkLst>
        </pc:spChg>
        <pc:spChg chg="add del mod">
          <ac:chgData name="Harshit Gulipalli" userId="5fd5ed612573586c" providerId="LiveId" clId="{B295777E-D5F7-480D-8665-F13A920698A5}" dt="2024-05-01T16:35:37.048" v="114" actId="47"/>
          <ac:spMkLst>
            <pc:docMk/>
            <pc:sldMk cId="0" sldId="266"/>
            <ac:spMk id="25" creationId="{D8B64685-C10A-11C3-D804-1E18F82FFF6D}"/>
          </ac:spMkLst>
        </pc:spChg>
        <pc:spChg chg="add mod">
          <ac:chgData name="Harshit Gulipalli" userId="5fd5ed612573586c" providerId="LiveId" clId="{B295777E-D5F7-480D-8665-F13A920698A5}" dt="2024-05-01T16:32:09.449" v="103" actId="14100"/>
          <ac:spMkLst>
            <pc:docMk/>
            <pc:sldMk cId="0" sldId="266"/>
            <ac:spMk id="26" creationId="{7AFCCF74-023E-BA86-5CDA-E4BDC2375B73}"/>
          </ac:spMkLst>
        </pc:spChg>
        <pc:spChg chg="add mod">
          <ac:chgData name="Harshit Gulipalli" userId="5fd5ed612573586c" providerId="LiveId" clId="{B295777E-D5F7-480D-8665-F13A920698A5}" dt="2024-05-01T16:32:54.878" v="111" actId="404"/>
          <ac:spMkLst>
            <pc:docMk/>
            <pc:sldMk cId="0" sldId="266"/>
            <ac:spMk id="27" creationId="{FB6547DD-4110-8A85-3101-209FEEEBFABC}"/>
          </ac:spMkLst>
        </pc:spChg>
        <pc:picChg chg="mod">
          <ac:chgData name="Harshit Gulipalli" userId="5fd5ed612573586c" providerId="LiveId" clId="{B295777E-D5F7-480D-8665-F13A920698A5}" dt="2024-05-02T02:47:50.328" v="153" actId="1076"/>
          <ac:picMkLst>
            <pc:docMk/>
            <pc:sldMk cId="0" sldId="266"/>
            <ac:picMk id="2" creationId="{00000000-0000-0000-0000-000000000000}"/>
          </ac:picMkLst>
        </pc:picChg>
        <pc:picChg chg="del">
          <ac:chgData name="Harshit Gulipalli" userId="5fd5ed612573586c" providerId="LiveId" clId="{B295777E-D5F7-480D-8665-F13A920698A5}" dt="2024-05-02T07:54:03.167" v="289" actId="478"/>
          <ac:picMkLst>
            <pc:docMk/>
            <pc:sldMk cId="0" sldId="266"/>
            <ac:picMk id="21" creationId="{00000000-0000-0000-0000-000000000000}"/>
          </ac:picMkLst>
        </pc:picChg>
      </pc:sldChg>
      <pc:sldChg chg="delSp modSp mod">
        <pc:chgData name="Harshit Gulipalli" userId="5fd5ed612573586c" providerId="LiveId" clId="{B295777E-D5F7-480D-8665-F13A920698A5}" dt="2024-05-02T07:54:06.304" v="290" actId="478"/>
        <pc:sldMkLst>
          <pc:docMk/>
          <pc:sldMk cId="0" sldId="267"/>
        </pc:sldMkLst>
        <pc:spChg chg="del mod">
          <ac:chgData name="Harshit Gulipalli" userId="5fd5ed612573586c" providerId="LiveId" clId="{B295777E-D5F7-480D-8665-F13A920698A5}" dt="2024-05-02T02:52:53.506" v="198" actId="478"/>
          <ac:spMkLst>
            <pc:docMk/>
            <pc:sldMk cId="0" sldId="267"/>
            <ac:spMk id="3" creationId="{00000000-0000-0000-0000-000000000000}"/>
          </ac:spMkLst>
        </pc:spChg>
        <pc:picChg chg="del">
          <ac:chgData name="Harshit Gulipalli" userId="5fd5ed612573586c" providerId="LiveId" clId="{B295777E-D5F7-480D-8665-F13A920698A5}" dt="2024-05-02T07:54:06.304" v="290" actId="478"/>
          <ac:picMkLst>
            <pc:docMk/>
            <pc:sldMk cId="0" sldId="267"/>
            <ac:picMk id="28" creationId="{00000000-0000-0000-0000-000000000000}"/>
          </ac:picMkLst>
        </pc:picChg>
      </pc:sldChg>
      <pc:sldChg chg="delSp modSp mod">
        <pc:chgData name="Harshit Gulipalli" userId="5fd5ed612573586c" providerId="LiveId" clId="{B295777E-D5F7-480D-8665-F13A920698A5}" dt="2024-05-02T07:54:09.353" v="291" actId="478"/>
        <pc:sldMkLst>
          <pc:docMk/>
          <pc:sldMk cId="0" sldId="268"/>
        </pc:sldMkLst>
        <pc:spChg chg="del mod">
          <ac:chgData name="Harshit Gulipalli" userId="5fd5ed612573586c" providerId="LiveId" clId="{B295777E-D5F7-480D-8665-F13A920698A5}" dt="2024-05-02T02:52:42.836" v="196" actId="478"/>
          <ac:spMkLst>
            <pc:docMk/>
            <pc:sldMk cId="0" sldId="268"/>
            <ac:spMk id="3" creationId="{00000000-0000-0000-0000-000000000000}"/>
          </ac:spMkLst>
        </pc:spChg>
        <pc:picChg chg="del">
          <ac:chgData name="Harshit Gulipalli" userId="5fd5ed612573586c" providerId="LiveId" clId="{B295777E-D5F7-480D-8665-F13A920698A5}" dt="2024-05-02T07:54:09.353" v="291" actId="478"/>
          <ac:picMkLst>
            <pc:docMk/>
            <pc:sldMk cId="0" sldId="268"/>
            <ac:picMk id="1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185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2438757" y="3326963"/>
            <a:ext cx="9752886" cy="1881426"/>
          </a:xfrm>
          <a:prstGeom prst="rect">
            <a:avLst/>
          </a:prstGeom>
          <a:noFill/>
          <a:ln/>
        </p:spPr>
        <p:txBody>
          <a:bodyPr wrap="square" rtlCol="0" anchor="t"/>
          <a:lstStyle/>
          <a:p>
            <a:pPr marL="0" indent="0">
              <a:lnSpc>
                <a:spcPts val="7408"/>
              </a:lnSpc>
              <a:buNone/>
            </a:pPr>
            <a:r>
              <a:rPr lang="en-US" sz="5926" b="1" dirty="0">
                <a:solidFill>
                  <a:srgbClr val="FFFFFF"/>
                </a:solidFill>
                <a:latin typeface="Nunito" pitchFamily="34" charset="0"/>
                <a:ea typeface="Nunito" pitchFamily="34" charset="-122"/>
                <a:cs typeface="Nunito" pitchFamily="34" charset="-120"/>
              </a:rPr>
              <a:t>School Data Base Management System</a:t>
            </a:r>
            <a:endParaRPr lang="en-US" sz="5926" dirty="0"/>
          </a:p>
        </p:txBody>
      </p:sp>
      <p:sp>
        <p:nvSpPr>
          <p:cNvPr id="6" name="Text 2"/>
          <p:cNvSpPr/>
          <p:nvPr/>
        </p:nvSpPr>
        <p:spPr>
          <a:xfrm>
            <a:off x="2438757" y="5535573"/>
            <a:ext cx="9752886" cy="2093833"/>
          </a:xfrm>
          <a:prstGeom prst="rect">
            <a:avLst/>
          </a:prstGeom>
          <a:noFill/>
          <a:ln/>
        </p:spPr>
        <p:txBody>
          <a:bodyPr wrap="square" rtlCol="0" anchor="t"/>
          <a:lstStyle/>
          <a:p>
            <a:pPr marL="0" indent="0">
              <a:lnSpc>
                <a:spcPts val="2748"/>
              </a:lnSpc>
              <a:buNone/>
            </a:pPr>
            <a:r>
              <a:rPr lang="en-US" sz="1718" dirty="0">
                <a:solidFill>
                  <a:srgbClr val="FFFFFF"/>
                </a:solidFill>
                <a:latin typeface="PT Sans" pitchFamily="34" charset="0"/>
                <a:ea typeface="PT Sans" pitchFamily="34" charset="-122"/>
                <a:cs typeface="PT Sans" pitchFamily="34" charset="-120"/>
              </a:rPr>
              <a:t>Designing a comprehensive school database management system is a critical undertaking that aims to streamline and digitize the administrative processes within an educational institution. This robust system will serve as the backbone for managing a wide range of data, including student records, course enrollment, teacher information, and attendance tracking. By leveraging the power of technology, this project seeks to enhance efficiency, improve data accessibility, and foster better decision-making for the benefit of the entire school community.</a:t>
            </a:r>
            <a:endParaRPr lang="en-US" sz="1718" dirty="0"/>
          </a:p>
        </p:txBody>
      </p:sp>
      <p:pic>
        <p:nvPicPr>
          <p:cNvPr id="1028" name="Picture 4" descr="SRM University, AP: Admission 2024, Courses, Fees, Cutoff, results,  Ranking, Placement">
            <a:extLst>
              <a:ext uri="{FF2B5EF4-FFF2-40B4-BE49-F238E27FC236}">
                <a16:creationId xmlns:a16="http://schemas.microsoft.com/office/drawing/2014/main" id="{876FFE2E-9DBD-E8FF-E006-E47AC1B5BB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630400" cy="3326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495669" y="592931"/>
            <a:ext cx="5390198" cy="673656"/>
          </a:xfrm>
          <a:prstGeom prst="rect">
            <a:avLst/>
          </a:prstGeom>
          <a:noFill/>
          <a:ln/>
        </p:spPr>
        <p:txBody>
          <a:bodyPr wrap="none" rtlCol="0" anchor="t"/>
          <a:lstStyle/>
          <a:p>
            <a:pPr marL="0" indent="0">
              <a:lnSpc>
                <a:spcPts val="5305"/>
              </a:lnSpc>
              <a:buNone/>
            </a:pPr>
            <a:r>
              <a:rPr lang="en-US" sz="4244" b="1" dirty="0">
                <a:solidFill>
                  <a:srgbClr val="FFFFFF"/>
                </a:solidFill>
                <a:latin typeface="Nunito" pitchFamily="34" charset="0"/>
                <a:ea typeface="Nunito" pitchFamily="34" charset="-122"/>
                <a:cs typeface="Nunito" pitchFamily="34" charset="-120"/>
              </a:rPr>
              <a:t>ER Model</a:t>
            </a:r>
            <a:endParaRPr lang="en-US" sz="4244" dirty="0"/>
          </a:p>
        </p:txBody>
      </p:sp>
      <p:pic>
        <p:nvPicPr>
          <p:cNvPr id="5" name="Image 1" descr="preencoded.png"/>
          <p:cNvPicPr>
            <a:picLocks noChangeAspect="1"/>
          </p:cNvPicPr>
          <p:nvPr/>
        </p:nvPicPr>
        <p:blipFill>
          <a:blip r:embed="rId4"/>
          <a:stretch>
            <a:fillRect/>
          </a:stretch>
        </p:blipFill>
        <p:spPr>
          <a:xfrm>
            <a:off x="1491916" y="1443790"/>
            <a:ext cx="10852484" cy="5871900"/>
          </a:xfrm>
          <a:prstGeom prst="rect">
            <a:avLst/>
          </a:prstGeom>
        </p:spPr>
      </p:pic>
      <p:sp>
        <p:nvSpPr>
          <p:cNvPr id="6" name="Text 2"/>
          <p:cNvSpPr/>
          <p:nvPr/>
        </p:nvSpPr>
        <p:spPr>
          <a:xfrm>
            <a:off x="2495669" y="7291626"/>
            <a:ext cx="9639062" cy="344924"/>
          </a:xfrm>
          <a:prstGeom prst="rect">
            <a:avLst/>
          </a:prstGeom>
          <a:noFill/>
          <a:ln/>
        </p:spPr>
        <p:txBody>
          <a:bodyPr wrap="none" rtlCol="0" anchor="t"/>
          <a:lstStyle/>
          <a:p>
            <a:pPr marL="0" indent="0">
              <a:lnSpc>
                <a:spcPts val="2716"/>
              </a:lnSpc>
              <a:buNone/>
            </a:pPr>
            <a:endParaRPr lang="en-US" sz="1698"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838456" y="427673"/>
            <a:ext cx="4202311" cy="486013"/>
          </a:xfrm>
          <a:prstGeom prst="rect">
            <a:avLst/>
          </a:prstGeom>
          <a:noFill/>
          <a:ln/>
        </p:spPr>
        <p:txBody>
          <a:bodyPr wrap="none" rtlCol="0" anchor="t"/>
          <a:lstStyle/>
          <a:p>
            <a:pPr marL="0" indent="0">
              <a:lnSpc>
                <a:spcPts val="3827"/>
              </a:lnSpc>
              <a:buNone/>
            </a:pPr>
            <a:r>
              <a:rPr lang="en-US" sz="3062" b="1" dirty="0">
                <a:solidFill>
                  <a:srgbClr val="FFFFFF"/>
                </a:solidFill>
                <a:latin typeface="Nunito" pitchFamily="34" charset="0"/>
                <a:ea typeface="Nunito" pitchFamily="34" charset="-122"/>
                <a:cs typeface="Nunito" pitchFamily="34" charset="-120"/>
              </a:rPr>
              <a:t>Normalization of Tables</a:t>
            </a:r>
            <a:endParaRPr lang="en-US" sz="3062" dirty="0"/>
          </a:p>
        </p:txBody>
      </p:sp>
      <p:pic>
        <p:nvPicPr>
          <p:cNvPr id="5" name="Image 1" descr="preencoded.png"/>
          <p:cNvPicPr>
            <a:picLocks noChangeAspect="1"/>
          </p:cNvPicPr>
          <p:nvPr/>
        </p:nvPicPr>
        <p:blipFill>
          <a:blip r:embed="rId4"/>
          <a:stretch>
            <a:fillRect/>
          </a:stretch>
        </p:blipFill>
        <p:spPr>
          <a:xfrm>
            <a:off x="5003125" y="1224677"/>
            <a:ext cx="1147286" cy="1393388"/>
          </a:xfrm>
          <a:prstGeom prst="rect">
            <a:avLst/>
          </a:prstGeom>
        </p:spPr>
      </p:pic>
      <p:sp>
        <p:nvSpPr>
          <p:cNvPr id="6" name="Text 2"/>
          <p:cNvSpPr/>
          <p:nvPr/>
        </p:nvSpPr>
        <p:spPr>
          <a:xfrm>
            <a:off x="5518428" y="1951434"/>
            <a:ext cx="116681" cy="310991"/>
          </a:xfrm>
          <a:prstGeom prst="rect">
            <a:avLst/>
          </a:prstGeom>
          <a:noFill/>
          <a:ln/>
        </p:spPr>
        <p:txBody>
          <a:bodyPr wrap="none" rtlCol="0" anchor="t"/>
          <a:lstStyle/>
          <a:p>
            <a:pPr marL="0" indent="0" algn="ctr">
              <a:lnSpc>
                <a:spcPts val="2449"/>
              </a:lnSpc>
              <a:buNone/>
            </a:pPr>
            <a:r>
              <a:rPr lang="en-US" sz="1531" b="1" dirty="0">
                <a:solidFill>
                  <a:srgbClr val="F2B42D"/>
                </a:solidFill>
                <a:latin typeface="Nunito" pitchFamily="34" charset="0"/>
                <a:ea typeface="Nunito" pitchFamily="34" charset="-122"/>
                <a:cs typeface="Nunito" pitchFamily="34" charset="-120"/>
              </a:rPr>
              <a:t>1</a:t>
            </a:r>
            <a:endParaRPr lang="en-US" sz="1531" dirty="0"/>
          </a:p>
        </p:txBody>
      </p:sp>
      <p:sp>
        <p:nvSpPr>
          <p:cNvPr id="7" name="Text 3"/>
          <p:cNvSpPr/>
          <p:nvPr/>
        </p:nvSpPr>
        <p:spPr>
          <a:xfrm>
            <a:off x="6305907" y="1628894"/>
            <a:ext cx="2164913" cy="243007"/>
          </a:xfrm>
          <a:prstGeom prst="rect">
            <a:avLst/>
          </a:prstGeom>
          <a:noFill/>
          <a:ln/>
        </p:spPr>
        <p:txBody>
          <a:bodyPr wrap="none" rtlCol="0" anchor="t"/>
          <a:lstStyle/>
          <a:p>
            <a:pPr marL="0" indent="0" algn="l">
              <a:lnSpc>
                <a:spcPts val="1914"/>
              </a:lnSpc>
              <a:buNone/>
            </a:pPr>
            <a:r>
              <a:rPr lang="en-US" sz="1531" b="1" dirty="0">
                <a:solidFill>
                  <a:srgbClr val="F2B42D"/>
                </a:solidFill>
                <a:latin typeface="Nunito" pitchFamily="34" charset="0"/>
                <a:ea typeface="Nunito" pitchFamily="34" charset="-122"/>
                <a:cs typeface="Nunito" pitchFamily="34" charset="-120"/>
              </a:rPr>
              <a:t>First Normal Form (1NF)</a:t>
            </a:r>
            <a:endParaRPr lang="en-US" sz="1531" dirty="0"/>
          </a:p>
        </p:txBody>
      </p:sp>
      <p:sp>
        <p:nvSpPr>
          <p:cNvPr id="8" name="Text 4"/>
          <p:cNvSpPr/>
          <p:nvPr/>
        </p:nvSpPr>
        <p:spPr>
          <a:xfrm>
            <a:off x="6305907" y="1965127"/>
            <a:ext cx="4241959" cy="248722"/>
          </a:xfrm>
          <a:prstGeom prst="rect">
            <a:avLst/>
          </a:prstGeom>
          <a:noFill/>
          <a:ln/>
        </p:spPr>
        <p:txBody>
          <a:bodyPr wrap="none" rtlCol="0" anchor="t"/>
          <a:lstStyle/>
          <a:p>
            <a:pPr marL="0" indent="0" algn="l">
              <a:lnSpc>
                <a:spcPts val="1960"/>
              </a:lnSpc>
              <a:buNone/>
            </a:pPr>
            <a:r>
              <a:rPr lang="en-US" sz="1225" dirty="0">
                <a:solidFill>
                  <a:srgbClr val="FFFFFF"/>
                </a:solidFill>
                <a:latin typeface="PT Sans" pitchFamily="34" charset="0"/>
                <a:ea typeface="PT Sans" pitchFamily="34" charset="-122"/>
                <a:cs typeface="PT Sans" pitchFamily="34" charset="-120"/>
              </a:rPr>
              <a:t>Eliminate repeating groups and ensure all attributes are atomic.</a:t>
            </a:r>
            <a:endParaRPr lang="en-US" sz="1225" dirty="0"/>
          </a:p>
        </p:txBody>
      </p:sp>
      <p:sp>
        <p:nvSpPr>
          <p:cNvPr id="9" name="Shape 5"/>
          <p:cNvSpPr/>
          <p:nvPr/>
        </p:nvSpPr>
        <p:spPr>
          <a:xfrm>
            <a:off x="6189226" y="2630537"/>
            <a:ext cx="4563904" cy="9704"/>
          </a:xfrm>
          <a:prstGeom prst="rect">
            <a:avLst/>
          </a:prstGeom>
          <a:solidFill>
            <a:srgbClr val="F2B42D"/>
          </a:solidFill>
          <a:ln/>
        </p:spPr>
      </p:sp>
      <p:pic>
        <p:nvPicPr>
          <p:cNvPr id="10" name="Image 2" descr="preencoded.png"/>
          <p:cNvPicPr>
            <a:picLocks noChangeAspect="1"/>
          </p:cNvPicPr>
          <p:nvPr/>
        </p:nvPicPr>
        <p:blipFill>
          <a:blip r:embed="rId5"/>
          <a:stretch>
            <a:fillRect/>
          </a:stretch>
        </p:blipFill>
        <p:spPr>
          <a:xfrm>
            <a:off x="4429482" y="2656880"/>
            <a:ext cx="2294573" cy="1393388"/>
          </a:xfrm>
          <a:prstGeom prst="rect">
            <a:avLst/>
          </a:prstGeom>
        </p:spPr>
      </p:pic>
      <p:sp>
        <p:nvSpPr>
          <p:cNvPr id="11" name="Text 6"/>
          <p:cNvSpPr/>
          <p:nvPr/>
        </p:nvSpPr>
        <p:spPr>
          <a:xfrm>
            <a:off x="5518428" y="3198019"/>
            <a:ext cx="116681" cy="310991"/>
          </a:xfrm>
          <a:prstGeom prst="rect">
            <a:avLst/>
          </a:prstGeom>
          <a:noFill/>
          <a:ln/>
        </p:spPr>
        <p:txBody>
          <a:bodyPr wrap="none" rtlCol="0" anchor="t"/>
          <a:lstStyle/>
          <a:p>
            <a:pPr marL="0" indent="0" algn="ctr">
              <a:lnSpc>
                <a:spcPts val="2449"/>
              </a:lnSpc>
              <a:buNone/>
            </a:pPr>
            <a:r>
              <a:rPr lang="en-US" sz="1531" b="1" dirty="0">
                <a:solidFill>
                  <a:srgbClr val="D7425E"/>
                </a:solidFill>
                <a:latin typeface="Nunito" pitchFamily="34" charset="0"/>
                <a:ea typeface="Nunito" pitchFamily="34" charset="-122"/>
                <a:cs typeface="Nunito" pitchFamily="34" charset="-120"/>
              </a:rPr>
              <a:t>2</a:t>
            </a:r>
            <a:endParaRPr lang="en-US" sz="1531" dirty="0"/>
          </a:p>
        </p:txBody>
      </p:sp>
      <p:sp>
        <p:nvSpPr>
          <p:cNvPr id="12" name="Text 7"/>
          <p:cNvSpPr/>
          <p:nvPr/>
        </p:nvSpPr>
        <p:spPr>
          <a:xfrm>
            <a:off x="6879550" y="2936677"/>
            <a:ext cx="2419588" cy="243007"/>
          </a:xfrm>
          <a:prstGeom prst="rect">
            <a:avLst/>
          </a:prstGeom>
          <a:noFill/>
          <a:ln/>
        </p:spPr>
        <p:txBody>
          <a:bodyPr wrap="none" rtlCol="0" anchor="t"/>
          <a:lstStyle/>
          <a:p>
            <a:pPr marL="0" indent="0" algn="l">
              <a:lnSpc>
                <a:spcPts val="1914"/>
              </a:lnSpc>
              <a:buNone/>
            </a:pPr>
            <a:r>
              <a:rPr lang="en-US" sz="1531" b="1" dirty="0">
                <a:solidFill>
                  <a:srgbClr val="D7425E"/>
                </a:solidFill>
                <a:latin typeface="Nunito" pitchFamily="34" charset="0"/>
                <a:ea typeface="Nunito" pitchFamily="34" charset="-122"/>
                <a:cs typeface="Nunito" pitchFamily="34" charset="-120"/>
              </a:rPr>
              <a:t>Second Normal Form (2NF)</a:t>
            </a:r>
            <a:endParaRPr lang="en-US" sz="1531" dirty="0"/>
          </a:p>
        </p:txBody>
      </p:sp>
      <p:sp>
        <p:nvSpPr>
          <p:cNvPr id="13" name="Text 8"/>
          <p:cNvSpPr/>
          <p:nvPr/>
        </p:nvSpPr>
        <p:spPr>
          <a:xfrm>
            <a:off x="6879550" y="3272909"/>
            <a:ext cx="3756898" cy="497443"/>
          </a:xfrm>
          <a:prstGeom prst="rect">
            <a:avLst/>
          </a:prstGeom>
          <a:noFill/>
          <a:ln/>
        </p:spPr>
        <p:txBody>
          <a:bodyPr wrap="square" rtlCol="0" anchor="t"/>
          <a:lstStyle/>
          <a:p>
            <a:pPr marL="0" indent="0" algn="l">
              <a:lnSpc>
                <a:spcPts val="1960"/>
              </a:lnSpc>
              <a:buNone/>
            </a:pPr>
            <a:r>
              <a:rPr lang="en-US" sz="1225" dirty="0">
                <a:solidFill>
                  <a:srgbClr val="FFFFFF"/>
                </a:solidFill>
                <a:latin typeface="PT Sans" pitchFamily="34" charset="0"/>
                <a:ea typeface="PT Sans" pitchFamily="34" charset="-122"/>
                <a:cs typeface="PT Sans" pitchFamily="34" charset="-120"/>
              </a:rPr>
              <a:t>Ensure full functional dependency - no partial dependencies.</a:t>
            </a:r>
            <a:endParaRPr lang="en-US" sz="1225" dirty="0"/>
          </a:p>
        </p:txBody>
      </p:sp>
      <p:sp>
        <p:nvSpPr>
          <p:cNvPr id="14" name="Shape 9"/>
          <p:cNvSpPr/>
          <p:nvPr/>
        </p:nvSpPr>
        <p:spPr>
          <a:xfrm>
            <a:off x="6762869" y="4062740"/>
            <a:ext cx="3990261" cy="9704"/>
          </a:xfrm>
          <a:prstGeom prst="rect">
            <a:avLst/>
          </a:prstGeom>
          <a:solidFill>
            <a:srgbClr val="D7425E"/>
          </a:solidFill>
          <a:ln/>
        </p:spPr>
      </p:sp>
      <p:pic>
        <p:nvPicPr>
          <p:cNvPr id="15" name="Image 3" descr="preencoded.png"/>
          <p:cNvPicPr>
            <a:picLocks noChangeAspect="1"/>
          </p:cNvPicPr>
          <p:nvPr/>
        </p:nvPicPr>
        <p:blipFill>
          <a:blip r:embed="rId6"/>
          <a:stretch>
            <a:fillRect/>
          </a:stretch>
        </p:blipFill>
        <p:spPr>
          <a:xfrm>
            <a:off x="3855839" y="4089083"/>
            <a:ext cx="3441859" cy="1393388"/>
          </a:xfrm>
          <a:prstGeom prst="rect">
            <a:avLst/>
          </a:prstGeom>
        </p:spPr>
      </p:pic>
      <p:sp>
        <p:nvSpPr>
          <p:cNvPr id="16" name="Text 10"/>
          <p:cNvSpPr/>
          <p:nvPr/>
        </p:nvSpPr>
        <p:spPr>
          <a:xfrm>
            <a:off x="5518309" y="4630222"/>
            <a:ext cx="116681" cy="310991"/>
          </a:xfrm>
          <a:prstGeom prst="rect">
            <a:avLst/>
          </a:prstGeom>
          <a:noFill/>
          <a:ln/>
        </p:spPr>
        <p:txBody>
          <a:bodyPr wrap="none" rtlCol="0" anchor="t"/>
          <a:lstStyle/>
          <a:p>
            <a:pPr marL="0" indent="0" algn="ctr">
              <a:lnSpc>
                <a:spcPts val="2449"/>
              </a:lnSpc>
              <a:buNone/>
            </a:pPr>
            <a:r>
              <a:rPr lang="en-US" sz="1531" b="1" dirty="0">
                <a:solidFill>
                  <a:srgbClr val="DD785E"/>
                </a:solidFill>
                <a:latin typeface="Nunito" pitchFamily="34" charset="0"/>
                <a:ea typeface="Nunito" pitchFamily="34" charset="-122"/>
                <a:cs typeface="Nunito" pitchFamily="34" charset="-120"/>
              </a:rPr>
              <a:t>3</a:t>
            </a:r>
            <a:endParaRPr lang="en-US" sz="1531" dirty="0"/>
          </a:p>
        </p:txBody>
      </p:sp>
      <p:sp>
        <p:nvSpPr>
          <p:cNvPr id="17" name="Text 11"/>
          <p:cNvSpPr/>
          <p:nvPr/>
        </p:nvSpPr>
        <p:spPr>
          <a:xfrm>
            <a:off x="7453193" y="4244578"/>
            <a:ext cx="2240518" cy="243007"/>
          </a:xfrm>
          <a:prstGeom prst="rect">
            <a:avLst/>
          </a:prstGeom>
          <a:noFill/>
          <a:ln/>
        </p:spPr>
        <p:txBody>
          <a:bodyPr wrap="none" rtlCol="0" anchor="t"/>
          <a:lstStyle/>
          <a:p>
            <a:pPr marL="0" indent="0" algn="l">
              <a:lnSpc>
                <a:spcPts val="1914"/>
              </a:lnSpc>
              <a:buNone/>
            </a:pPr>
            <a:r>
              <a:rPr lang="en-US" sz="1531" b="1" dirty="0">
                <a:solidFill>
                  <a:srgbClr val="DD785E"/>
                </a:solidFill>
                <a:latin typeface="Nunito" pitchFamily="34" charset="0"/>
                <a:ea typeface="Nunito" pitchFamily="34" charset="-122"/>
                <a:cs typeface="Nunito" pitchFamily="34" charset="-120"/>
              </a:rPr>
              <a:t>Third Normal Form (3NF)</a:t>
            </a:r>
            <a:endParaRPr lang="en-US" sz="1531" dirty="0"/>
          </a:p>
        </p:txBody>
      </p:sp>
      <p:sp>
        <p:nvSpPr>
          <p:cNvPr id="18" name="Text 12"/>
          <p:cNvSpPr/>
          <p:nvPr/>
        </p:nvSpPr>
        <p:spPr>
          <a:xfrm>
            <a:off x="7453193" y="4580811"/>
            <a:ext cx="3183255" cy="746165"/>
          </a:xfrm>
          <a:prstGeom prst="rect">
            <a:avLst/>
          </a:prstGeom>
          <a:noFill/>
          <a:ln/>
        </p:spPr>
        <p:txBody>
          <a:bodyPr wrap="square" rtlCol="0" anchor="t"/>
          <a:lstStyle/>
          <a:p>
            <a:pPr marL="0" indent="0" algn="l">
              <a:lnSpc>
                <a:spcPts val="1960"/>
              </a:lnSpc>
              <a:buNone/>
            </a:pPr>
            <a:r>
              <a:rPr lang="en-US" sz="1225" dirty="0">
                <a:solidFill>
                  <a:srgbClr val="FFFFFF"/>
                </a:solidFill>
                <a:latin typeface="PT Sans" pitchFamily="34" charset="0"/>
                <a:ea typeface="PT Sans" pitchFamily="34" charset="-122"/>
                <a:cs typeface="PT Sans" pitchFamily="34" charset="-120"/>
              </a:rPr>
              <a:t>Eliminate transitive dependencies - no non-key attributes dependent on other non-key attributes.</a:t>
            </a:r>
            <a:endParaRPr lang="en-US" sz="1225" dirty="0"/>
          </a:p>
        </p:txBody>
      </p:sp>
      <p:sp>
        <p:nvSpPr>
          <p:cNvPr id="19" name="Text 13"/>
          <p:cNvSpPr/>
          <p:nvPr/>
        </p:nvSpPr>
        <p:spPr>
          <a:xfrm>
            <a:off x="2410691" y="5657374"/>
            <a:ext cx="9258300" cy="2984659"/>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 Normalization is the process of organizing data in a database to reduce redundancy, improve data integrity, and optimize query performance. It involves breaking down a database into smaller tables and defining relationships between them. The three main steps of normalization are: 1. First Normal Form (1NF): Ensure that the table has no repeating groups and that all attributes are atomic (cannot be broken down further). This involves creating a primary key and removing any multi-valued attributes. 2. Second Normal Form (2NF): Ensure that all non-key attributes are fully dependent on the primary key. This means removing any partial dependencies, where a non-key attribute depends on only a part of the primary key. 3. Third Normal Form (3NF): Eliminate any transitive dependencies, where a non-key attribute depends on another non-key attribute. This involves separating such attributes into their own tables. By following these normalization steps, the database design will become more efficient, with reduced data redundancy and improved data integrity. This ultimately leads to faster query times, easier maintenance, and greater flexibility in the overall system.</a:t>
            </a:r>
            <a:endParaRPr lang="en-US" sz="12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0391"/>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1944172"/>
          </a:xfrm>
          <a:prstGeom prst="rect">
            <a:avLst/>
          </a:prstGeom>
        </p:spPr>
      </p:pic>
      <p:sp>
        <p:nvSpPr>
          <p:cNvPr id="5" name="Text 1"/>
          <p:cNvSpPr/>
          <p:nvPr/>
        </p:nvSpPr>
        <p:spPr>
          <a:xfrm>
            <a:off x="3838456" y="2371844"/>
            <a:ext cx="4195286" cy="486013"/>
          </a:xfrm>
          <a:prstGeom prst="rect">
            <a:avLst/>
          </a:prstGeom>
          <a:noFill/>
          <a:ln/>
        </p:spPr>
        <p:txBody>
          <a:bodyPr wrap="none" rtlCol="0" anchor="t"/>
          <a:lstStyle/>
          <a:p>
            <a:pPr marL="0" indent="0">
              <a:lnSpc>
                <a:spcPts val="3827"/>
              </a:lnSpc>
              <a:buNone/>
            </a:pPr>
            <a:endParaRPr lang="en-US" sz="3062" dirty="0"/>
          </a:p>
        </p:txBody>
      </p:sp>
      <p:sp>
        <p:nvSpPr>
          <p:cNvPr id="6" name="Text 2"/>
          <p:cNvSpPr/>
          <p:nvPr/>
        </p:nvSpPr>
        <p:spPr>
          <a:xfrm>
            <a:off x="114300" y="2857857"/>
            <a:ext cx="14266718" cy="1228130"/>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 </a:t>
            </a:r>
            <a:endParaRPr lang="en-US" sz="1225" dirty="0"/>
          </a:p>
        </p:txBody>
      </p:sp>
      <p:sp>
        <p:nvSpPr>
          <p:cNvPr id="7" name="Text 3"/>
          <p:cNvSpPr/>
          <p:nvPr/>
        </p:nvSpPr>
        <p:spPr>
          <a:xfrm>
            <a:off x="3838456" y="4260890"/>
            <a:ext cx="6953488" cy="248722"/>
          </a:xfrm>
          <a:prstGeom prst="rect">
            <a:avLst/>
          </a:prstGeom>
          <a:noFill/>
          <a:ln/>
        </p:spPr>
        <p:txBody>
          <a:bodyPr wrap="none" rtlCol="0" anchor="t"/>
          <a:lstStyle/>
          <a:p>
            <a:pPr marL="0" indent="0">
              <a:lnSpc>
                <a:spcPts val="1960"/>
              </a:lnSpc>
              <a:buNone/>
            </a:pPr>
            <a:endParaRPr lang="en-US" sz="1225" dirty="0"/>
          </a:p>
        </p:txBody>
      </p:sp>
      <p:sp>
        <p:nvSpPr>
          <p:cNvPr id="8" name="Text 4"/>
          <p:cNvSpPr/>
          <p:nvPr/>
        </p:nvSpPr>
        <p:spPr>
          <a:xfrm>
            <a:off x="3838456" y="4684514"/>
            <a:ext cx="6953488" cy="248722"/>
          </a:xfrm>
          <a:prstGeom prst="rect">
            <a:avLst/>
          </a:prstGeom>
          <a:noFill/>
          <a:ln/>
        </p:spPr>
        <p:txBody>
          <a:bodyPr wrap="none" rtlCol="0" anchor="t"/>
          <a:lstStyle/>
          <a:p>
            <a:pPr marL="0" indent="0">
              <a:lnSpc>
                <a:spcPts val="1960"/>
              </a:lnSpc>
              <a:buNone/>
            </a:pPr>
            <a:endParaRPr lang="en-US" sz="1225" dirty="0"/>
          </a:p>
        </p:txBody>
      </p:sp>
      <p:sp>
        <p:nvSpPr>
          <p:cNvPr id="9" name="Text 5"/>
          <p:cNvSpPr/>
          <p:nvPr/>
        </p:nvSpPr>
        <p:spPr>
          <a:xfrm>
            <a:off x="3838456" y="5108138"/>
            <a:ext cx="6953488" cy="248722"/>
          </a:xfrm>
          <a:prstGeom prst="rect">
            <a:avLst/>
          </a:prstGeom>
          <a:noFill/>
          <a:ln/>
        </p:spPr>
        <p:txBody>
          <a:bodyPr wrap="none" rtlCol="0" anchor="t"/>
          <a:lstStyle/>
          <a:p>
            <a:pPr marL="0" indent="0">
              <a:lnSpc>
                <a:spcPts val="1960"/>
              </a:lnSpc>
              <a:buNone/>
            </a:pPr>
            <a:endParaRPr lang="en-US" sz="1225" dirty="0"/>
          </a:p>
        </p:txBody>
      </p:sp>
      <p:sp>
        <p:nvSpPr>
          <p:cNvPr id="10" name="Text 6"/>
          <p:cNvSpPr/>
          <p:nvPr/>
        </p:nvSpPr>
        <p:spPr>
          <a:xfrm>
            <a:off x="3838456" y="5531763"/>
            <a:ext cx="6953488" cy="248722"/>
          </a:xfrm>
          <a:prstGeom prst="rect">
            <a:avLst/>
          </a:prstGeom>
          <a:noFill/>
          <a:ln/>
        </p:spPr>
        <p:txBody>
          <a:bodyPr wrap="none" rtlCol="0" anchor="t"/>
          <a:lstStyle/>
          <a:p>
            <a:pPr marL="0" indent="0">
              <a:lnSpc>
                <a:spcPts val="1960"/>
              </a:lnSpc>
              <a:buNone/>
            </a:pPr>
            <a:endParaRPr lang="en-US" sz="1225" dirty="0"/>
          </a:p>
        </p:txBody>
      </p:sp>
      <p:sp>
        <p:nvSpPr>
          <p:cNvPr id="11" name="Text 7"/>
          <p:cNvSpPr/>
          <p:nvPr/>
        </p:nvSpPr>
        <p:spPr>
          <a:xfrm>
            <a:off x="3838456" y="5955387"/>
            <a:ext cx="6953488" cy="248722"/>
          </a:xfrm>
          <a:prstGeom prst="rect">
            <a:avLst/>
          </a:prstGeom>
          <a:noFill/>
          <a:ln/>
        </p:spPr>
        <p:txBody>
          <a:bodyPr wrap="none" rtlCol="0" anchor="t"/>
          <a:lstStyle/>
          <a:p>
            <a:pPr marL="0" indent="0">
              <a:lnSpc>
                <a:spcPts val="1960"/>
              </a:lnSpc>
              <a:buNone/>
            </a:pPr>
            <a:endParaRPr lang="en-US" sz="1225" dirty="0"/>
          </a:p>
        </p:txBody>
      </p:sp>
      <p:sp>
        <p:nvSpPr>
          <p:cNvPr id="12" name="Text 8"/>
          <p:cNvSpPr/>
          <p:nvPr/>
        </p:nvSpPr>
        <p:spPr>
          <a:xfrm>
            <a:off x="3838456" y="6379012"/>
            <a:ext cx="6953488" cy="248722"/>
          </a:xfrm>
          <a:prstGeom prst="rect">
            <a:avLst/>
          </a:prstGeom>
          <a:noFill/>
          <a:ln/>
        </p:spPr>
        <p:txBody>
          <a:bodyPr wrap="none" rtlCol="0" anchor="t"/>
          <a:lstStyle/>
          <a:p>
            <a:pPr marL="0" indent="0">
              <a:lnSpc>
                <a:spcPts val="1960"/>
              </a:lnSpc>
              <a:buNone/>
            </a:pPr>
            <a:endParaRPr lang="en-US" sz="1225" dirty="0"/>
          </a:p>
        </p:txBody>
      </p:sp>
      <p:sp>
        <p:nvSpPr>
          <p:cNvPr id="13" name="Text 9"/>
          <p:cNvSpPr/>
          <p:nvPr/>
        </p:nvSpPr>
        <p:spPr>
          <a:xfrm>
            <a:off x="3838456" y="6802636"/>
            <a:ext cx="6953488" cy="248722"/>
          </a:xfrm>
          <a:prstGeom prst="rect">
            <a:avLst/>
          </a:prstGeom>
          <a:noFill/>
          <a:ln/>
        </p:spPr>
        <p:txBody>
          <a:bodyPr wrap="none" rtlCol="0" anchor="t"/>
          <a:lstStyle/>
          <a:p>
            <a:pPr marL="0" indent="0">
              <a:lnSpc>
                <a:spcPts val="1960"/>
              </a:lnSpc>
              <a:buNone/>
            </a:pPr>
            <a:endParaRPr lang="en-US" sz="1225" dirty="0"/>
          </a:p>
        </p:txBody>
      </p:sp>
      <p:sp>
        <p:nvSpPr>
          <p:cNvPr id="14" name="Text 10"/>
          <p:cNvSpPr/>
          <p:nvPr/>
        </p:nvSpPr>
        <p:spPr>
          <a:xfrm>
            <a:off x="3838456" y="7226260"/>
            <a:ext cx="6953488" cy="248722"/>
          </a:xfrm>
          <a:prstGeom prst="rect">
            <a:avLst/>
          </a:prstGeom>
          <a:noFill/>
          <a:ln/>
        </p:spPr>
        <p:txBody>
          <a:bodyPr wrap="none" rtlCol="0" anchor="t"/>
          <a:lstStyle/>
          <a:p>
            <a:pPr marL="0" indent="0">
              <a:lnSpc>
                <a:spcPts val="1960"/>
              </a:lnSpc>
              <a:buNone/>
            </a:pPr>
            <a:endParaRPr lang="en-US" sz="1225" dirty="0"/>
          </a:p>
        </p:txBody>
      </p:sp>
      <p:sp>
        <p:nvSpPr>
          <p:cNvPr id="15" name="Text 11"/>
          <p:cNvSpPr/>
          <p:nvPr/>
        </p:nvSpPr>
        <p:spPr>
          <a:xfrm>
            <a:off x="3838456" y="7649885"/>
            <a:ext cx="6953488" cy="248722"/>
          </a:xfrm>
          <a:prstGeom prst="rect">
            <a:avLst/>
          </a:prstGeom>
          <a:noFill/>
          <a:ln/>
        </p:spPr>
        <p:txBody>
          <a:bodyPr wrap="none" rtlCol="0" anchor="t"/>
          <a:lstStyle/>
          <a:p>
            <a:pPr marL="0" indent="0">
              <a:lnSpc>
                <a:spcPts val="1960"/>
              </a:lnSpc>
              <a:buNone/>
            </a:pPr>
            <a:endParaRPr lang="en-US" sz="1225" dirty="0"/>
          </a:p>
        </p:txBody>
      </p:sp>
      <p:sp>
        <p:nvSpPr>
          <p:cNvPr id="16" name="Text 12"/>
          <p:cNvSpPr/>
          <p:nvPr/>
        </p:nvSpPr>
        <p:spPr>
          <a:xfrm>
            <a:off x="3838456" y="8073509"/>
            <a:ext cx="6953488" cy="248722"/>
          </a:xfrm>
          <a:prstGeom prst="rect">
            <a:avLst/>
          </a:prstGeom>
          <a:noFill/>
          <a:ln/>
        </p:spPr>
        <p:txBody>
          <a:bodyPr wrap="none" rtlCol="0" anchor="t"/>
          <a:lstStyle/>
          <a:p>
            <a:pPr marL="0" indent="0">
              <a:lnSpc>
                <a:spcPts val="1960"/>
              </a:lnSpc>
              <a:buNone/>
            </a:pPr>
            <a:endParaRPr lang="en-US" sz="1225" dirty="0"/>
          </a:p>
        </p:txBody>
      </p:sp>
      <p:sp>
        <p:nvSpPr>
          <p:cNvPr id="19" name="Text 15"/>
          <p:cNvSpPr/>
          <p:nvPr/>
        </p:nvSpPr>
        <p:spPr>
          <a:xfrm>
            <a:off x="3838456" y="8073509"/>
            <a:ext cx="6953488" cy="1519595"/>
          </a:xfrm>
          <a:prstGeom prst="rect">
            <a:avLst/>
          </a:prstGeom>
          <a:noFill/>
          <a:ln/>
        </p:spPr>
        <p:txBody>
          <a:bodyPr wrap="none" rtlCol="0" anchor="t"/>
          <a:lstStyle/>
          <a:p>
            <a:pPr marL="0" indent="0">
              <a:lnSpc>
                <a:spcPts val="1960"/>
              </a:lnSpc>
              <a:buNone/>
            </a:pPr>
            <a:endParaRPr lang="en-US" sz="1225" dirty="0"/>
          </a:p>
        </p:txBody>
      </p:sp>
      <p:sp>
        <p:nvSpPr>
          <p:cNvPr id="20" name="Text 16"/>
          <p:cNvSpPr/>
          <p:nvPr/>
        </p:nvSpPr>
        <p:spPr>
          <a:xfrm>
            <a:off x="3838456" y="4509612"/>
            <a:ext cx="6953488" cy="3024433"/>
          </a:xfrm>
          <a:prstGeom prst="rect">
            <a:avLst/>
          </a:prstGeom>
          <a:noFill/>
          <a:ln/>
        </p:spPr>
        <p:txBody>
          <a:bodyPr wrap="none" rtlCol="0" anchor="t"/>
          <a:lstStyle/>
          <a:p>
            <a:pPr marL="0" indent="0">
              <a:lnSpc>
                <a:spcPts val="1960"/>
              </a:lnSpc>
              <a:buNone/>
            </a:pPr>
            <a:endParaRPr lang="en-US" sz="1225" dirty="0"/>
          </a:p>
        </p:txBody>
      </p:sp>
      <p:sp>
        <p:nvSpPr>
          <p:cNvPr id="24" name="TextBox 23">
            <a:extLst>
              <a:ext uri="{FF2B5EF4-FFF2-40B4-BE49-F238E27FC236}">
                <a16:creationId xmlns:a16="http://schemas.microsoft.com/office/drawing/2014/main" id="{D83F71A0-CAF4-905F-6E41-CD4FAADB49A1}"/>
              </a:ext>
            </a:extLst>
          </p:cNvPr>
          <p:cNvSpPr txBox="1"/>
          <p:nvPr/>
        </p:nvSpPr>
        <p:spPr>
          <a:xfrm>
            <a:off x="5018234" y="381238"/>
            <a:ext cx="2997937" cy="400110"/>
          </a:xfrm>
          <a:prstGeom prst="rect">
            <a:avLst/>
          </a:prstGeom>
          <a:noFill/>
        </p:spPr>
        <p:txBody>
          <a:bodyPr wrap="none" rtlCol="0">
            <a:spAutoFit/>
          </a:bodyPr>
          <a:lstStyle/>
          <a:p>
            <a:r>
              <a:rPr lang="en-US" sz="2000" b="1" u="sng" dirty="0">
                <a:solidFill>
                  <a:srgbClr val="FFFFFF"/>
                </a:solidFill>
                <a:latin typeface="Nunito" pitchFamily="34" charset="0"/>
                <a:ea typeface="Nunito" pitchFamily="34" charset="-122"/>
                <a:cs typeface="Nunito" pitchFamily="34" charset="-120"/>
              </a:rPr>
              <a:t>SQL Queries and Views</a:t>
            </a:r>
            <a:endParaRPr lang="en-US" sz="2000" u="sng" dirty="0"/>
          </a:p>
        </p:txBody>
      </p:sp>
      <p:sp>
        <p:nvSpPr>
          <p:cNvPr id="25" name="TextBox 24">
            <a:extLst>
              <a:ext uri="{FF2B5EF4-FFF2-40B4-BE49-F238E27FC236}">
                <a16:creationId xmlns:a16="http://schemas.microsoft.com/office/drawing/2014/main" id="{D8B64685-C10A-11C3-D804-1E18F82FFF6D}"/>
              </a:ext>
            </a:extLst>
          </p:cNvPr>
          <p:cNvSpPr txBox="1"/>
          <p:nvPr/>
        </p:nvSpPr>
        <p:spPr>
          <a:xfrm>
            <a:off x="6858000" y="4488872"/>
            <a:ext cx="914400" cy="914400"/>
          </a:xfrm>
          <a:prstGeom prst="rect">
            <a:avLst/>
          </a:prstGeom>
          <a:noFill/>
        </p:spPr>
        <p:txBody>
          <a:bodyPr wrap="square" rtlCol="0">
            <a:spAutoFit/>
          </a:bodyPr>
          <a:lstStyle/>
          <a:p>
            <a:endParaRPr lang="en-IN" dirty="0"/>
          </a:p>
        </p:txBody>
      </p:sp>
      <p:sp>
        <p:nvSpPr>
          <p:cNvPr id="26" name="TextBox 25">
            <a:extLst>
              <a:ext uri="{FF2B5EF4-FFF2-40B4-BE49-F238E27FC236}">
                <a16:creationId xmlns:a16="http://schemas.microsoft.com/office/drawing/2014/main" id="{7AFCCF74-023E-BA86-5CDA-E4BDC2375B73}"/>
              </a:ext>
            </a:extLst>
          </p:cNvPr>
          <p:cNvSpPr txBox="1"/>
          <p:nvPr/>
        </p:nvSpPr>
        <p:spPr>
          <a:xfrm>
            <a:off x="0" y="1178242"/>
            <a:ext cx="14630401" cy="923330"/>
          </a:xfrm>
          <a:prstGeom prst="rect">
            <a:avLst/>
          </a:prstGeom>
          <a:noFill/>
        </p:spPr>
        <p:txBody>
          <a:bodyPr wrap="square" rtlCol="0">
            <a:spAutoFit/>
          </a:bodyPr>
          <a:lstStyle/>
          <a:p>
            <a:r>
              <a:rPr lang="en-US" sz="1800" dirty="0">
                <a:solidFill>
                  <a:srgbClr val="FFFFFF"/>
                </a:solidFill>
                <a:latin typeface="PT Sans" pitchFamily="34" charset="0"/>
                <a:ea typeface="PT Sans" pitchFamily="34" charset="-122"/>
                <a:cs typeface="PT Sans" pitchFamily="34" charset="-120"/>
              </a:rPr>
              <a:t>To effectively manage the School Database Management System, a variety of SQL queries and views will be implemented. </a:t>
            </a:r>
          </a:p>
          <a:p>
            <a:r>
              <a:rPr lang="en-US" sz="1800" dirty="0">
                <a:solidFill>
                  <a:srgbClr val="FFFFFF"/>
                </a:solidFill>
                <a:latin typeface="PT Sans" pitchFamily="34" charset="0"/>
                <a:ea typeface="PT Sans" pitchFamily="34" charset="-122"/>
                <a:cs typeface="PT Sans" pitchFamily="34" charset="-120"/>
              </a:rPr>
              <a:t>These queries and views will enable efficient data retrieval, manipulation, and analysis to support the school's administrative and academic needs. </a:t>
            </a:r>
          </a:p>
          <a:p>
            <a:r>
              <a:rPr lang="en-US" sz="1800" dirty="0">
                <a:solidFill>
                  <a:srgbClr val="FFFFFF"/>
                </a:solidFill>
                <a:latin typeface="PT Sans" pitchFamily="34" charset="0"/>
                <a:ea typeface="PT Sans" pitchFamily="34" charset="-122"/>
                <a:cs typeface="PT Sans" pitchFamily="34" charset="-120"/>
              </a:rPr>
              <a:t>The SQL queries and views will be designed with efficiency, security, and data integrity in mind.</a:t>
            </a:r>
            <a:endParaRPr lang="en-IN" dirty="0"/>
          </a:p>
        </p:txBody>
      </p:sp>
      <p:sp>
        <p:nvSpPr>
          <p:cNvPr id="27" name="TextBox 26">
            <a:extLst>
              <a:ext uri="{FF2B5EF4-FFF2-40B4-BE49-F238E27FC236}">
                <a16:creationId xmlns:a16="http://schemas.microsoft.com/office/drawing/2014/main" id="{FB6547DD-4110-8A85-3101-209FEEEBFABC}"/>
              </a:ext>
            </a:extLst>
          </p:cNvPr>
          <p:cNvSpPr txBox="1"/>
          <p:nvPr/>
        </p:nvSpPr>
        <p:spPr>
          <a:xfrm>
            <a:off x="581891" y="2614850"/>
            <a:ext cx="970137" cy="338554"/>
          </a:xfrm>
          <a:prstGeom prst="rect">
            <a:avLst/>
          </a:prstGeom>
          <a:noFill/>
        </p:spPr>
        <p:txBody>
          <a:bodyPr wrap="none" rtlCol="0">
            <a:spAutoFit/>
          </a:bodyPr>
          <a:lstStyle/>
          <a:p>
            <a:r>
              <a:rPr lang="en-US" sz="1600" dirty="0">
                <a:solidFill>
                  <a:srgbClr val="FFFFFF"/>
                </a:solidFill>
                <a:latin typeface="PT Sans" pitchFamily="34" charset="0"/>
                <a:ea typeface="PT Sans" pitchFamily="34" charset="-122"/>
                <a:cs typeface="PT Sans" pitchFamily="34" charset="-120"/>
              </a:rPr>
              <a:t>QUERIES</a:t>
            </a:r>
            <a:endParaRPr lang="en-IN" sz="1600" dirty="0"/>
          </a:p>
        </p:txBody>
      </p:sp>
      <p:sp>
        <p:nvSpPr>
          <p:cNvPr id="3" name="TextBox 2">
            <a:extLst>
              <a:ext uri="{FF2B5EF4-FFF2-40B4-BE49-F238E27FC236}">
                <a16:creationId xmlns:a16="http://schemas.microsoft.com/office/drawing/2014/main" id="{D28C5B99-80CF-7B67-D3ED-1720E3A33014}"/>
              </a:ext>
            </a:extLst>
          </p:cNvPr>
          <p:cNvSpPr txBox="1"/>
          <p:nvPr/>
        </p:nvSpPr>
        <p:spPr>
          <a:xfrm>
            <a:off x="581891" y="3251710"/>
            <a:ext cx="7560339" cy="5355312"/>
          </a:xfrm>
          <a:prstGeom prst="rect">
            <a:avLst/>
          </a:prstGeom>
          <a:noFill/>
        </p:spPr>
        <p:txBody>
          <a:bodyPr wrap="none" rtlCol="0">
            <a:spAutoFit/>
          </a:bodyPr>
          <a:lstStyle/>
          <a:p>
            <a:r>
              <a:rPr lang="en-US" sz="1800" u="sng" dirty="0">
                <a:solidFill>
                  <a:srgbClr val="FFFFFF"/>
                </a:solidFill>
                <a:latin typeface="PT Sans" pitchFamily="34" charset="0"/>
                <a:ea typeface="PT Sans" pitchFamily="34" charset="-122"/>
                <a:cs typeface="PT Sans" pitchFamily="34" charset="-120"/>
              </a:rPr>
              <a:t>Select all records from a table</a:t>
            </a:r>
            <a:r>
              <a:rPr lang="en-US" sz="1800" dirty="0">
                <a:solidFill>
                  <a:srgbClr val="FFFFFF"/>
                </a:solidFill>
                <a:latin typeface="PT Sans" pitchFamily="34" charset="0"/>
                <a:ea typeface="PT Sans" pitchFamily="34" charset="-122"/>
                <a:cs typeface="PT Sans" pitchFamily="34" charset="-120"/>
              </a:rPr>
              <a:t>:</a:t>
            </a:r>
          </a:p>
          <a:p>
            <a:r>
              <a:rPr lang="en-US" sz="1800" dirty="0">
                <a:solidFill>
                  <a:srgbClr val="FFFFFF"/>
                </a:solidFill>
                <a:latin typeface="PT Sans" pitchFamily="34" charset="0"/>
                <a:ea typeface="PT Sans" pitchFamily="34" charset="-122"/>
                <a:cs typeface="PT Sans" pitchFamily="34" charset="-120"/>
              </a:rPr>
              <a:t>SELECT * FROM Departments;</a:t>
            </a:r>
          </a:p>
          <a:p>
            <a:endParaRPr lang="en-US" sz="1800" dirty="0"/>
          </a:p>
          <a:p>
            <a:r>
              <a:rPr lang="en-US" sz="1800" u="sng" dirty="0">
                <a:solidFill>
                  <a:srgbClr val="FFFFFF"/>
                </a:solidFill>
                <a:latin typeface="PT Sans" pitchFamily="34" charset="0"/>
                <a:ea typeface="PT Sans" pitchFamily="34" charset="-122"/>
                <a:cs typeface="PT Sans" pitchFamily="34" charset="-120"/>
              </a:rPr>
              <a:t>Select records based on conditions</a:t>
            </a:r>
            <a:r>
              <a:rPr lang="en-US" sz="1800" dirty="0">
                <a:solidFill>
                  <a:srgbClr val="FFFFFF"/>
                </a:solidFill>
                <a:latin typeface="PT Sans" pitchFamily="34" charset="0"/>
                <a:ea typeface="PT Sans" pitchFamily="34" charset="-122"/>
                <a:cs typeface="PT Sans" pitchFamily="34" charset="-120"/>
              </a:rPr>
              <a:t>:</a:t>
            </a:r>
            <a:endParaRPr lang="en-US" sz="1800" dirty="0"/>
          </a:p>
          <a:p>
            <a:r>
              <a:rPr lang="en-US" sz="1800" dirty="0">
                <a:solidFill>
                  <a:srgbClr val="FFFFFF"/>
                </a:solidFill>
                <a:latin typeface="PT Sans" pitchFamily="34" charset="0"/>
                <a:ea typeface="PT Sans" pitchFamily="34" charset="-122"/>
                <a:cs typeface="PT Sans" pitchFamily="34" charset="-120"/>
              </a:rPr>
              <a:t>SELECT * FROM Students WHERE </a:t>
            </a:r>
            <a:r>
              <a:rPr lang="en-US" sz="1800" dirty="0" err="1">
                <a:solidFill>
                  <a:srgbClr val="FFFFFF"/>
                </a:solidFill>
                <a:latin typeface="PT Sans" pitchFamily="34" charset="0"/>
                <a:ea typeface="PT Sans" pitchFamily="34" charset="-122"/>
                <a:cs typeface="PT Sans" pitchFamily="34" charset="-120"/>
              </a:rPr>
              <a:t>department_id</a:t>
            </a:r>
            <a:r>
              <a:rPr lang="en-US" sz="1800" dirty="0">
                <a:solidFill>
                  <a:srgbClr val="FFFFFF"/>
                </a:solidFill>
                <a:latin typeface="PT Sans" pitchFamily="34" charset="0"/>
                <a:ea typeface="PT Sans" pitchFamily="34" charset="-122"/>
                <a:cs typeface="PT Sans" pitchFamily="34" charset="-120"/>
              </a:rPr>
              <a:t> = 1;</a:t>
            </a:r>
          </a:p>
          <a:p>
            <a:endParaRPr lang="en-US" sz="1800" dirty="0"/>
          </a:p>
          <a:p>
            <a:r>
              <a:rPr lang="en-US" sz="1800" u="sng" dirty="0">
                <a:solidFill>
                  <a:srgbClr val="FFFFFF"/>
                </a:solidFill>
                <a:latin typeface="PT Sans" pitchFamily="34" charset="0"/>
                <a:ea typeface="PT Sans" pitchFamily="34" charset="-122"/>
                <a:cs typeface="PT Sans" pitchFamily="34" charset="-120"/>
              </a:rPr>
              <a:t>Update existing records</a:t>
            </a:r>
            <a:r>
              <a:rPr lang="en-US" sz="1800" dirty="0">
                <a:solidFill>
                  <a:srgbClr val="FFFFFF"/>
                </a:solidFill>
                <a:latin typeface="PT Sans" pitchFamily="34" charset="0"/>
                <a:ea typeface="PT Sans" pitchFamily="34" charset="-122"/>
                <a:cs typeface="PT Sans" pitchFamily="34" charset="-120"/>
              </a:rPr>
              <a:t>:</a:t>
            </a:r>
            <a:endParaRPr lang="en-US" sz="1800" dirty="0"/>
          </a:p>
          <a:p>
            <a:r>
              <a:rPr lang="en-US" sz="1800" dirty="0">
                <a:solidFill>
                  <a:srgbClr val="FFFFFF"/>
                </a:solidFill>
                <a:latin typeface="PT Sans" pitchFamily="34" charset="0"/>
                <a:ea typeface="PT Sans" pitchFamily="34" charset="-122"/>
                <a:cs typeface="PT Sans" pitchFamily="34" charset="-120"/>
              </a:rPr>
              <a:t>UPDATE Teachers SET </a:t>
            </a:r>
            <a:r>
              <a:rPr lang="en-US" sz="1800" dirty="0" err="1">
                <a:solidFill>
                  <a:srgbClr val="FFFFFF"/>
                </a:solidFill>
                <a:latin typeface="PT Sans" pitchFamily="34" charset="0"/>
                <a:ea typeface="PT Sans" pitchFamily="34" charset="-122"/>
                <a:cs typeface="PT Sans" pitchFamily="34" charset="-120"/>
              </a:rPr>
              <a:t>phone_number</a:t>
            </a:r>
            <a:r>
              <a:rPr lang="en-US" sz="1800" dirty="0">
                <a:solidFill>
                  <a:srgbClr val="FFFFFF"/>
                </a:solidFill>
                <a:latin typeface="PT Sans" pitchFamily="34" charset="0"/>
                <a:ea typeface="PT Sans" pitchFamily="34" charset="-122"/>
                <a:cs typeface="PT Sans" pitchFamily="34" charset="-120"/>
              </a:rPr>
              <a:t> = '555666777' WHERE </a:t>
            </a:r>
            <a:r>
              <a:rPr lang="en-US" sz="1800" dirty="0" err="1">
                <a:solidFill>
                  <a:srgbClr val="FFFFFF"/>
                </a:solidFill>
                <a:latin typeface="PT Sans" pitchFamily="34" charset="0"/>
                <a:ea typeface="PT Sans" pitchFamily="34" charset="-122"/>
                <a:cs typeface="PT Sans" pitchFamily="34" charset="-120"/>
              </a:rPr>
              <a:t>teacher_id</a:t>
            </a:r>
            <a:r>
              <a:rPr lang="en-US" sz="1800" dirty="0">
                <a:solidFill>
                  <a:srgbClr val="FFFFFF"/>
                </a:solidFill>
                <a:latin typeface="PT Sans" pitchFamily="34" charset="0"/>
                <a:ea typeface="PT Sans" pitchFamily="34" charset="-122"/>
                <a:cs typeface="PT Sans" pitchFamily="34" charset="-120"/>
              </a:rPr>
              <a:t> = 2;</a:t>
            </a:r>
          </a:p>
          <a:p>
            <a:endParaRPr lang="en-IN" dirty="0"/>
          </a:p>
          <a:p>
            <a:r>
              <a:rPr lang="en-US" sz="1800" u="sng" dirty="0">
                <a:solidFill>
                  <a:srgbClr val="FFFFFF"/>
                </a:solidFill>
                <a:latin typeface="PT Sans" pitchFamily="34" charset="0"/>
                <a:ea typeface="PT Sans" pitchFamily="34" charset="-122"/>
                <a:cs typeface="PT Sans" pitchFamily="34" charset="-120"/>
              </a:rPr>
              <a:t>Delete records from a table</a:t>
            </a:r>
            <a:r>
              <a:rPr lang="en-US" sz="1800" dirty="0">
                <a:solidFill>
                  <a:srgbClr val="FFFFFF"/>
                </a:solidFill>
                <a:latin typeface="PT Sans" pitchFamily="34" charset="0"/>
                <a:ea typeface="PT Sans" pitchFamily="34" charset="-122"/>
                <a:cs typeface="PT Sans" pitchFamily="34" charset="-120"/>
              </a:rPr>
              <a:t>:</a:t>
            </a:r>
            <a:endParaRPr lang="en-US" sz="1800" dirty="0"/>
          </a:p>
          <a:p>
            <a:r>
              <a:rPr lang="en-US" sz="1800" dirty="0">
                <a:solidFill>
                  <a:srgbClr val="FFFFFF"/>
                </a:solidFill>
                <a:latin typeface="PT Sans" pitchFamily="34" charset="0"/>
                <a:ea typeface="PT Sans" pitchFamily="34" charset="-122"/>
                <a:cs typeface="PT Sans" pitchFamily="34" charset="-120"/>
              </a:rPr>
              <a:t>DELETE FROM Departments WHERE </a:t>
            </a:r>
            <a:r>
              <a:rPr lang="en-US" sz="1800" dirty="0" err="1">
                <a:solidFill>
                  <a:srgbClr val="FFFFFF"/>
                </a:solidFill>
                <a:latin typeface="PT Sans" pitchFamily="34" charset="0"/>
                <a:ea typeface="PT Sans" pitchFamily="34" charset="-122"/>
                <a:cs typeface="PT Sans" pitchFamily="34" charset="-120"/>
              </a:rPr>
              <a:t>department_id</a:t>
            </a:r>
            <a:r>
              <a:rPr lang="en-US" sz="1800" dirty="0">
                <a:solidFill>
                  <a:srgbClr val="FFFFFF"/>
                </a:solidFill>
                <a:latin typeface="PT Sans" pitchFamily="34" charset="0"/>
                <a:ea typeface="PT Sans" pitchFamily="34" charset="-122"/>
                <a:cs typeface="PT Sans" pitchFamily="34" charset="-120"/>
              </a:rPr>
              <a:t> = 4;</a:t>
            </a:r>
          </a:p>
          <a:p>
            <a:endParaRPr lang="en-IN" dirty="0"/>
          </a:p>
          <a:p>
            <a:r>
              <a:rPr lang="en-US" sz="1800" u="sng" dirty="0">
                <a:solidFill>
                  <a:srgbClr val="FFFFFF"/>
                </a:solidFill>
                <a:latin typeface="PT Sans" pitchFamily="34" charset="0"/>
                <a:ea typeface="PT Sans" pitchFamily="34" charset="-122"/>
                <a:cs typeface="PT Sans" pitchFamily="34" charset="-120"/>
              </a:rPr>
              <a:t>Count</a:t>
            </a:r>
            <a:r>
              <a:rPr lang="en-US" sz="1800" dirty="0">
                <a:solidFill>
                  <a:srgbClr val="FFFFFF"/>
                </a:solidFill>
                <a:latin typeface="PT Sans" pitchFamily="34" charset="0"/>
                <a:ea typeface="PT Sans" pitchFamily="34" charset="-122"/>
                <a:cs typeface="PT Sans" pitchFamily="34" charset="-120"/>
              </a:rPr>
              <a:t>:</a:t>
            </a:r>
            <a:endParaRPr lang="en-US" sz="1800" dirty="0"/>
          </a:p>
          <a:p>
            <a:r>
              <a:rPr lang="en-US" sz="1800" dirty="0">
                <a:solidFill>
                  <a:srgbClr val="FFFFFF"/>
                </a:solidFill>
                <a:latin typeface="PT Sans" pitchFamily="34" charset="0"/>
                <a:ea typeface="PT Sans" pitchFamily="34" charset="-122"/>
                <a:cs typeface="PT Sans" pitchFamily="34" charset="-120"/>
              </a:rPr>
              <a:t>SELECT COUNT(*) FROM Students;</a:t>
            </a:r>
          </a:p>
          <a:p>
            <a:endParaRPr lang="en-US" sz="1800" dirty="0"/>
          </a:p>
          <a:p>
            <a:r>
              <a:rPr lang="en-US" sz="1800" i="1" u="sng" dirty="0">
                <a:solidFill>
                  <a:srgbClr val="FFFFFF"/>
                </a:solidFill>
                <a:latin typeface="PT Sans" pitchFamily="34" charset="0"/>
                <a:ea typeface="PT Sans" pitchFamily="34" charset="-122"/>
                <a:cs typeface="PT Sans" pitchFamily="34" charset="-120"/>
              </a:rPr>
              <a:t>Insert a single record into a table</a:t>
            </a:r>
            <a:r>
              <a:rPr lang="en-US" sz="1800" dirty="0">
                <a:solidFill>
                  <a:srgbClr val="FFFFFF"/>
                </a:solidFill>
                <a:latin typeface="PT Sans" pitchFamily="34" charset="0"/>
                <a:ea typeface="PT Sans" pitchFamily="34" charset="-122"/>
                <a:cs typeface="PT Sans" pitchFamily="34" charset="-120"/>
              </a:rPr>
              <a:t>:</a:t>
            </a:r>
          </a:p>
          <a:p>
            <a:r>
              <a:rPr lang="en-US" sz="1800" dirty="0">
                <a:solidFill>
                  <a:srgbClr val="FFFFFF"/>
                </a:solidFill>
                <a:latin typeface="PT Sans" pitchFamily="34" charset="0"/>
                <a:ea typeface="PT Sans" pitchFamily="34" charset="-122"/>
                <a:cs typeface="PT Sans" pitchFamily="34" charset="-120"/>
              </a:rPr>
              <a:t>INSERT INTO Departments (</a:t>
            </a:r>
            <a:r>
              <a:rPr lang="en-US" sz="1800" dirty="0" err="1">
                <a:solidFill>
                  <a:srgbClr val="FFFFFF"/>
                </a:solidFill>
                <a:latin typeface="PT Sans" pitchFamily="34" charset="0"/>
                <a:ea typeface="PT Sans" pitchFamily="34" charset="-122"/>
                <a:cs typeface="PT Sans" pitchFamily="34" charset="-120"/>
              </a:rPr>
              <a:t>department_id</a:t>
            </a:r>
            <a:r>
              <a:rPr lang="en-US" sz="1800" dirty="0">
                <a:solidFill>
                  <a:srgbClr val="FFFFFF"/>
                </a:solidFill>
                <a:latin typeface="PT Sans" pitchFamily="34" charset="0"/>
                <a:ea typeface="PT Sans" pitchFamily="34" charset="-122"/>
                <a:cs typeface="PT Sans" pitchFamily="34" charset="-120"/>
              </a:rPr>
              <a:t>, name) VALUES (4, 'Literature');</a:t>
            </a:r>
            <a:endParaRPr lang="en-US" sz="1800" dirty="0"/>
          </a:p>
          <a:p>
            <a:endParaRPr lang="en-US" sz="1800"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137535" y="513874"/>
            <a:ext cx="4672370" cy="584002"/>
          </a:xfrm>
          <a:prstGeom prst="rect">
            <a:avLst/>
          </a:prstGeom>
          <a:noFill/>
          <a:ln/>
        </p:spPr>
        <p:txBody>
          <a:bodyPr wrap="none" rtlCol="0" anchor="t"/>
          <a:lstStyle/>
          <a:p>
            <a:pPr marL="0" indent="0">
              <a:lnSpc>
                <a:spcPts val="4599"/>
              </a:lnSpc>
              <a:buNone/>
            </a:pPr>
            <a:r>
              <a:rPr lang="en-US" sz="3679" b="1" dirty="0">
                <a:solidFill>
                  <a:srgbClr val="FFFFFF"/>
                </a:solidFill>
                <a:latin typeface="Nunito" pitchFamily="34" charset="0"/>
                <a:ea typeface="Nunito" pitchFamily="34" charset="-122"/>
                <a:cs typeface="Nunito" pitchFamily="34" charset="-120"/>
              </a:rPr>
              <a:t>Views</a:t>
            </a:r>
            <a:endParaRPr lang="en-US" sz="3679" dirty="0"/>
          </a:p>
        </p:txBody>
      </p:sp>
      <p:sp>
        <p:nvSpPr>
          <p:cNvPr id="5" name="Text 2"/>
          <p:cNvSpPr/>
          <p:nvPr/>
        </p:nvSpPr>
        <p:spPr>
          <a:xfrm>
            <a:off x="3137535" y="1471612"/>
            <a:ext cx="8355330" cy="299085"/>
          </a:xfrm>
          <a:prstGeom prst="rect">
            <a:avLst/>
          </a:prstGeom>
          <a:noFill/>
          <a:ln/>
        </p:spPr>
        <p:txBody>
          <a:bodyPr wrap="none" rtlCol="0" anchor="t"/>
          <a:lstStyle/>
          <a:p>
            <a:pPr marL="0" indent="0">
              <a:lnSpc>
                <a:spcPts val="2355"/>
              </a:lnSpc>
              <a:buNone/>
            </a:pPr>
            <a:r>
              <a:rPr lang="en-US" sz="1472" u="sng" dirty="0">
                <a:solidFill>
                  <a:srgbClr val="FFFFFF"/>
                </a:solidFill>
                <a:latin typeface="PT Sans" pitchFamily="34" charset="0"/>
                <a:ea typeface="PT Sans" pitchFamily="34" charset="-122"/>
                <a:cs typeface="PT Sans" pitchFamily="34" charset="-120"/>
              </a:rPr>
              <a:t>View 1: List of Departments with Head of Department's Name</a:t>
            </a:r>
            <a:r>
              <a:rPr lang="en-US" sz="1472" dirty="0">
                <a:solidFill>
                  <a:srgbClr val="FFFFFF"/>
                </a:solidFill>
                <a:latin typeface="PT Sans" pitchFamily="34" charset="0"/>
                <a:ea typeface="PT Sans" pitchFamily="34" charset="-122"/>
                <a:cs typeface="PT Sans" pitchFamily="34" charset="-120"/>
              </a:rPr>
              <a:t>:</a:t>
            </a:r>
            <a:endParaRPr lang="en-US" sz="1472" dirty="0"/>
          </a:p>
        </p:txBody>
      </p:sp>
      <p:sp>
        <p:nvSpPr>
          <p:cNvPr id="6" name="Text 3"/>
          <p:cNvSpPr/>
          <p:nvPr/>
        </p:nvSpPr>
        <p:spPr>
          <a:xfrm>
            <a:off x="3137535" y="1980843"/>
            <a:ext cx="8355330" cy="299085"/>
          </a:xfrm>
          <a:prstGeom prst="rect">
            <a:avLst/>
          </a:prstGeom>
          <a:noFill/>
          <a:ln/>
        </p:spPr>
        <p:txBody>
          <a:bodyPr wrap="none" rtlCol="0" anchor="t"/>
          <a:lstStyle/>
          <a:p>
            <a:pPr marL="0" indent="0">
              <a:lnSpc>
                <a:spcPts val="2355"/>
              </a:lnSpc>
              <a:buNone/>
            </a:pPr>
            <a:r>
              <a:rPr lang="en-US" sz="1472" dirty="0">
                <a:solidFill>
                  <a:srgbClr val="FFFFFF"/>
                </a:solidFill>
                <a:latin typeface="PT Sans" pitchFamily="34" charset="0"/>
                <a:ea typeface="PT Sans" pitchFamily="34" charset="-122"/>
                <a:cs typeface="PT Sans" pitchFamily="34" charset="-120"/>
              </a:rPr>
              <a:t>CREATE VIEW Department_Head_View AS</a:t>
            </a:r>
            <a:endParaRPr lang="en-US" sz="1472" dirty="0"/>
          </a:p>
        </p:txBody>
      </p:sp>
      <p:sp>
        <p:nvSpPr>
          <p:cNvPr id="7" name="Text 4"/>
          <p:cNvSpPr/>
          <p:nvPr/>
        </p:nvSpPr>
        <p:spPr>
          <a:xfrm>
            <a:off x="3137535" y="2490073"/>
            <a:ext cx="8355330" cy="598170"/>
          </a:xfrm>
          <a:prstGeom prst="rect">
            <a:avLst/>
          </a:prstGeom>
          <a:noFill/>
          <a:ln/>
        </p:spPr>
        <p:txBody>
          <a:bodyPr wrap="square" rtlCol="0" anchor="t"/>
          <a:lstStyle/>
          <a:p>
            <a:pPr marL="0" indent="0">
              <a:lnSpc>
                <a:spcPts val="2355"/>
              </a:lnSpc>
              <a:buNone/>
            </a:pPr>
            <a:r>
              <a:rPr lang="en-US" sz="1472" dirty="0">
                <a:solidFill>
                  <a:srgbClr val="FFFFFF"/>
                </a:solidFill>
                <a:latin typeface="PT Sans" pitchFamily="34" charset="0"/>
                <a:ea typeface="PT Sans" pitchFamily="34" charset="-122"/>
                <a:cs typeface="PT Sans" pitchFamily="34" charset="-120"/>
              </a:rPr>
              <a:t>SELECT d.department_id, d.name AS department_name, d.head_of_department_id, t.name AS head_of_department_name</a:t>
            </a:r>
            <a:endParaRPr lang="en-US" sz="1472" dirty="0"/>
          </a:p>
        </p:txBody>
      </p:sp>
      <p:sp>
        <p:nvSpPr>
          <p:cNvPr id="8" name="Text 5"/>
          <p:cNvSpPr/>
          <p:nvPr/>
        </p:nvSpPr>
        <p:spPr>
          <a:xfrm>
            <a:off x="3137535" y="3298388"/>
            <a:ext cx="8355330" cy="299085"/>
          </a:xfrm>
          <a:prstGeom prst="rect">
            <a:avLst/>
          </a:prstGeom>
          <a:noFill/>
          <a:ln/>
        </p:spPr>
        <p:txBody>
          <a:bodyPr wrap="none" rtlCol="0" anchor="t"/>
          <a:lstStyle/>
          <a:p>
            <a:pPr marL="0" indent="0">
              <a:lnSpc>
                <a:spcPts val="2355"/>
              </a:lnSpc>
              <a:buNone/>
            </a:pPr>
            <a:r>
              <a:rPr lang="en-US" sz="1472" dirty="0">
                <a:solidFill>
                  <a:srgbClr val="FFFFFF"/>
                </a:solidFill>
                <a:latin typeface="PT Sans" pitchFamily="34" charset="0"/>
                <a:ea typeface="PT Sans" pitchFamily="34" charset="-122"/>
                <a:cs typeface="PT Sans" pitchFamily="34" charset="-120"/>
              </a:rPr>
              <a:t>FROM Departments d</a:t>
            </a:r>
            <a:endParaRPr lang="en-US" sz="1472" dirty="0"/>
          </a:p>
        </p:txBody>
      </p:sp>
      <p:sp>
        <p:nvSpPr>
          <p:cNvPr id="9" name="Text 6"/>
          <p:cNvSpPr/>
          <p:nvPr/>
        </p:nvSpPr>
        <p:spPr>
          <a:xfrm>
            <a:off x="3137535" y="3807619"/>
            <a:ext cx="8355330" cy="299085"/>
          </a:xfrm>
          <a:prstGeom prst="rect">
            <a:avLst/>
          </a:prstGeom>
          <a:noFill/>
          <a:ln/>
        </p:spPr>
        <p:txBody>
          <a:bodyPr wrap="none" rtlCol="0" anchor="t"/>
          <a:lstStyle/>
          <a:p>
            <a:pPr marL="0" indent="0">
              <a:lnSpc>
                <a:spcPts val="2355"/>
              </a:lnSpc>
              <a:buNone/>
            </a:pPr>
            <a:r>
              <a:rPr lang="en-US" sz="1472" dirty="0">
                <a:solidFill>
                  <a:srgbClr val="FFFFFF"/>
                </a:solidFill>
                <a:latin typeface="PT Sans" pitchFamily="34" charset="0"/>
                <a:ea typeface="PT Sans" pitchFamily="34" charset="-122"/>
                <a:cs typeface="PT Sans" pitchFamily="34" charset="-120"/>
              </a:rPr>
              <a:t>LEFT JOIN Teachers t ON d.head_of_department_id = t.teacher_id;</a:t>
            </a:r>
            <a:endParaRPr lang="en-US" sz="1472" dirty="0"/>
          </a:p>
        </p:txBody>
      </p:sp>
      <p:sp>
        <p:nvSpPr>
          <p:cNvPr id="10" name="Text 7"/>
          <p:cNvSpPr/>
          <p:nvPr/>
        </p:nvSpPr>
        <p:spPr>
          <a:xfrm>
            <a:off x="3137535" y="4316849"/>
            <a:ext cx="8355330" cy="598170"/>
          </a:xfrm>
          <a:prstGeom prst="rect">
            <a:avLst/>
          </a:prstGeom>
          <a:noFill/>
          <a:ln/>
        </p:spPr>
        <p:txBody>
          <a:bodyPr wrap="square" rtlCol="0" anchor="t"/>
          <a:lstStyle/>
          <a:p>
            <a:pPr marL="0" indent="0">
              <a:lnSpc>
                <a:spcPts val="2355"/>
              </a:lnSpc>
              <a:buNone/>
            </a:pPr>
            <a:r>
              <a:rPr lang="en-US" sz="1472" b="1" dirty="0">
                <a:solidFill>
                  <a:srgbClr val="FFFFFF"/>
                </a:solidFill>
                <a:latin typeface="PT Sans" pitchFamily="34" charset="0"/>
                <a:ea typeface="PT Sans" pitchFamily="34" charset="-122"/>
                <a:cs typeface="PT Sans" pitchFamily="34" charset="-120"/>
              </a:rPr>
              <a:t>
Department_Head_View</a:t>
            </a:r>
            <a:r>
              <a:rPr lang="en-US" sz="1472" dirty="0">
                <a:solidFill>
                  <a:srgbClr val="FFFFFF"/>
                </a:solidFill>
                <a:latin typeface="PT Sans" pitchFamily="34" charset="0"/>
                <a:ea typeface="PT Sans" pitchFamily="34" charset="-122"/>
                <a:cs typeface="PT Sans" pitchFamily="34" charset="-120"/>
              </a:rPr>
              <a:t>:</a:t>
            </a:r>
            <a:endParaRPr lang="en-US" sz="1472" dirty="0"/>
          </a:p>
        </p:txBody>
      </p:sp>
      <p:sp>
        <p:nvSpPr>
          <p:cNvPr id="11" name="Shape 8"/>
          <p:cNvSpPr/>
          <p:nvPr/>
        </p:nvSpPr>
        <p:spPr>
          <a:xfrm>
            <a:off x="3137535" y="5125164"/>
            <a:ext cx="8355330" cy="2612708"/>
          </a:xfrm>
          <a:prstGeom prst="roundRect">
            <a:avLst>
              <a:gd name="adj" fmla="val 12876"/>
            </a:avLst>
          </a:prstGeom>
          <a:solidFill>
            <a:srgbClr val="00002E"/>
          </a:solidFill>
          <a:ln w="45720">
            <a:solidFill>
              <a:srgbClr val="262654"/>
            </a:solidFill>
            <a:prstDash val="solid"/>
          </a:ln>
        </p:spPr>
      </p:sp>
      <p:sp>
        <p:nvSpPr>
          <p:cNvPr id="12" name="Text 9"/>
          <p:cNvSpPr/>
          <p:nvPr/>
        </p:nvSpPr>
        <p:spPr>
          <a:xfrm>
            <a:off x="3370064" y="5290542"/>
            <a:ext cx="1688544" cy="299085"/>
          </a:xfrm>
          <a:prstGeom prst="rect">
            <a:avLst/>
          </a:prstGeom>
          <a:noFill/>
          <a:ln/>
        </p:spPr>
        <p:txBody>
          <a:bodyPr wrap="none" rtlCol="0" anchor="t"/>
          <a:lstStyle/>
          <a:p>
            <a:pPr marL="0" indent="0" algn="ctr">
              <a:lnSpc>
                <a:spcPts val="2355"/>
              </a:lnSpc>
              <a:buNone/>
            </a:pPr>
            <a:r>
              <a:rPr lang="en-US" sz="1472" b="1" dirty="0">
                <a:solidFill>
                  <a:srgbClr val="FFFFFF"/>
                </a:solidFill>
                <a:latin typeface="PT Sans" pitchFamily="34" charset="0"/>
                <a:ea typeface="PT Sans" pitchFamily="34" charset="-122"/>
                <a:cs typeface="PT Sans" pitchFamily="34" charset="-120"/>
              </a:rPr>
              <a:t>department_id</a:t>
            </a:r>
            <a:endParaRPr lang="en-US" sz="1472" dirty="0"/>
          </a:p>
        </p:txBody>
      </p:sp>
      <p:sp>
        <p:nvSpPr>
          <p:cNvPr id="13" name="Text 10"/>
          <p:cNvSpPr/>
          <p:nvPr/>
        </p:nvSpPr>
        <p:spPr>
          <a:xfrm>
            <a:off x="5439847" y="5290542"/>
            <a:ext cx="1684734" cy="299085"/>
          </a:xfrm>
          <a:prstGeom prst="rect">
            <a:avLst/>
          </a:prstGeom>
          <a:noFill/>
          <a:ln/>
        </p:spPr>
        <p:txBody>
          <a:bodyPr wrap="none" rtlCol="0" anchor="t"/>
          <a:lstStyle/>
          <a:p>
            <a:pPr marL="0" indent="0" algn="ctr">
              <a:lnSpc>
                <a:spcPts val="2355"/>
              </a:lnSpc>
              <a:buNone/>
            </a:pPr>
            <a:r>
              <a:rPr lang="en-US" sz="1472" b="1" dirty="0">
                <a:solidFill>
                  <a:srgbClr val="FFFFFF"/>
                </a:solidFill>
                <a:latin typeface="PT Sans" pitchFamily="34" charset="0"/>
                <a:ea typeface="PT Sans" pitchFamily="34" charset="-122"/>
                <a:cs typeface="PT Sans" pitchFamily="34" charset="-120"/>
              </a:rPr>
              <a:t>department_name</a:t>
            </a:r>
            <a:endParaRPr lang="en-US" sz="1472" dirty="0"/>
          </a:p>
        </p:txBody>
      </p:sp>
      <p:sp>
        <p:nvSpPr>
          <p:cNvPr id="14" name="Text 11"/>
          <p:cNvSpPr/>
          <p:nvPr/>
        </p:nvSpPr>
        <p:spPr>
          <a:xfrm>
            <a:off x="7505819" y="5290542"/>
            <a:ext cx="1684734" cy="598170"/>
          </a:xfrm>
          <a:prstGeom prst="rect">
            <a:avLst/>
          </a:prstGeom>
          <a:noFill/>
          <a:ln/>
        </p:spPr>
        <p:txBody>
          <a:bodyPr wrap="square" rtlCol="0" anchor="t"/>
          <a:lstStyle/>
          <a:p>
            <a:pPr marL="0" indent="0" algn="ctr">
              <a:lnSpc>
                <a:spcPts val="2355"/>
              </a:lnSpc>
              <a:buNone/>
            </a:pPr>
            <a:r>
              <a:rPr lang="en-US" sz="1472" b="1" dirty="0">
                <a:solidFill>
                  <a:srgbClr val="FFFFFF"/>
                </a:solidFill>
                <a:latin typeface="PT Sans" pitchFamily="34" charset="0"/>
                <a:ea typeface="PT Sans" pitchFamily="34" charset="-122"/>
                <a:cs typeface="PT Sans" pitchFamily="34" charset="-120"/>
              </a:rPr>
              <a:t>head_of_department_id</a:t>
            </a:r>
            <a:endParaRPr lang="en-US" sz="1472" dirty="0"/>
          </a:p>
        </p:txBody>
      </p:sp>
      <p:sp>
        <p:nvSpPr>
          <p:cNvPr id="15" name="Text 12"/>
          <p:cNvSpPr/>
          <p:nvPr/>
        </p:nvSpPr>
        <p:spPr>
          <a:xfrm>
            <a:off x="9571792" y="5290542"/>
            <a:ext cx="1688544" cy="598170"/>
          </a:xfrm>
          <a:prstGeom prst="rect">
            <a:avLst/>
          </a:prstGeom>
          <a:noFill/>
          <a:ln/>
        </p:spPr>
        <p:txBody>
          <a:bodyPr wrap="square" rtlCol="0" anchor="t"/>
          <a:lstStyle/>
          <a:p>
            <a:pPr marL="0" indent="0" algn="ctr">
              <a:lnSpc>
                <a:spcPts val="2355"/>
              </a:lnSpc>
              <a:buNone/>
            </a:pPr>
            <a:r>
              <a:rPr lang="en-US" sz="1472" b="1" dirty="0">
                <a:solidFill>
                  <a:srgbClr val="FFFFFF"/>
                </a:solidFill>
                <a:latin typeface="PT Sans" pitchFamily="34" charset="0"/>
                <a:ea typeface="PT Sans" pitchFamily="34" charset="-122"/>
                <a:cs typeface="PT Sans" pitchFamily="34" charset="-120"/>
              </a:rPr>
              <a:t>head_of_department_name</a:t>
            </a:r>
            <a:endParaRPr lang="en-US" sz="1472" dirty="0"/>
          </a:p>
        </p:txBody>
      </p:sp>
      <p:sp>
        <p:nvSpPr>
          <p:cNvPr id="16" name="Text 13"/>
          <p:cNvSpPr/>
          <p:nvPr/>
        </p:nvSpPr>
        <p:spPr>
          <a:xfrm>
            <a:off x="3370064" y="6150888"/>
            <a:ext cx="1688544" cy="299085"/>
          </a:xfrm>
          <a:prstGeom prst="rect">
            <a:avLst/>
          </a:prstGeom>
          <a:noFill/>
          <a:ln/>
        </p:spPr>
        <p:txBody>
          <a:bodyPr wrap="none" rtlCol="0" anchor="t"/>
          <a:lstStyle/>
          <a:p>
            <a:pPr marL="0" indent="0" algn="ctr">
              <a:lnSpc>
                <a:spcPts val="2355"/>
              </a:lnSpc>
              <a:buNone/>
            </a:pPr>
            <a:r>
              <a:rPr lang="en-US" sz="1472" dirty="0">
                <a:solidFill>
                  <a:srgbClr val="FFFFFF"/>
                </a:solidFill>
                <a:latin typeface="PT Sans" pitchFamily="34" charset="0"/>
                <a:ea typeface="PT Sans" pitchFamily="34" charset="-122"/>
                <a:cs typeface="PT Sans" pitchFamily="34" charset="-120"/>
              </a:rPr>
              <a:t>1</a:t>
            </a:r>
            <a:endParaRPr lang="en-US" sz="1472" dirty="0"/>
          </a:p>
        </p:txBody>
      </p:sp>
      <p:sp>
        <p:nvSpPr>
          <p:cNvPr id="17" name="Text 14"/>
          <p:cNvSpPr/>
          <p:nvPr/>
        </p:nvSpPr>
        <p:spPr>
          <a:xfrm>
            <a:off x="5439847" y="6150888"/>
            <a:ext cx="1684734" cy="299085"/>
          </a:xfrm>
          <a:prstGeom prst="rect">
            <a:avLst/>
          </a:prstGeom>
          <a:noFill/>
          <a:ln/>
        </p:spPr>
        <p:txBody>
          <a:bodyPr wrap="none" rtlCol="0" anchor="t"/>
          <a:lstStyle/>
          <a:p>
            <a:pPr marL="0" indent="0" algn="ctr">
              <a:lnSpc>
                <a:spcPts val="2355"/>
              </a:lnSpc>
              <a:buNone/>
            </a:pPr>
            <a:r>
              <a:rPr lang="en-US" sz="1472" dirty="0">
                <a:solidFill>
                  <a:srgbClr val="FFFFFF"/>
                </a:solidFill>
                <a:latin typeface="PT Sans" pitchFamily="34" charset="0"/>
                <a:ea typeface="PT Sans" pitchFamily="34" charset="-122"/>
                <a:cs typeface="PT Sans" pitchFamily="34" charset="-120"/>
              </a:rPr>
              <a:t>Mathematics</a:t>
            </a:r>
            <a:endParaRPr lang="en-US" sz="1472" dirty="0"/>
          </a:p>
        </p:txBody>
      </p:sp>
      <p:sp>
        <p:nvSpPr>
          <p:cNvPr id="18" name="Text 15"/>
          <p:cNvSpPr/>
          <p:nvPr/>
        </p:nvSpPr>
        <p:spPr>
          <a:xfrm>
            <a:off x="7505819" y="6150888"/>
            <a:ext cx="1684734" cy="299085"/>
          </a:xfrm>
          <a:prstGeom prst="rect">
            <a:avLst/>
          </a:prstGeom>
          <a:noFill/>
          <a:ln/>
        </p:spPr>
        <p:txBody>
          <a:bodyPr wrap="none" rtlCol="0" anchor="t"/>
          <a:lstStyle/>
          <a:p>
            <a:pPr marL="0" indent="0" algn="ctr">
              <a:lnSpc>
                <a:spcPts val="2355"/>
              </a:lnSpc>
              <a:buNone/>
            </a:pPr>
            <a:r>
              <a:rPr lang="en-US" sz="1472" dirty="0">
                <a:solidFill>
                  <a:srgbClr val="FFFFFF"/>
                </a:solidFill>
                <a:latin typeface="PT Sans" pitchFamily="34" charset="0"/>
                <a:ea typeface="PT Sans" pitchFamily="34" charset="-122"/>
                <a:cs typeface="PT Sans" pitchFamily="34" charset="-120"/>
              </a:rPr>
              <a:t>2</a:t>
            </a:r>
            <a:endParaRPr lang="en-US" sz="1472" dirty="0"/>
          </a:p>
        </p:txBody>
      </p:sp>
      <p:sp>
        <p:nvSpPr>
          <p:cNvPr id="19" name="Text 16"/>
          <p:cNvSpPr/>
          <p:nvPr/>
        </p:nvSpPr>
        <p:spPr>
          <a:xfrm>
            <a:off x="9571792" y="6150888"/>
            <a:ext cx="1688544" cy="299085"/>
          </a:xfrm>
          <a:prstGeom prst="rect">
            <a:avLst/>
          </a:prstGeom>
          <a:noFill/>
          <a:ln/>
        </p:spPr>
        <p:txBody>
          <a:bodyPr wrap="none" rtlCol="0" anchor="t"/>
          <a:lstStyle/>
          <a:p>
            <a:pPr marL="0" indent="0" algn="ctr">
              <a:lnSpc>
                <a:spcPts val="2355"/>
              </a:lnSpc>
              <a:buNone/>
            </a:pPr>
            <a:r>
              <a:rPr lang="en-US" sz="1472" dirty="0">
                <a:solidFill>
                  <a:srgbClr val="FFFFFF"/>
                </a:solidFill>
                <a:latin typeface="PT Sans" pitchFamily="34" charset="0"/>
                <a:ea typeface="PT Sans" pitchFamily="34" charset="-122"/>
                <a:cs typeface="PT Sans" pitchFamily="34" charset="-120"/>
              </a:rPr>
              <a:t>Jane Smith</a:t>
            </a:r>
            <a:endParaRPr lang="en-US" sz="1472" dirty="0"/>
          </a:p>
        </p:txBody>
      </p:sp>
      <p:sp>
        <p:nvSpPr>
          <p:cNvPr id="20" name="Text 17"/>
          <p:cNvSpPr/>
          <p:nvPr/>
        </p:nvSpPr>
        <p:spPr>
          <a:xfrm>
            <a:off x="3370064" y="6712148"/>
            <a:ext cx="1688544" cy="299085"/>
          </a:xfrm>
          <a:prstGeom prst="rect">
            <a:avLst/>
          </a:prstGeom>
          <a:noFill/>
          <a:ln/>
        </p:spPr>
        <p:txBody>
          <a:bodyPr wrap="none" rtlCol="0" anchor="t"/>
          <a:lstStyle/>
          <a:p>
            <a:pPr marL="0" indent="0" algn="ctr">
              <a:lnSpc>
                <a:spcPts val="2355"/>
              </a:lnSpc>
              <a:buNone/>
            </a:pPr>
            <a:r>
              <a:rPr lang="en-US" sz="1472" dirty="0">
                <a:solidFill>
                  <a:srgbClr val="FFFFFF"/>
                </a:solidFill>
                <a:latin typeface="PT Sans" pitchFamily="34" charset="0"/>
                <a:ea typeface="PT Sans" pitchFamily="34" charset="-122"/>
                <a:cs typeface="PT Sans" pitchFamily="34" charset="-120"/>
              </a:rPr>
              <a:t>2</a:t>
            </a:r>
            <a:endParaRPr lang="en-US" sz="1472" dirty="0"/>
          </a:p>
        </p:txBody>
      </p:sp>
      <p:sp>
        <p:nvSpPr>
          <p:cNvPr id="21" name="Text 18"/>
          <p:cNvSpPr/>
          <p:nvPr/>
        </p:nvSpPr>
        <p:spPr>
          <a:xfrm>
            <a:off x="5439847" y="6712148"/>
            <a:ext cx="1684734" cy="299085"/>
          </a:xfrm>
          <a:prstGeom prst="rect">
            <a:avLst/>
          </a:prstGeom>
          <a:noFill/>
          <a:ln/>
        </p:spPr>
        <p:txBody>
          <a:bodyPr wrap="none" rtlCol="0" anchor="t"/>
          <a:lstStyle/>
          <a:p>
            <a:pPr marL="0" indent="0" algn="ctr">
              <a:lnSpc>
                <a:spcPts val="2355"/>
              </a:lnSpc>
              <a:buNone/>
            </a:pPr>
            <a:r>
              <a:rPr lang="en-US" sz="1472" dirty="0">
                <a:solidFill>
                  <a:srgbClr val="FFFFFF"/>
                </a:solidFill>
                <a:latin typeface="PT Sans" pitchFamily="34" charset="0"/>
                <a:ea typeface="PT Sans" pitchFamily="34" charset="-122"/>
                <a:cs typeface="PT Sans" pitchFamily="34" charset="-120"/>
              </a:rPr>
              <a:t>Science</a:t>
            </a:r>
            <a:endParaRPr lang="en-US" sz="1472" dirty="0"/>
          </a:p>
        </p:txBody>
      </p:sp>
      <p:sp>
        <p:nvSpPr>
          <p:cNvPr id="22" name="Text 19"/>
          <p:cNvSpPr/>
          <p:nvPr/>
        </p:nvSpPr>
        <p:spPr>
          <a:xfrm>
            <a:off x="7505819" y="6712148"/>
            <a:ext cx="1684734" cy="299085"/>
          </a:xfrm>
          <a:prstGeom prst="rect">
            <a:avLst/>
          </a:prstGeom>
          <a:noFill/>
          <a:ln/>
        </p:spPr>
        <p:txBody>
          <a:bodyPr wrap="none" rtlCol="0" anchor="t"/>
          <a:lstStyle/>
          <a:p>
            <a:pPr marL="0" indent="0" algn="ctr">
              <a:lnSpc>
                <a:spcPts val="2355"/>
              </a:lnSpc>
              <a:buNone/>
            </a:pPr>
            <a:r>
              <a:rPr lang="en-US" sz="1472" dirty="0">
                <a:solidFill>
                  <a:srgbClr val="FFFFFF"/>
                </a:solidFill>
                <a:latin typeface="PT Sans" pitchFamily="34" charset="0"/>
                <a:ea typeface="PT Sans" pitchFamily="34" charset="-122"/>
                <a:cs typeface="PT Sans" pitchFamily="34" charset="-120"/>
              </a:rPr>
              <a:t>3</a:t>
            </a:r>
            <a:endParaRPr lang="en-US" sz="1472" dirty="0"/>
          </a:p>
        </p:txBody>
      </p:sp>
      <p:sp>
        <p:nvSpPr>
          <p:cNvPr id="23" name="Text 20"/>
          <p:cNvSpPr/>
          <p:nvPr/>
        </p:nvSpPr>
        <p:spPr>
          <a:xfrm>
            <a:off x="9571792" y="6712148"/>
            <a:ext cx="1688544" cy="299085"/>
          </a:xfrm>
          <a:prstGeom prst="rect">
            <a:avLst/>
          </a:prstGeom>
          <a:noFill/>
          <a:ln/>
        </p:spPr>
        <p:txBody>
          <a:bodyPr wrap="none" rtlCol="0" anchor="t"/>
          <a:lstStyle/>
          <a:p>
            <a:pPr marL="0" indent="0" algn="ctr">
              <a:lnSpc>
                <a:spcPts val="2355"/>
              </a:lnSpc>
              <a:buNone/>
            </a:pPr>
            <a:r>
              <a:rPr lang="en-US" sz="1472" dirty="0">
                <a:solidFill>
                  <a:srgbClr val="FFFFFF"/>
                </a:solidFill>
                <a:latin typeface="PT Sans" pitchFamily="34" charset="0"/>
                <a:ea typeface="PT Sans" pitchFamily="34" charset="-122"/>
                <a:cs typeface="PT Sans" pitchFamily="34" charset="-120"/>
              </a:rPr>
              <a:t>Michael</a:t>
            </a:r>
            <a:endParaRPr lang="en-US" sz="1472" dirty="0"/>
          </a:p>
        </p:txBody>
      </p:sp>
      <p:sp>
        <p:nvSpPr>
          <p:cNvPr id="24" name="Text 21"/>
          <p:cNvSpPr/>
          <p:nvPr/>
        </p:nvSpPr>
        <p:spPr>
          <a:xfrm>
            <a:off x="3370064" y="7273409"/>
            <a:ext cx="1688544" cy="299085"/>
          </a:xfrm>
          <a:prstGeom prst="rect">
            <a:avLst/>
          </a:prstGeom>
          <a:noFill/>
          <a:ln/>
        </p:spPr>
        <p:txBody>
          <a:bodyPr wrap="none" rtlCol="0" anchor="t"/>
          <a:lstStyle/>
          <a:p>
            <a:pPr marL="0" indent="0" algn="ctr">
              <a:lnSpc>
                <a:spcPts val="2355"/>
              </a:lnSpc>
              <a:buNone/>
            </a:pPr>
            <a:r>
              <a:rPr lang="en-US" sz="1472" dirty="0">
                <a:solidFill>
                  <a:srgbClr val="FFFFFF"/>
                </a:solidFill>
                <a:latin typeface="PT Sans" pitchFamily="34" charset="0"/>
                <a:ea typeface="PT Sans" pitchFamily="34" charset="-122"/>
                <a:cs typeface="PT Sans" pitchFamily="34" charset="-120"/>
              </a:rPr>
              <a:t>3</a:t>
            </a:r>
            <a:endParaRPr lang="en-US" sz="1472" dirty="0"/>
          </a:p>
        </p:txBody>
      </p:sp>
      <p:sp>
        <p:nvSpPr>
          <p:cNvPr id="25" name="Text 22"/>
          <p:cNvSpPr/>
          <p:nvPr/>
        </p:nvSpPr>
        <p:spPr>
          <a:xfrm>
            <a:off x="5439847" y="7273409"/>
            <a:ext cx="1684734" cy="299085"/>
          </a:xfrm>
          <a:prstGeom prst="rect">
            <a:avLst/>
          </a:prstGeom>
          <a:noFill/>
          <a:ln/>
        </p:spPr>
        <p:txBody>
          <a:bodyPr wrap="none" rtlCol="0" anchor="t"/>
          <a:lstStyle/>
          <a:p>
            <a:pPr marL="0" indent="0" algn="ctr">
              <a:lnSpc>
                <a:spcPts val="2355"/>
              </a:lnSpc>
              <a:buNone/>
            </a:pPr>
            <a:r>
              <a:rPr lang="en-US" sz="1472" dirty="0">
                <a:solidFill>
                  <a:srgbClr val="FFFFFF"/>
                </a:solidFill>
                <a:latin typeface="PT Sans" pitchFamily="34" charset="0"/>
                <a:ea typeface="PT Sans" pitchFamily="34" charset="-122"/>
                <a:cs typeface="PT Sans" pitchFamily="34" charset="-120"/>
              </a:rPr>
              <a:t>History</a:t>
            </a:r>
            <a:endParaRPr lang="en-US" sz="1472" dirty="0"/>
          </a:p>
        </p:txBody>
      </p:sp>
      <p:sp>
        <p:nvSpPr>
          <p:cNvPr id="26" name="Text 23"/>
          <p:cNvSpPr/>
          <p:nvPr/>
        </p:nvSpPr>
        <p:spPr>
          <a:xfrm>
            <a:off x="7505819" y="7273409"/>
            <a:ext cx="1684734" cy="299085"/>
          </a:xfrm>
          <a:prstGeom prst="rect">
            <a:avLst/>
          </a:prstGeom>
          <a:noFill/>
          <a:ln/>
        </p:spPr>
        <p:txBody>
          <a:bodyPr wrap="none" rtlCol="0" anchor="t"/>
          <a:lstStyle/>
          <a:p>
            <a:pPr marL="0" indent="0" algn="ctr">
              <a:lnSpc>
                <a:spcPts val="2355"/>
              </a:lnSpc>
              <a:buNone/>
            </a:pPr>
            <a:r>
              <a:rPr lang="en-US" sz="1472" dirty="0">
                <a:solidFill>
                  <a:srgbClr val="FFFFFF"/>
                </a:solidFill>
                <a:latin typeface="PT Sans" pitchFamily="34" charset="0"/>
                <a:ea typeface="PT Sans" pitchFamily="34" charset="-122"/>
                <a:cs typeface="PT Sans" pitchFamily="34" charset="-120"/>
              </a:rPr>
              <a:t>NULL</a:t>
            </a:r>
            <a:endParaRPr lang="en-US" sz="1472" dirty="0"/>
          </a:p>
        </p:txBody>
      </p:sp>
      <p:sp>
        <p:nvSpPr>
          <p:cNvPr id="27" name="Text 24"/>
          <p:cNvSpPr/>
          <p:nvPr/>
        </p:nvSpPr>
        <p:spPr>
          <a:xfrm>
            <a:off x="9571792" y="7273409"/>
            <a:ext cx="1688544" cy="299085"/>
          </a:xfrm>
          <a:prstGeom prst="rect">
            <a:avLst/>
          </a:prstGeom>
          <a:noFill/>
          <a:ln/>
        </p:spPr>
        <p:txBody>
          <a:bodyPr wrap="none" rtlCol="0" anchor="t"/>
          <a:lstStyle/>
          <a:p>
            <a:pPr marL="0" indent="0" algn="ctr">
              <a:lnSpc>
                <a:spcPts val="2355"/>
              </a:lnSpc>
              <a:buNone/>
            </a:pPr>
            <a:r>
              <a:rPr lang="en-US" sz="1472" dirty="0">
                <a:solidFill>
                  <a:srgbClr val="FFFFFF"/>
                </a:solidFill>
                <a:latin typeface="PT Sans" pitchFamily="34" charset="0"/>
                <a:ea typeface="PT Sans" pitchFamily="34" charset="-122"/>
                <a:cs typeface="PT Sans" pitchFamily="34" charset="-120"/>
              </a:rPr>
              <a:t>NULL</a:t>
            </a:r>
            <a:endParaRPr lang="en-US" sz="1472"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17566"/>
            <a:ext cx="14630400" cy="8229600"/>
          </a:xfrm>
          <a:prstGeom prst="rect">
            <a:avLst/>
          </a:prstGeom>
        </p:spPr>
      </p:pic>
      <p:sp>
        <p:nvSpPr>
          <p:cNvPr id="4" name="Text 1"/>
          <p:cNvSpPr/>
          <p:nvPr/>
        </p:nvSpPr>
        <p:spPr>
          <a:xfrm>
            <a:off x="4537591" y="2157055"/>
            <a:ext cx="5554980" cy="694373"/>
          </a:xfrm>
          <a:prstGeom prst="rect">
            <a:avLst/>
          </a:prstGeom>
          <a:noFill/>
          <a:ln/>
        </p:spPr>
        <p:txBody>
          <a:bodyPr wrap="none" rtlCol="0" anchor="t"/>
          <a:lstStyle/>
          <a:p>
            <a:pPr marL="0" indent="0" algn="ctr">
              <a:lnSpc>
                <a:spcPts val="5468"/>
              </a:lnSpc>
              <a:buNone/>
            </a:pPr>
            <a:r>
              <a:rPr lang="en-US" sz="4374" b="1">
                <a:solidFill>
                  <a:srgbClr val="FFFFFF"/>
                </a:solidFill>
                <a:latin typeface="MS Reference Sans Serif" panose="020B0604030504040204" pitchFamily="34" charset="0"/>
                <a:ea typeface="Nunito" pitchFamily="34" charset="-122"/>
                <a:cs typeface="Nunito" pitchFamily="34" charset="-120"/>
              </a:rPr>
              <a:t>THANK YOU</a:t>
            </a:r>
            <a:endParaRPr lang="en-US" sz="4374">
              <a:latin typeface="MS Reference Sans Serif" panose="020B0604030504040204" pitchFamily="34" charset="0"/>
            </a:endParaRPr>
          </a:p>
        </p:txBody>
      </p:sp>
      <p:sp>
        <p:nvSpPr>
          <p:cNvPr id="5" name="Text 2"/>
          <p:cNvSpPr/>
          <p:nvPr/>
        </p:nvSpPr>
        <p:spPr>
          <a:xfrm>
            <a:off x="2348389" y="3295769"/>
            <a:ext cx="9933503" cy="355402"/>
          </a:xfrm>
          <a:prstGeom prst="rect">
            <a:avLst/>
          </a:prstGeom>
          <a:noFill/>
          <a:ln/>
        </p:spPr>
        <p:txBody>
          <a:bodyPr wrap="none" rtlCol="0" anchor="t"/>
          <a:lstStyle/>
          <a:p>
            <a:pPr marL="0" indent="0" algn="ctr">
              <a:lnSpc>
                <a:spcPts val="2799"/>
              </a:lnSpc>
              <a:buNone/>
            </a:pPr>
            <a:r>
              <a:rPr lang="en-US" sz="2000">
                <a:solidFill>
                  <a:srgbClr val="FFFFFF"/>
                </a:solidFill>
                <a:latin typeface="PT Sans" pitchFamily="34" charset="0"/>
                <a:ea typeface="PT Sans" pitchFamily="34" charset="-122"/>
                <a:cs typeface="PT Sans" pitchFamily="34" charset="-120"/>
              </a:rPr>
              <a:t>Done By:</a:t>
            </a:r>
            <a:endParaRPr lang="en-US" sz="2000"/>
          </a:p>
        </p:txBody>
      </p:sp>
      <p:sp>
        <p:nvSpPr>
          <p:cNvPr id="6" name="Text 3"/>
          <p:cNvSpPr/>
          <p:nvPr/>
        </p:nvSpPr>
        <p:spPr>
          <a:xfrm>
            <a:off x="2348389" y="3901083"/>
            <a:ext cx="9933503" cy="355402"/>
          </a:xfrm>
          <a:prstGeom prst="rect">
            <a:avLst/>
          </a:prstGeom>
          <a:noFill/>
          <a:ln/>
        </p:spPr>
        <p:txBody>
          <a:bodyPr wrap="none" rtlCol="0" anchor="t"/>
          <a:lstStyle/>
          <a:p>
            <a:pPr marL="0" indent="0" algn="ctr">
              <a:lnSpc>
                <a:spcPts val="2799"/>
              </a:lnSpc>
              <a:buNone/>
            </a:pPr>
            <a:r>
              <a:rPr lang="en-US" sz="2400">
                <a:solidFill>
                  <a:srgbClr val="FFFFFF"/>
                </a:solidFill>
                <a:latin typeface="PT Sans" pitchFamily="34" charset="0"/>
                <a:ea typeface="PT Sans" pitchFamily="34" charset="-122"/>
                <a:cs typeface="PT Sans" pitchFamily="34" charset="-120"/>
              </a:rPr>
              <a:t>G. Harshit – AP22110010076</a:t>
            </a:r>
            <a:endParaRPr lang="en-US" sz="2400"/>
          </a:p>
        </p:txBody>
      </p:sp>
      <p:sp>
        <p:nvSpPr>
          <p:cNvPr id="7" name="Text 4"/>
          <p:cNvSpPr/>
          <p:nvPr/>
        </p:nvSpPr>
        <p:spPr>
          <a:xfrm>
            <a:off x="2348389" y="4506397"/>
            <a:ext cx="9933503" cy="355402"/>
          </a:xfrm>
          <a:prstGeom prst="rect">
            <a:avLst/>
          </a:prstGeom>
          <a:noFill/>
          <a:ln/>
        </p:spPr>
        <p:txBody>
          <a:bodyPr wrap="none" rtlCol="0" anchor="t"/>
          <a:lstStyle/>
          <a:p>
            <a:pPr marL="0" indent="0" algn="ctr">
              <a:lnSpc>
                <a:spcPts val="2799"/>
              </a:lnSpc>
              <a:buNone/>
            </a:pPr>
            <a:r>
              <a:rPr lang="en-US" sz="2400">
                <a:solidFill>
                  <a:srgbClr val="FFFFFF"/>
                </a:solidFill>
                <a:latin typeface="PT Sans" pitchFamily="34" charset="0"/>
                <a:ea typeface="PT Sans" pitchFamily="34" charset="-122"/>
                <a:cs typeface="PT Sans" pitchFamily="34" charset="-120"/>
              </a:rPr>
              <a:t>P. Vishnu – AP22110010094</a:t>
            </a:r>
            <a:endParaRPr lang="en-US" sz="2400"/>
          </a:p>
        </p:txBody>
      </p:sp>
      <p:sp>
        <p:nvSpPr>
          <p:cNvPr id="8" name="Text 5"/>
          <p:cNvSpPr/>
          <p:nvPr/>
        </p:nvSpPr>
        <p:spPr>
          <a:xfrm>
            <a:off x="2348389" y="5111710"/>
            <a:ext cx="9933503" cy="355402"/>
          </a:xfrm>
          <a:prstGeom prst="rect">
            <a:avLst/>
          </a:prstGeom>
          <a:noFill/>
          <a:ln/>
        </p:spPr>
        <p:txBody>
          <a:bodyPr wrap="none" rtlCol="0" anchor="t"/>
          <a:lstStyle/>
          <a:p>
            <a:pPr marL="0" indent="0" algn="ctr">
              <a:lnSpc>
                <a:spcPts val="2799"/>
              </a:lnSpc>
              <a:buNone/>
            </a:pPr>
            <a:r>
              <a:rPr lang="en-US" sz="2400">
                <a:solidFill>
                  <a:srgbClr val="FFFFFF"/>
                </a:solidFill>
                <a:latin typeface="PT Sans" pitchFamily="34" charset="0"/>
                <a:ea typeface="PT Sans" pitchFamily="34" charset="-122"/>
                <a:cs typeface="PT Sans" pitchFamily="34" charset="-120"/>
              </a:rPr>
              <a:t>V. Revanth – AP22110010109</a:t>
            </a:r>
            <a:endParaRPr lang="en-US" sz="2400"/>
          </a:p>
        </p:txBody>
      </p:sp>
      <p:sp>
        <p:nvSpPr>
          <p:cNvPr id="9" name="Text 6"/>
          <p:cNvSpPr/>
          <p:nvPr/>
        </p:nvSpPr>
        <p:spPr>
          <a:xfrm>
            <a:off x="2348389" y="5717024"/>
            <a:ext cx="9933503" cy="355402"/>
          </a:xfrm>
          <a:prstGeom prst="rect">
            <a:avLst/>
          </a:prstGeom>
          <a:noFill/>
          <a:ln/>
        </p:spPr>
        <p:txBody>
          <a:bodyPr wrap="none" rtlCol="0" anchor="t"/>
          <a:lstStyle/>
          <a:p>
            <a:pPr marL="0" indent="0" algn="ctr">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348389" y="1343620"/>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Aim and Abstract</a:t>
            </a:r>
            <a:endParaRPr lang="en-US" sz="4374" dirty="0"/>
          </a:p>
        </p:txBody>
      </p:sp>
      <p:sp>
        <p:nvSpPr>
          <p:cNvPr id="5" name="Text 2"/>
          <p:cNvSpPr/>
          <p:nvPr/>
        </p:nvSpPr>
        <p:spPr>
          <a:xfrm>
            <a:off x="2348389" y="2371249"/>
            <a:ext cx="9933503"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primary aim of this School Database Management System (SDMS) project is to create a comprehensive and efficient system that streamlines the management of a school's data. This system will enable administrators, faculty, and staff to effectively organize, store, and retrieve vital information related to the school's departments, students, courses, teachers, enrolments, grades, and attendance records. By centralizing and digitizing this data, the SDBMS will improve data accuracy, enhance data accessibility, and facilitate informed decision-making processes within the school.</a:t>
            </a:r>
            <a:endParaRPr lang="en-US" sz="1750" dirty="0"/>
          </a:p>
        </p:txBody>
      </p:sp>
      <p:sp>
        <p:nvSpPr>
          <p:cNvPr id="6" name="Text 3"/>
          <p:cNvSpPr/>
          <p:nvPr/>
        </p:nvSpPr>
        <p:spPr>
          <a:xfrm>
            <a:off x="2348389" y="4753570"/>
            <a:ext cx="9933503"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abstract of this project outlines the key objectives and expected outcomes of the SDMS. The system will provide a seamless user experience for all stakeholders, allowing them to easily access and update the necessary information. It will also incorporate robust security measures to ensure the confidentiality and integrity of the school's data. Additionally, the SDMS will feature advanced reporting and analytics capabilities, enabling school leaders to identify trends, monitor performance, and make data-driven decisions to improve the overall educational experience for students.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51620" y="-13063"/>
            <a:ext cx="5486400" cy="8229600"/>
          </a:xfrm>
          <a:prstGeom prst="rect">
            <a:avLst/>
          </a:prstGeom>
        </p:spPr>
      </p:pic>
      <p:sp>
        <p:nvSpPr>
          <p:cNvPr id="5" name="Text 1"/>
          <p:cNvSpPr/>
          <p:nvPr/>
        </p:nvSpPr>
        <p:spPr>
          <a:xfrm>
            <a:off x="722709" y="838438"/>
            <a:ext cx="7698581" cy="1204436"/>
          </a:xfrm>
          <a:prstGeom prst="rect">
            <a:avLst/>
          </a:prstGeom>
          <a:noFill/>
          <a:ln/>
        </p:spPr>
        <p:txBody>
          <a:bodyPr wrap="square" rtlCol="0" anchor="t"/>
          <a:lstStyle/>
          <a:p>
            <a:pPr marL="0" indent="0">
              <a:lnSpc>
                <a:spcPts val="4743"/>
              </a:lnSpc>
              <a:buNone/>
            </a:pPr>
            <a:r>
              <a:rPr lang="en-US" sz="3794" b="1" dirty="0">
                <a:solidFill>
                  <a:srgbClr val="FFFFFF"/>
                </a:solidFill>
                <a:latin typeface="Nunito" pitchFamily="34" charset="0"/>
                <a:ea typeface="Nunito" pitchFamily="34" charset="-122"/>
                <a:cs typeface="Nunito" pitchFamily="34" charset="-120"/>
              </a:rPr>
              <a:t>Project Background and Description</a:t>
            </a:r>
            <a:endParaRPr lang="en-US" sz="3794" dirty="0"/>
          </a:p>
        </p:txBody>
      </p:sp>
      <p:sp>
        <p:nvSpPr>
          <p:cNvPr id="6" name="Text 2"/>
          <p:cNvSpPr/>
          <p:nvPr/>
        </p:nvSpPr>
        <p:spPr>
          <a:xfrm>
            <a:off x="722709" y="2331958"/>
            <a:ext cx="7698581" cy="1541859"/>
          </a:xfrm>
          <a:prstGeom prst="rect">
            <a:avLst/>
          </a:prstGeom>
          <a:noFill/>
          <a:ln/>
        </p:spPr>
        <p:txBody>
          <a:bodyPr wrap="square" rtlCol="0" anchor="t"/>
          <a:lstStyle/>
          <a:p>
            <a:pPr marL="0" indent="0">
              <a:lnSpc>
                <a:spcPts val="2428"/>
              </a:lnSpc>
              <a:buNone/>
            </a:pPr>
            <a:r>
              <a:rPr lang="en-US" sz="1518" dirty="0">
                <a:solidFill>
                  <a:srgbClr val="FFFFFF"/>
                </a:solidFill>
                <a:latin typeface="PT Sans" pitchFamily="34" charset="0"/>
                <a:ea typeface="PT Sans" pitchFamily="34" charset="-122"/>
                <a:cs typeface="PT Sans" pitchFamily="34" charset="-120"/>
              </a:rPr>
              <a:t>The School Database Management System (SDMS) is a comprehensive software solution designed to streamline and enhance the management of school-related data and processes. This project aims to create a centralized database that will serve as the backbone for storing and organizing crucial information about the school's departments, students, courses, teachers, enrolments, grades, and attendance records.</a:t>
            </a:r>
            <a:endParaRPr lang="en-US" sz="1518" dirty="0"/>
          </a:p>
        </p:txBody>
      </p:sp>
      <p:sp>
        <p:nvSpPr>
          <p:cNvPr id="7" name="Text 3"/>
          <p:cNvSpPr/>
          <p:nvPr/>
        </p:nvSpPr>
        <p:spPr>
          <a:xfrm>
            <a:off x="722709" y="4090630"/>
            <a:ext cx="7698581" cy="1541859"/>
          </a:xfrm>
          <a:prstGeom prst="rect">
            <a:avLst/>
          </a:prstGeom>
          <a:noFill/>
          <a:ln/>
        </p:spPr>
        <p:txBody>
          <a:bodyPr wrap="square" rtlCol="0" anchor="t"/>
          <a:lstStyle/>
          <a:p>
            <a:pPr marL="0" indent="0">
              <a:lnSpc>
                <a:spcPts val="2428"/>
              </a:lnSpc>
              <a:buNone/>
            </a:pPr>
            <a:r>
              <a:rPr lang="en-US" sz="1518" dirty="0">
                <a:solidFill>
                  <a:srgbClr val="FFFFFF"/>
                </a:solidFill>
                <a:latin typeface="PT Sans" pitchFamily="34" charset="0"/>
                <a:ea typeface="PT Sans" pitchFamily="34" charset="-122"/>
                <a:cs typeface="PT Sans" pitchFamily="34" charset="-120"/>
              </a:rPr>
              <a:t>The SDMS will provide a user-friendly interface that allows administrators, faculty, and staff to efficiently access, update, and analyse data pertaining to the school's operations. By consolidating all relevant information into a single, integrated system, the SDMS will improve data accuracy, reduce redundancy, and facilitate better decision-making processes for the school's leadership.</a:t>
            </a:r>
            <a:endParaRPr lang="en-US" sz="1518" dirty="0"/>
          </a:p>
        </p:txBody>
      </p:sp>
      <p:sp>
        <p:nvSpPr>
          <p:cNvPr id="8" name="Text 4"/>
          <p:cNvSpPr/>
          <p:nvPr/>
        </p:nvSpPr>
        <p:spPr>
          <a:xfrm>
            <a:off x="722709" y="5849303"/>
            <a:ext cx="7698581" cy="1541859"/>
          </a:xfrm>
          <a:prstGeom prst="rect">
            <a:avLst/>
          </a:prstGeom>
          <a:noFill/>
          <a:ln/>
        </p:spPr>
        <p:txBody>
          <a:bodyPr wrap="square" rtlCol="0" anchor="t"/>
          <a:lstStyle/>
          <a:p>
            <a:pPr marL="0" indent="0">
              <a:lnSpc>
                <a:spcPts val="2428"/>
              </a:lnSpc>
              <a:buNone/>
            </a:pPr>
            <a:r>
              <a:rPr lang="en-US" sz="1518" dirty="0">
                <a:solidFill>
                  <a:srgbClr val="FFFFFF"/>
                </a:solidFill>
                <a:latin typeface="PT Sans" pitchFamily="34" charset="0"/>
                <a:ea typeface="PT Sans" pitchFamily="34" charset="-122"/>
                <a:cs typeface="PT Sans" pitchFamily="34" charset="-120"/>
              </a:rPr>
              <a:t>The project's primary objective is to develop a robust and scalable database management system that can handle the growing demands of the school's data management needs. This includes the ability to store and retrieve student records, manage course enrollment and scheduling, track teacher assignments and credentials, and generate comprehensive reports for administrative and academic purposes.</a:t>
            </a:r>
            <a:endParaRPr lang="en-US" sz="151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838456" y="427673"/>
            <a:ext cx="6953488" cy="1458039"/>
          </a:xfrm>
          <a:prstGeom prst="rect">
            <a:avLst/>
          </a:prstGeom>
          <a:noFill/>
          <a:ln/>
        </p:spPr>
        <p:txBody>
          <a:bodyPr wrap="square" rtlCol="0" anchor="t"/>
          <a:lstStyle/>
          <a:p>
            <a:pPr marL="0" indent="0">
              <a:lnSpc>
                <a:spcPts val="3827"/>
              </a:lnSpc>
              <a:buNone/>
            </a:pPr>
            <a:r>
              <a:rPr lang="en-US" sz="3062" b="1" dirty="0">
                <a:solidFill>
                  <a:srgbClr val="FFFFFF"/>
                </a:solidFill>
                <a:latin typeface="Nunito" pitchFamily="34" charset="0"/>
                <a:ea typeface="Nunito" pitchFamily="34" charset="-122"/>
                <a:cs typeface="Nunito" pitchFamily="34" charset="-120"/>
              </a:rPr>
              <a:t>Entities: Department, Student, Course, Teacher, Enrollment, Grade, Attendance</a:t>
            </a:r>
            <a:endParaRPr lang="en-US" sz="3062" dirty="0"/>
          </a:p>
        </p:txBody>
      </p:sp>
      <p:sp>
        <p:nvSpPr>
          <p:cNvPr id="5" name="Shape 2"/>
          <p:cNvSpPr/>
          <p:nvPr/>
        </p:nvSpPr>
        <p:spPr>
          <a:xfrm>
            <a:off x="305098" y="2196703"/>
            <a:ext cx="3398996" cy="2916198"/>
          </a:xfrm>
          <a:prstGeom prst="roundRect">
            <a:avLst>
              <a:gd name="adj" fmla="val 9601"/>
            </a:avLst>
          </a:prstGeom>
          <a:solidFill>
            <a:srgbClr val="00002E"/>
          </a:solidFill>
          <a:ln w="15240">
            <a:solidFill>
              <a:srgbClr val="FFFFFF"/>
            </a:solidFill>
            <a:prstDash val="solid"/>
          </a:ln>
        </p:spPr>
      </p:sp>
      <p:sp>
        <p:nvSpPr>
          <p:cNvPr id="6" name="Text 3"/>
          <p:cNvSpPr/>
          <p:nvPr/>
        </p:nvSpPr>
        <p:spPr>
          <a:xfrm>
            <a:off x="592282" y="2392680"/>
            <a:ext cx="2962210" cy="217766"/>
          </a:xfrm>
          <a:prstGeom prst="rect">
            <a:avLst/>
          </a:prstGeom>
          <a:noFill/>
          <a:ln/>
        </p:spPr>
        <p:txBody>
          <a:bodyPr wrap="none" rtlCol="0" anchor="t"/>
          <a:lstStyle/>
          <a:p>
            <a:pPr marL="0" indent="0">
              <a:lnSpc>
                <a:spcPts val="1914"/>
              </a:lnSpc>
              <a:buNone/>
            </a:pPr>
            <a:r>
              <a:rPr lang="en-US" sz="1531" b="1" dirty="0">
                <a:solidFill>
                  <a:srgbClr val="F2B42D"/>
                </a:solidFill>
                <a:latin typeface="Nunito" pitchFamily="34" charset="0"/>
                <a:ea typeface="Nunito" pitchFamily="34" charset="-122"/>
                <a:cs typeface="Nunito" pitchFamily="34" charset="-120"/>
              </a:rPr>
              <a:t>Department</a:t>
            </a:r>
            <a:endParaRPr lang="en-US" sz="1531" dirty="0"/>
          </a:p>
        </p:txBody>
      </p:sp>
      <p:sp>
        <p:nvSpPr>
          <p:cNvPr id="7" name="Text 4"/>
          <p:cNvSpPr/>
          <p:nvPr/>
        </p:nvSpPr>
        <p:spPr>
          <a:xfrm>
            <a:off x="446810" y="2703671"/>
            <a:ext cx="3107682" cy="2238494"/>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The Department entity represents the various academic departments within the school, such as Computer Science, English, Mathematics, and Biology. Each department has a unique identifier, a name, a description, and is led by a department chair. Departments offer a range of courses and employ teachers who specialize in the department's subject area.</a:t>
            </a:r>
            <a:endParaRPr lang="en-US" sz="1225" dirty="0"/>
          </a:p>
        </p:txBody>
      </p:sp>
      <p:sp>
        <p:nvSpPr>
          <p:cNvPr id="8" name="Shape 5"/>
          <p:cNvSpPr/>
          <p:nvPr/>
        </p:nvSpPr>
        <p:spPr>
          <a:xfrm>
            <a:off x="3916204" y="2258973"/>
            <a:ext cx="3398996" cy="2916198"/>
          </a:xfrm>
          <a:prstGeom prst="roundRect">
            <a:avLst>
              <a:gd name="adj" fmla="val 9601"/>
            </a:avLst>
          </a:prstGeom>
          <a:solidFill>
            <a:srgbClr val="00002E"/>
          </a:solidFill>
          <a:ln w="15240">
            <a:solidFill>
              <a:srgbClr val="FFFFFF"/>
            </a:solidFill>
            <a:prstDash val="solid"/>
          </a:ln>
        </p:spPr>
        <p:txBody>
          <a:bodyPr/>
          <a:lstStyle/>
          <a:p>
            <a:r>
              <a:rPr lang="en-US" sz="1800" b="1" dirty="0">
                <a:solidFill>
                  <a:srgbClr val="D7425E"/>
                </a:solidFill>
                <a:latin typeface="Nunito" pitchFamily="34" charset="0"/>
                <a:ea typeface="Nunito" pitchFamily="34" charset="-122"/>
                <a:cs typeface="Nunito" pitchFamily="34" charset="-120"/>
              </a:rPr>
              <a:t>Student</a:t>
            </a:r>
            <a:endParaRPr lang="en-IN" dirty="0"/>
          </a:p>
        </p:txBody>
      </p:sp>
      <p:sp>
        <p:nvSpPr>
          <p:cNvPr id="9" name="Text 6"/>
          <p:cNvSpPr/>
          <p:nvPr/>
        </p:nvSpPr>
        <p:spPr>
          <a:xfrm>
            <a:off x="7563683" y="2367439"/>
            <a:ext cx="1944172" cy="243007"/>
          </a:xfrm>
          <a:prstGeom prst="rect">
            <a:avLst/>
          </a:prstGeom>
          <a:noFill/>
          <a:ln/>
        </p:spPr>
        <p:txBody>
          <a:bodyPr wrap="none" rtlCol="0" anchor="t"/>
          <a:lstStyle/>
          <a:p>
            <a:pPr marL="0" indent="0">
              <a:lnSpc>
                <a:spcPts val="1914"/>
              </a:lnSpc>
              <a:buNone/>
            </a:pPr>
            <a:endParaRPr lang="en-US" sz="1531" dirty="0"/>
          </a:p>
        </p:txBody>
      </p:sp>
      <p:sp>
        <p:nvSpPr>
          <p:cNvPr id="10" name="Text 7"/>
          <p:cNvSpPr/>
          <p:nvPr/>
        </p:nvSpPr>
        <p:spPr>
          <a:xfrm>
            <a:off x="4009193" y="2703671"/>
            <a:ext cx="3228259" cy="2238494"/>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The Student entity represents the individuals enrolled at the school. Each student has a unique student ID, personal information (name, date of birth, contact details), academic information (grade level, GPA, transcript), and enrollment details. Students register for courses, attend classes, and receive grades that are tracked through the database.</a:t>
            </a:r>
            <a:endParaRPr lang="en-US" sz="1225" dirty="0"/>
          </a:p>
        </p:txBody>
      </p:sp>
      <p:sp>
        <p:nvSpPr>
          <p:cNvPr id="11" name="Shape 8"/>
          <p:cNvSpPr/>
          <p:nvPr/>
        </p:nvSpPr>
        <p:spPr>
          <a:xfrm>
            <a:off x="11001107" y="2134612"/>
            <a:ext cx="3398996" cy="3164919"/>
          </a:xfrm>
          <a:prstGeom prst="roundRect">
            <a:avLst>
              <a:gd name="adj" fmla="val 8846"/>
            </a:avLst>
          </a:prstGeom>
          <a:solidFill>
            <a:srgbClr val="00002E"/>
          </a:solidFill>
          <a:ln w="15240">
            <a:solidFill>
              <a:srgbClr val="FFFFFF"/>
            </a:solidFill>
            <a:prstDash val="solid"/>
          </a:ln>
        </p:spPr>
        <p:txBody>
          <a:bodyPr/>
          <a:lstStyle/>
          <a:p>
            <a:pPr marL="0" indent="0">
              <a:lnSpc>
                <a:spcPts val="1914"/>
              </a:lnSpc>
              <a:buNone/>
            </a:pPr>
            <a:r>
              <a:rPr lang="en-US" sz="1800" b="1" dirty="0">
                <a:solidFill>
                  <a:srgbClr val="48A8E2"/>
                </a:solidFill>
                <a:latin typeface="Nunito" pitchFamily="34" charset="0"/>
                <a:ea typeface="Nunito" pitchFamily="34" charset="-122"/>
                <a:cs typeface="Nunito" pitchFamily="34" charset="-120"/>
              </a:rPr>
              <a:t>Teacher</a:t>
            </a:r>
            <a:endParaRPr lang="en-IN" dirty="0"/>
          </a:p>
          <a:p>
            <a:r>
              <a:rPr lang="en-US" sz="1400" dirty="0">
                <a:solidFill>
                  <a:srgbClr val="FFFFFF"/>
                </a:solidFill>
                <a:latin typeface="PT Sans" pitchFamily="34" charset="0"/>
                <a:ea typeface="PT Sans" pitchFamily="34" charset="-122"/>
                <a:cs typeface="PT Sans" pitchFamily="34" charset="-120"/>
              </a:rPr>
              <a:t>The Teacher entity represents the faculty members who instruct the courses. Each teacher has a unique employee ID, personal information (name, contact details), academic qualifications, and the courses they are assigned to teach. Teachers are associated with a specific department and play a crucial role in the educational process by delivering lectures, grading assignments, and providing guidance to students.</a:t>
            </a:r>
            <a:endParaRPr lang="en-US" sz="1400" dirty="0"/>
          </a:p>
          <a:p>
            <a:endParaRPr lang="en-IN" dirty="0"/>
          </a:p>
        </p:txBody>
      </p:sp>
      <p:sp>
        <p:nvSpPr>
          <p:cNvPr id="12" name="Text 9"/>
          <p:cNvSpPr/>
          <p:nvPr/>
        </p:nvSpPr>
        <p:spPr>
          <a:xfrm>
            <a:off x="4009192" y="5439132"/>
            <a:ext cx="1944172" cy="243007"/>
          </a:xfrm>
          <a:prstGeom prst="rect">
            <a:avLst/>
          </a:prstGeom>
          <a:noFill/>
          <a:ln/>
        </p:spPr>
        <p:txBody>
          <a:bodyPr wrap="none" rtlCol="0" anchor="t"/>
          <a:lstStyle/>
          <a:p>
            <a:pPr marL="0" indent="0">
              <a:lnSpc>
                <a:spcPts val="1914"/>
              </a:lnSpc>
              <a:buNone/>
            </a:pPr>
            <a:endParaRPr lang="en-US" sz="1531" dirty="0"/>
          </a:p>
        </p:txBody>
      </p:sp>
      <p:sp>
        <p:nvSpPr>
          <p:cNvPr id="13" name="Text 10"/>
          <p:cNvSpPr/>
          <p:nvPr/>
        </p:nvSpPr>
        <p:spPr>
          <a:xfrm>
            <a:off x="7563682" y="2703671"/>
            <a:ext cx="3207127" cy="2735461"/>
          </a:xfrm>
          <a:prstGeom prst="rect">
            <a:avLst/>
          </a:prstGeom>
          <a:noFill/>
          <a:ln/>
        </p:spPr>
        <p:txBody>
          <a:bodyPr wrap="square" rtlCol="0" anchor="t"/>
          <a:lstStyle/>
          <a:p>
            <a:pPr marL="0" indent="0">
              <a:lnSpc>
                <a:spcPts val="1960"/>
              </a:lnSpc>
              <a:buNone/>
            </a:pPr>
            <a:endParaRPr lang="en-US" sz="1225" dirty="0"/>
          </a:p>
        </p:txBody>
      </p:sp>
      <p:sp>
        <p:nvSpPr>
          <p:cNvPr id="14" name="Shape 11"/>
          <p:cNvSpPr/>
          <p:nvPr/>
        </p:nvSpPr>
        <p:spPr>
          <a:xfrm>
            <a:off x="7486962" y="2118718"/>
            <a:ext cx="3398996" cy="3164919"/>
          </a:xfrm>
          <a:prstGeom prst="roundRect">
            <a:avLst>
              <a:gd name="adj" fmla="val 8846"/>
            </a:avLst>
          </a:prstGeom>
          <a:solidFill>
            <a:srgbClr val="00002E"/>
          </a:solidFill>
          <a:ln w="15240">
            <a:solidFill>
              <a:srgbClr val="FFFFFF"/>
            </a:solidFill>
            <a:prstDash val="solid"/>
          </a:ln>
        </p:spPr>
        <p:txBody>
          <a:bodyPr/>
          <a:lstStyle/>
          <a:p>
            <a:r>
              <a:rPr lang="en-US" sz="1800" b="1" dirty="0">
                <a:solidFill>
                  <a:srgbClr val="DD785E"/>
                </a:solidFill>
                <a:latin typeface="Nunito" pitchFamily="34" charset="0"/>
                <a:ea typeface="Nunito" pitchFamily="34" charset="-122"/>
                <a:cs typeface="Nunito" pitchFamily="34" charset="-120"/>
              </a:rPr>
              <a:t>Course</a:t>
            </a:r>
            <a:endParaRPr lang="en-IN" dirty="0"/>
          </a:p>
          <a:p>
            <a:r>
              <a:rPr lang="en-US" sz="1400" dirty="0">
                <a:solidFill>
                  <a:srgbClr val="FFFFFF"/>
                </a:solidFill>
                <a:latin typeface="PT Sans" pitchFamily="34" charset="0"/>
                <a:ea typeface="PT Sans" pitchFamily="34" charset="-122"/>
                <a:cs typeface="PT Sans" pitchFamily="34" charset="-120"/>
              </a:rPr>
              <a:t>The Course entity represents the various classes offered by the school. Each course has a unique course code, a title, a description, credit hours, and the department it belongs to. Courses are taught by teachers and enrolled in by students. The database tracks the schedule, syllabus, and other details related to each course</a:t>
            </a:r>
            <a:r>
              <a:rPr lang="en-US" sz="1800" dirty="0">
                <a:solidFill>
                  <a:srgbClr val="FFFFFF"/>
                </a:solidFill>
                <a:latin typeface="PT Sans" pitchFamily="34" charset="0"/>
                <a:ea typeface="PT Sans" pitchFamily="34" charset="-122"/>
                <a:cs typeface="PT Sans" pitchFamily="34" charset="-120"/>
              </a:rPr>
              <a:t>.</a:t>
            </a:r>
            <a:endParaRPr lang="en-US" sz="1800" dirty="0"/>
          </a:p>
          <a:p>
            <a:endParaRPr lang="en-IN" dirty="0"/>
          </a:p>
        </p:txBody>
      </p:sp>
      <p:sp>
        <p:nvSpPr>
          <p:cNvPr id="15" name="Text 12"/>
          <p:cNvSpPr/>
          <p:nvPr/>
        </p:nvSpPr>
        <p:spPr>
          <a:xfrm>
            <a:off x="7563683" y="5439132"/>
            <a:ext cx="1944172" cy="243007"/>
          </a:xfrm>
          <a:prstGeom prst="rect">
            <a:avLst/>
          </a:prstGeom>
          <a:noFill/>
          <a:ln/>
        </p:spPr>
        <p:txBody>
          <a:bodyPr wrap="none" rtlCol="0" anchor="t"/>
          <a:lstStyle/>
          <a:p>
            <a:pPr marL="0" indent="0">
              <a:lnSpc>
                <a:spcPts val="1914"/>
              </a:lnSpc>
              <a:buNone/>
            </a:pPr>
            <a:endParaRPr lang="en-US" sz="1531" dirty="0"/>
          </a:p>
        </p:txBody>
      </p:sp>
      <p:sp>
        <p:nvSpPr>
          <p:cNvPr id="16" name="Text 13"/>
          <p:cNvSpPr/>
          <p:nvPr/>
        </p:nvSpPr>
        <p:spPr>
          <a:xfrm>
            <a:off x="7563683" y="5775365"/>
            <a:ext cx="3057525" cy="2487216"/>
          </a:xfrm>
          <a:prstGeom prst="rect">
            <a:avLst/>
          </a:prstGeom>
          <a:noFill/>
          <a:ln/>
        </p:spPr>
        <p:txBody>
          <a:bodyPr wrap="square" rtlCol="0" anchor="t"/>
          <a:lstStyle/>
          <a:p>
            <a:pPr marL="0" indent="0">
              <a:lnSpc>
                <a:spcPts val="1960"/>
              </a:lnSpc>
              <a:buNone/>
            </a:pPr>
            <a:endParaRPr lang="en-US" sz="1225" dirty="0"/>
          </a:p>
        </p:txBody>
      </p:sp>
      <p:sp>
        <p:nvSpPr>
          <p:cNvPr id="17" name="Shape 14"/>
          <p:cNvSpPr/>
          <p:nvPr/>
        </p:nvSpPr>
        <p:spPr>
          <a:xfrm>
            <a:off x="211320" y="5199518"/>
            <a:ext cx="3398996" cy="2916198"/>
          </a:xfrm>
          <a:prstGeom prst="roundRect">
            <a:avLst>
              <a:gd name="adj" fmla="val 9601"/>
            </a:avLst>
          </a:prstGeom>
          <a:solidFill>
            <a:srgbClr val="00002E"/>
          </a:solidFill>
          <a:ln w="15240">
            <a:solidFill>
              <a:srgbClr val="FFFFFF"/>
            </a:solidFill>
            <a:prstDash val="solid"/>
          </a:ln>
        </p:spPr>
        <p:txBody>
          <a:bodyPr/>
          <a:lstStyle/>
          <a:p>
            <a:r>
              <a:rPr lang="en-US" sz="1800" b="1" dirty="0">
                <a:solidFill>
                  <a:srgbClr val="59ABA9"/>
                </a:solidFill>
                <a:latin typeface="Nunito" pitchFamily="34" charset="0"/>
                <a:ea typeface="Nunito" pitchFamily="34" charset="-122"/>
                <a:cs typeface="Nunito" pitchFamily="34" charset="-120"/>
              </a:rPr>
              <a:t>Enrolment</a:t>
            </a:r>
          </a:p>
          <a:p>
            <a:r>
              <a:rPr lang="en-US" sz="1400" dirty="0">
                <a:solidFill>
                  <a:srgbClr val="FFFFFF"/>
                </a:solidFill>
                <a:latin typeface="PT Sans" pitchFamily="34" charset="0"/>
                <a:ea typeface="PT Sans" pitchFamily="34" charset="-122"/>
                <a:cs typeface="PT Sans" pitchFamily="34" charset="-120"/>
              </a:rPr>
              <a:t>The Enrollment Module of the SDMS is designed to streamline the entire admission and registration process for new and returning students. This module facilitates the collection and management of applications, ensuring that all student data—from personal information to educational background—is securely captured and processed.</a:t>
            </a:r>
            <a:endParaRPr lang="en-US" sz="1400" dirty="0"/>
          </a:p>
          <a:p>
            <a:endParaRPr lang="en-IN" dirty="0"/>
          </a:p>
        </p:txBody>
      </p:sp>
      <p:sp>
        <p:nvSpPr>
          <p:cNvPr id="18" name="Text 15"/>
          <p:cNvSpPr/>
          <p:nvPr/>
        </p:nvSpPr>
        <p:spPr>
          <a:xfrm>
            <a:off x="4009192" y="8759547"/>
            <a:ext cx="1944172" cy="243007"/>
          </a:xfrm>
          <a:prstGeom prst="rect">
            <a:avLst/>
          </a:prstGeom>
          <a:noFill/>
          <a:ln/>
        </p:spPr>
        <p:txBody>
          <a:bodyPr wrap="none" rtlCol="0" anchor="t"/>
          <a:lstStyle/>
          <a:p>
            <a:pPr marL="0" indent="0">
              <a:lnSpc>
                <a:spcPts val="1914"/>
              </a:lnSpc>
              <a:buNone/>
            </a:pPr>
            <a:endParaRPr lang="en-US" sz="1531" dirty="0"/>
          </a:p>
        </p:txBody>
      </p:sp>
      <p:sp>
        <p:nvSpPr>
          <p:cNvPr id="19" name="Text 16"/>
          <p:cNvSpPr/>
          <p:nvPr/>
        </p:nvSpPr>
        <p:spPr>
          <a:xfrm>
            <a:off x="4009192" y="9095780"/>
            <a:ext cx="3057525" cy="1989773"/>
          </a:xfrm>
          <a:prstGeom prst="rect">
            <a:avLst/>
          </a:prstGeom>
          <a:noFill/>
          <a:ln/>
        </p:spPr>
        <p:txBody>
          <a:bodyPr wrap="square" rtlCol="0" anchor="t"/>
          <a:lstStyle/>
          <a:p>
            <a:pPr marL="0" indent="0">
              <a:lnSpc>
                <a:spcPts val="1960"/>
              </a:lnSpc>
              <a:buNone/>
            </a:pPr>
            <a:endParaRPr lang="en-US" sz="1225" dirty="0"/>
          </a:p>
        </p:txBody>
      </p:sp>
      <p:sp>
        <p:nvSpPr>
          <p:cNvPr id="20" name="Shape 17"/>
          <p:cNvSpPr/>
          <p:nvPr/>
        </p:nvSpPr>
        <p:spPr>
          <a:xfrm>
            <a:off x="3923824" y="5221962"/>
            <a:ext cx="3398996" cy="2916198"/>
          </a:xfrm>
          <a:prstGeom prst="roundRect">
            <a:avLst>
              <a:gd name="adj" fmla="val 9601"/>
            </a:avLst>
          </a:prstGeom>
          <a:solidFill>
            <a:srgbClr val="00002E"/>
          </a:solidFill>
          <a:ln w="15240">
            <a:solidFill>
              <a:srgbClr val="FFFFFF"/>
            </a:solidFill>
            <a:prstDash val="solid"/>
          </a:ln>
        </p:spPr>
        <p:txBody>
          <a:bodyPr/>
          <a:lstStyle/>
          <a:p>
            <a:r>
              <a:rPr lang="en-US" sz="1800" b="1" dirty="0">
                <a:solidFill>
                  <a:srgbClr val="F2B42D"/>
                </a:solidFill>
                <a:latin typeface="Nunito" pitchFamily="34" charset="0"/>
                <a:ea typeface="Nunito" pitchFamily="34" charset="-122"/>
                <a:cs typeface="Nunito" pitchFamily="34" charset="-120"/>
              </a:rPr>
              <a:t>Grades</a:t>
            </a:r>
            <a:endParaRPr lang="en-US" dirty="0"/>
          </a:p>
          <a:p>
            <a:r>
              <a:rPr lang="en-US" sz="1400" dirty="0">
                <a:solidFill>
                  <a:srgbClr val="FFFFFF"/>
                </a:solidFill>
                <a:latin typeface="PT Sans" pitchFamily="34" charset="0"/>
                <a:ea typeface="PT Sans" pitchFamily="34" charset="-122"/>
                <a:cs typeface="PT Sans" pitchFamily="34" charset="-120"/>
              </a:rPr>
              <a:t>The Grade Module in the SDMS is critical for tracking academic performance and maintaining accurate records of student assessments. This module allows teachers to enter grades for assignments, tests, projects, and examinations, which are then automatically calculated to update final course grades according to predefined grading rubrics</a:t>
            </a:r>
            <a:endParaRPr lang="en-US" sz="1400" dirty="0"/>
          </a:p>
          <a:p>
            <a:endParaRPr lang="en-IN" dirty="0"/>
          </a:p>
        </p:txBody>
      </p:sp>
      <p:sp>
        <p:nvSpPr>
          <p:cNvPr id="21" name="Text 18"/>
          <p:cNvSpPr/>
          <p:nvPr/>
        </p:nvSpPr>
        <p:spPr>
          <a:xfrm>
            <a:off x="7563683" y="8759547"/>
            <a:ext cx="1944172" cy="243007"/>
          </a:xfrm>
          <a:prstGeom prst="rect">
            <a:avLst/>
          </a:prstGeom>
          <a:noFill/>
          <a:ln/>
        </p:spPr>
        <p:txBody>
          <a:bodyPr wrap="none" rtlCol="0" anchor="t"/>
          <a:lstStyle/>
          <a:p>
            <a:pPr marL="0" indent="0">
              <a:lnSpc>
                <a:spcPts val="1914"/>
              </a:lnSpc>
              <a:buNone/>
            </a:pPr>
            <a:endParaRPr lang="en-US" sz="1531" dirty="0"/>
          </a:p>
        </p:txBody>
      </p:sp>
      <p:sp>
        <p:nvSpPr>
          <p:cNvPr id="22" name="Text 19"/>
          <p:cNvSpPr/>
          <p:nvPr/>
        </p:nvSpPr>
        <p:spPr>
          <a:xfrm>
            <a:off x="7563683" y="9095780"/>
            <a:ext cx="3057525" cy="2238494"/>
          </a:xfrm>
          <a:prstGeom prst="rect">
            <a:avLst/>
          </a:prstGeom>
          <a:noFill/>
          <a:ln/>
        </p:spPr>
        <p:txBody>
          <a:bodyPr wrap="square" rtlCol="0" anchor="t"/>
          <a:lstStyle/>
          <a:p>
            <a:pPr marL="0" indent="0">
              <a:lnSpc>
                <a:spcPts val="1960"/>
              </a:lnSpc>
              <a:buNone/>
            </a:pPr>
            <a:endParaRPr lang="en-US" sz="1225" dirty="0"/>
          </a:p>
        </p:txBody>
      </p:sp>
      <p:sp>
        <p:nvSpPr>
          <p:cNvPr id="23" name="Shape 20"/>
          <p:cNvSpPr/>
          <p:nvPr/>
        </p:nvSpPr>
        <p:spPr>
          <a:xfrm>
            <a:off x="7409214" y="5985689"/>
            <a:ext cx="6953488" cy="1672590"/>
          </a:xfrm>
          <a:prstGeom prst="roundRect">
            <a:avLst>
              <a:gd name="adj" fmla="val 16739"/>
            </a:avLst>
          </a:prstGeom>
          <a:solidFill>
            <a:srgbClr val="00002E"/>
          </a:solidFill>
          <a:ln w="15240">
            <a:solidFill>
              <a:srgbClr val="FFFFFF"/>
            </a:solidFill>
            <a:prstDash val="solid"/>
          </a:ln>
        </p:spPr>
        <p:txBody>
          <a:bodyPr/>
          <a:lstStyle/>
          <a:p>
            <a:r>
              <a:rPr lang="en-US" sz="1800" b="1" dirty="0">
                <a:solidFill>
                  <a:srgbClr val="D7425E"/>
                </a:solidFill>
                <a:latin typeface="Nunito" pitchFamily="34" charset="0"/>
                <a:ea typeface="Nunito" pitchFamily="34" charset="-122"/>
                <a:cs typeface="Nunito" pitchFamily="34" charset="-120"/>
              </a:rPr>
              <a:t>Attendance</a:t>
            </a:r>
            <a:endParaRPr lang="en-US" sz="1800" dirty="0"/>
          </a:p>
          <a:p>
            <a:r>
              <a:rPr lang="en-US" sz="1400" dirty="0">
                <a:solidFill>
                  <a:srgbClr val="FFFFFF"/>
                </a:solidFill>
                <a:latin typeface="PT Sans" pitchFamily="34" charset="0"/>
                <a:ea typeface="PT Sans" pitchFamily="34" charset="-122"/>
                <a:cs typeface="PT Sans" pitchFamily="34" charset="-120"/>
              </a:rPr>
              <a:t>The Attendance Module is key to managing daily student and staff presence in the school. It automates the recording of attendance for each class, significantly reducing the time and effort traditionally involved in manual roll-calls. Teachers can quickly mark attendance through the system interface, and the data is immediately available to administrators and parents.</a:t>
            </a:r>
            <a:endParaRPr lang="en-US" sz="1400" dirty="0"/>
          </a:p>
          <a:p>
            <a:endParaRPr lang="en-IN" dirty="0"/>
          </a:p>
        </p:txBody>
      </p:sp>
      <p:sp>
        <p:nvSpPr>
          <p:cNvPr id="24" name="Text 21"/>
          <p:cNvSpPr/>
          <p:nvPr/>
        </p:nvSpPr>
        <p:spPr>
          <a:xfrm>
            <a:off x="4009192" y="11831241"/>
            <a:ext cx="1944172" cy="243007"/>
          </a:xfrm>
          <a:prstGeom prst="rect">
            <a:avLst/>
          </a:prstGeom>
          <a:noFill/>
          <a:ln/>
        </p:spPr>
        <p:txBody>
          <a:bodyPr wrap="none" rtlCol="0" anchor="t"/>
          <a:lstStyle/>
          <a:p>
            <a:pPr marL="0" indent="0">
              <a:lnSpc>
                <a:spcPts val="1914"/>
              </a:lnSpc>
              <a:buNone/>
            </a:pPr>
            <a:endParaRPr lang="en-US" sz="1531" dirty="0"/>
          </a:p>
        </p:txBody>
      </p:sp>
      <p:sp>
        <p:nvSpPr>
          <p:cNvPr id="25" name="Text 22"/>
          <p:cNvSpPr/>
          <p:nvPr/>
        </p:nvSpPr>
        <p:spPr>
          <a:xfrm>
            <a:off x="4009192" y="12167473"/>
            <a:ext cx="6612017" cy="994886"/>
          </a:xfrm>
          <a:prstGeom prst="rect">
            <a:avLst/>
          </a:prstGeom>
          <a:noFill/>
          <a:ln/>
        </p:spPr>
        <p:txBody>
          <a:bodyPr wrap="square" rtlCol="0" anchor="t"/>
          <a:lstStyle/>
          <a:p>
            <a:pPr marL="0" indent="0">
              <a:lnSpc>
                <a:spcPts val="1960"/>
              </a:lnSpc>
              <a:buNone/>
            </a:pPr>
            <a:endParaRPr lang="en-US" sz="12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706" y="-65366"/>
            <a:ext cx="14610988" cy="8360332"/>
          </a:xfrm>
          <a:prstGeom prst="rect">
            <a:avLst/>
          </a:prstGeom>
        </p:spPr>
      </p:pic>
      <p:sp>
        <p:nvSpPr>
          <p:cNvPr id="4" name="Text 1"/>
          <p:cNvSpPr/>
          <p:nvPr/>
        </p:nvSpPr>
        <p:spPr>
          <a:xfrm>
            <a:off x="3838456" y="427673"/>
            <a:ext cx="4318159" cy="486013"/>
          </a:xfrm>
          <a:prstGeom prst="rect">
            <a:avLst/>
          </a:prstGeom>
          <a:noFill/>
          <a:ln/>
        </p:spPr>
        <p:txBody>
          <a:bodyPr wrap="none" rtlCol="0" anchor="t"/>
          <a:lstStyle/>
          <a:p>
            <a:pPr marL="0" indent="0" algn="ctr">
              <a:lnSpc>
                <a:spcPts val="3827"/>
              </a:lnSpc>
              <a:buNone/>
            </a:pPr>
            <a:r>
              <a:rPr lang="en-US" sz="4400" b="1">
                <a:solidFill>
                  <a:srgbClr val="FFFF00"/>
                </a:solidFill>
                <a:latin typeface="Nunito" pitchFamily="34" charset="0"/>
                <a:ea typeface="Nunito" pitchFamily="34" charset="-122"/>
                <a:cs typeface="Nunito" pitchFamily="34" charset="-120"/>
              </a:rPr>
              <a:t>              Attributes </a:t>
            </a:r>
          </a:p>
          <a:p>
            <a:pPr marL="0" indent="0" algn="ctr">
              <a:lnSpc>
                <a:spcPts val="3827"/>
              </a:lnSpc>
              <a:buNone/>
            </a:pPr>
            <a:endParaRPr lang="en-US" sz="3062" b="1">
              <a:solidFill>
                <a:srgbClr val="FFFFFF"/>
              </a:solidFill>
              <a:latin typeface="Nunito" pitchFamily="34" charset="0"/>
              <a:ea typeface="Nunito" pitchFamily="34" charset="-122"/>
              <a:cs typeface="Nunito" pitchFamily="34" charset="-120"/>
            </a:endParaRPr>
          </a:p>
        </p:txBody>
      </p:sp>
      <p:sp>
        <p:nvSpPr>
          <p:cNvPr id="6" name="Text 3"/>
          <p:cNvSpPr/>
          <p:nvPr/>
        </p:nvSpPr>
        <p:spPr>
          <a:xfrm>
            <a:off x="4032052" y="1363623"/>
            <a:ext cx="3123843" cy="248722"/>
          </a:xfrm>
          <a:prstGeom prst="rect">
            <a:avLst/>
          </a:prstGeom>
          <a:noFill/>
          <a:ln/>
        </p:spPr>
        <p:txBody>
          <a:bodyPr wrap="none" rtlCol="0" anchor="t"/>
          <a:lstStyle/>
          <a:p>
            <a:pPr marL="0" indent="0">
              <a:lnSpc>
                <a:spcPts val="1960"/>
              </a:lnSpc>
              <a:buNone/>
            </a:pPr>
            <a:endParaRPr lang="en-US" sz="1225" dirty="0"/>
          </a:p>
        </p:txBody>
      </p:sp>
      <p:sp>
        <p:nvSpPr>
          <p:cNvPr id="7" name="Text 4"/>
          <p:cNvSpPr/>
          <p:nvPr/>
        </p:nvSpPr>
        <p:spPr>
          <a:xfrm>
            <a:off x="7474506" y="1363623"/>
            <a:ext cx="3123843" cy="248722"/>
          </a:xfrm>
          <a:prstGeom prst="rect">
            <a:avLst/>
          </a:prstGeom>
          <a:noFill/>
          <a:ln/>
        </p:spPr>
        <p:txBody>
          <a:bodyPr wrap="none" rtlCol="0" anchor="t"/>
          <a:lstStyle/>
          <a:p>
            <a:pPr marL="0" indent="0">
              <a:lnSpc>
                <a:spcPts val="1960"/>
              </a:lnSpc>
              <a:buNone/>
            </a:pPr>
            <a:endParaRPr lang="en-US" sz="1225" dirty="0"/>
          </a:p>
        </p:txBody>
      </p:sp>
      <p:sp>
        <p:nvSpPr>
          <p:cNvPr id="8" name="Text 5"/>
          <p:cNvSpPr/>
          <p:nvPr/>
        </p:nvSpPr>
        <p:spPr>
          <a:xfrm>
            <a:off x="4032052" y="1829276"/>
            <a:ext cx="3553312" cy="4571048"/>
          </a:xfrm>
          <a:prstGeom prst="rect">
            <a:avLst/>
          </a:prstGeom>
          <a:noFill/>
          <a:ln/>
        </p:spPr>
        <p:txBody>
          <a:bodyPr wrap="none" rtlCol="0" anchor="t"/>
          <a:lstStyle/>
          <a:p>
            <a:pPr marL="0" indent="0">
              <a:lnSpc>
                <a:spcPts val="1914"/>
              </a:lnSpc>
              <a:buNone/>
            </a:pPr>
            <a:endParaRPr lang="en-US" sz="1531" dirty="0"/>
          </a:p>
        </p:txBody>
      </p:sp>
      <p:sp>
        <p:nvSpPr>
          <p:cNvPr id="9" name="Text 6"/>
          <p:cNvSpPr/>
          <p:nvPr/>
        </p:nvSpPr>
        <p:spPr>
          <a:xfrm>
            <a:off x="4280773" y="2165509"/>
            <a:ext cx="2875121" cy="746165"/>
          </a:xfrm>
          <a:prstGeom prst="rect">
            <a:avLst/>
          </a:prstGeom>
          <a:noFill/>
          <a:ln/>
        </p:spPr>
        <p:txBody>
          <a:bodyPr wrap="square" rtlCol="0" anchor="t"/>
          <a:lstStyle/>
          <a:p>
            <a:pPr algn="l">
              <a:lnSpc>
                <a:spcPts val="1960"/>
              </a:lnSpc>
              <a:buSzPct val="100000"/>
            </a:pPr>
            <a:endParaRPr lang="en-US" sz="1225" dirty="0"/>
          </a:p>
        </p:txBody>
      </p:sp>
      <p:sp>
        <p:nvSpPr>
          <p:cNvPr id="10" name="Text 7"/>
          <p:cNvSpPr/>
          <p:nvPr/>
        </p:nvSpPr>
        <p:spPr>
          <a:xfrm>
            <a:off x="4032052" y="3004899"/>
            <a:ext cx="1944172" cy="243007"/>
          </a:xfrm>
          <a:prstGeom prst="rect">
            <a:avLst/>
          </a:prstGeom>
          <a:noFill/>
          <a:ln/>
        </p:spPr>
        <p:txBody>
          <a:bodyPr wrap="none" rtlCol="0" anchor="t"/>
          <a:lstStyle/>
          <a:p>
            <a:pPr marL="0" indent="0">
              <a:lnSpc>
                <a:spcPts val="1914"/>
              </a:lnSpc>
              <a:buNone/>
            </a:pPr>
            <a:endParaRPr lang="en-US" sz="1531" dirty="0"/>
          </a:p>
        </p:txBody>
      </p:sp>
      <p:sp>
        <p:nvSpPr>
          <p:cNvPr id="11" name="Text 8"/>
          <p:cNvSpPr/>
          <p:nvPr/>
        </p:nvSpPr>
        <p:spPr>
          <a:xfrm>
            <a:off x="4280773" y="3341132"/>
            <a:ext cx="2875121" cy="1243608"/>
          </a:xfrm>
          <a:prstGeom prst="rect">
            <a:avLst/>
          </a:prstGeom>
          <a:noFill/>
          <a:ln/>
        </p:spPr>
        <p:txBody>
          <a:bodyPr wrap="square" rtlCol="0" anchor="t"/>
          <a:lstStyle/>
          <a:p>
            <a:pPr marL="342900" indent="-342900" algn="l">
              <a:lnSpc>
                <a:spcPts val="1960"/>
              </a:lnSpc>
              <a:buSzPct val="100000"/>
              <a:buChar char="•"/>
            </a:pPr>
            <a:endParaRPr lang="en-US" sz="1225" dirty="0"/>
          </a:p>
        </p:txBody>
      </p:sp>
      <p:sp>
        <p:nvSpPr>
          <p:cNvPr id="12" name="Text 9"/>
          <p:cNvSpPr/>
          <p:nvPr/>
        </p:nvSpPr>
        <p:spPr>
          <a:xfrm>
            <a:off x="4032052" y="4677966"/>
            <a:ext cx="1944172" cy="243007"/>
          </a:xfrm>
          <a:prstGeom prst="rect">
            <a:avLst/>
          </a:prstGeom>
          <a:noFill/>
          <a:ln/>
        </p:spPr>
        <p:txBody>
          <a:bodyPr wrap="none" rtlCol="0" anchor="t"/>
          <a:lstStyle/>
          <a:p>
            <a:pPr marL="0" indent="0">
              <a:lnSpc>
                <a:spcPts val="1914"/>
              </a:lnSpc>
              <a:buNone/>
            </a:pPr>
            <a:endParaRPr lang="en-US" sz="1531" dirty="0"/>
          </a:p>
        </p:txBody>
      </p:sp>
      <p:sp>
        <p:nvSpPr>
          <p:cNvPr id="14" name="Text 11"/>
          <p:cNvSpPr/>
          <p:nvPr/>
        </p:nvSpPr>
        <p:spPr>
          <a:xfrm>
            <a:off x="4032052" y="6351032"/>
            <a:ext cx="1944172" cy="243007"/>
          </a:xfrm>
          <a:prstGeom prst="rect">
            <a:avLst/>
          </a:prstGeom>
          <a:noFill/>
          <a:ln/>
        </p:spPr>
        <p:txBody>
          <a:bodyPr wrap="none" rtlCol="0" anchor="t"/>
          <a:lstStyle/>
          <a:p>
            <a:pPr marL="0" indent="0">
              <a:lnSpc>
                <a:spcPts val="1914"/>
              </a:lnSpc>
              <a:buNone/>
            </a:pPr>
            <a:endParaRPr lang="en-US" sz="1531" dirty="0"/>
          </a:p>
        </p:txBody>
      </p:sp>
      <p:sp>
        <p:nvSpPr>
          <p:cNvPr id="15" name="Text 12"/>
          <p:cNvSpPr/>
          <p:nvPr/>
        </p:nvSpPr>
        <p:spPr>
          <a:xfrm>
            <a:off x="4280773" y="6687264"/>
            <a:ext cx="2875121" cy="1243608"/>
          </a:xfrm>
          <a:prstGeom prst="rect">
            <a:avLst/>
          </a:prstGeom>
          <a:noFill/>
          <a:ln/>
        </p:spPr>
        <p:txBody>
          <a:bodyPr wrap="square" rtlCol="0" anchor="t"/>
          <a:lstStyle/>
          <a:p>
            <a:pPr marL="342900" indent="-342900" algn="l">
              <a:lnSpc>
                <a:spcPts val="1960"/>
              </a:lnSpc>
              <a:buSzPct val="100000"/>
              <a:buChar char="•"/>
            </a:pPr>
            <a:endParaRPr lang="en-US" sz="1225" dirty="0"/>
          </a:p>
        </p:txBody>
      </p:sp>
      <p:sp>
        <p:nvSpPr>
          <p:cNvPr id="16" name="Text 13"/>
          <p:cNvSpPr/>
          <p:nvPr/>
        </p:nvSpPr>
        <p:spPr>
          <a:xfrm>
            <a:off x="4032052" y="8024098"/>
            <a:ext cx="1944172" cy="243007"/>
          </a:xfrm>
          <a:prstGeom prst="rect">
            <a:avLst/>
          </a:prstGeom>
          <a:noFill/>
          <a:ln/>
        </p:spPr>
        <p:txBody>
          <a:bodyPr wrap="none" rtlCol="0" anchor="t"/>
          <a:lstStyle/>
          <a:p>
            <a:pPr marL="0" indent="0">
              <a:lnSpc>
                <a:spcPts val="1914"/>
              </a:lnSpc>
              <a:buNone/>
            </a:pPr>
            <a:endParaRPr lang="en-US" sz="1531" dirty="0"/>
          </a:p>
        </p:txBody>
      </p:sp>
      <p:sp>
        <p:nvSpPr>
          <p:cNvPr id="17" name="Text 14"/>
          <p:cNvSpPr/>
          <p:nvPr/>
        </p:nvSpPr>
        <p:spPr>
          <a:xfrm>
            <a:off x="4280773" y="8360331"/>
            <a:ext cx="2875121" cy="1243608"/>
          </a:xfrm>
          <a:prstGeom prst="rect">
            <a:avLst/>
          </a:prstGeom>
          <a:noFill/>
          <a:ln/>
        </p:spPr>
        <p:txBody>
          <a:bodyPr wrap="square" rtlCol="0" anchor="t"/>
          <a:lstStyle/>
          <a:p>
            <a:pPr marL="342900" indent="-342900" algn="l">
              <a:lnSpc>
                <a:spcPts val="1960"/>
              </a:lnSpc>
              <a:buSzPct val="100000"/>
              <a:buChar char="•"/>
            </a:pPr>
            <a:endParaRPr lang="en-US" sz="1225" dirty="0"/>
          </a:p>
        </p:txBody>
      </p:sp>
      <p:sp>
        <p:nvSpPr>
          <p:cNvPr id="18" name="Text 15"/>
          <p:cNvSpPr/>
          <p:nvPr/>
        </p:nvSpPr>
        <p:spPr>
          <a:xfrm>
            <a:off x="4032052" y="9697164"/>
            <a:ext cx="1944172" cy="243007"/>
          </a:xfrm>
          <a:prstGeom prst="rect">
            <a:avLst/>
          </a:prstGeom>
          <a:noFill/>
          <a:ln/>
        </p:spPr>
        <p:txBody>
          <a:bodyPr wrap="none" rtlCol="0" anchor="t"/>
          <a:lstStyle/>
          <a:p>
            <a:pPr marL="0" indent="0">
              <a:lnSpc>
                <a:spcPts val="1914"/>
              </a:lnSpc>
              <a:buNone/>
            </a:pPr>
            <a:endParaRPr lang="en-US" sz="1531" dirty="0"/>
          </a:p>
        </p:txBody>
      </p:sp>
      <p:sp>
        <p:nvSpPr>
          <p:cNvPr id="19" name="Text 16"/>
          <p:cNvSpPr/>
          <p:nvPr/>
        </p:nvSpPr>
        <p:spPr>
          <a:xfrm>
            <a:off x="4280773" y="10033397"/>
            <a:ext cx="2875121" cy="1243608"/>
          </a:xfrm>
          <a:prstGeom prst="rect">
            <a:avLst/>
          </a:prstGeom>
          <a:noFill/>
          <a:ln/>
        </p:spPr>
        <p:txBody>
          <a:bodyPr wrap="square" rtlCol="0" anchor="t"/>
          <a:lstStyle/>
          <a:p>
            <a:pPr marL="342900" indent="-342900" algn="l">
              <a:lnSpc>
                <a:spcPts val="1960"/>
              </a:lnSpc>
              <a:buSzPct val="100000"/>
              <a:buChar char="•"/>
            </a:pPr>
            <a:endParaRPr lang="en-US" sz="1225" dirty="0"/>
          </a:p>
        </p:txBody>
      </p:sp>
      <p:sp>
        <p:nvSpPr>
          <p:cNvPr id="20" name="Text 17"/>
          <p:cNvSpPr/>
          <p:nvPr/>
        </p:nvSpPr>
        <p:spPr>
          <a:xfrm>
            <a:off x="4032052" y="11370231"/>
            <a:ext cx="1944172" cy="243007"/>
          </a:xfrm>
          <a:prstGeom prst="rect">
            <a:avLst/>
          </a:prstGeom>
          <a:noFill/>
          <a:ln/>
        </p:spPr>
        <p:txBody>
          <a:bodyPr wrap="none" rtlCol="0" anchor="t"/>
          <a:lstStyle/>
          <a:p>
            <a:pPr marL="0" indent="0">
              <a:lnSpc>
                <a:spcPts val="1914"/>
              </a:lnSpc>
              <a:buNone/>
            </a:pPr>
            <a:endParaRPr lang="en-US" sz="1531" dirty="0"/>
          </a:p>
        </p:txBody>
      </p:sp>
      <p:sp>
        <p:nvSpPr>
          <p:cNvPr id="21" name="Text 18"/>
          <p:cNvSpPr/>
          <p:nvPr/>
        </p:nvSpPr>
        <p:spPr>
          <a:xfrm>
            <a:off x="4371000" y="7899738"/>
            <a:ext cx="2875121" cy="1492329"/>
          </a:xfrm>
          <a:prstGeom prst="rect">
            <a:avLst/>
          </a:prstGeom>
          <a:noFill/>
          <a:ln/>
        </p:spPr>
        <p:txBody>
          <a:bodyPr wrap="square" rtlCol="0" anchor="t"/>
          <a:lstStyle/>
          <a:p>
            <a:pPr marL="342900" indent="-342900" algn="l">
              <a:lnSpc>
                <a:spcPts val="1960"/>
              </a:lnSpc>
              <a:buSzPct val="100000"/>
              <a:buChar char="•"/>
            </a:pPr>
            <a:endParaRPr lang="en-US" sz="1225" dirty="0"/>
          </a:p>
        </p:txBody>
      </p:sp>
      <p:sp>
        <p:nvSpPr>
          <p:cNvPr id="22" name="Text 19"/>
          <p:cNvSpPr/>
          <p:nvPr/>
        </p:nvSpPr>
        <p:spPr>
          <a:xfrm>
            <a:off x="7474506" y="1829276"/>
            <a:ext cx="3123843" cy="248722"/>
          </a:xfrm>
          <a:prstGeom prst="rect">
            <a:avLst/>
          </a:prstGeom>
          <a:noFill/>
          <a:ln/>
        </p:spPr>
        <p:txBody>
          <a:bodyPr wrap="none" rtlCol="0" anchor="t"/>
          <a:lstStyle/>
          <a:p>
            <a:pPr marL="0" indent="0">
              <a:lnSpc>
                <a:spcPts val="1960"/>
              </a:lnSpc>
              <a:buNone/>
            </a:pPr>
            <a:endParaRPr lang="en-US" sz="1225" dirty="0"/>
          </a:p>
        </p:txBody>
      </p:sp>
      <p:sp>
        <p:nvSpPr>
          <p:cNvPr id="23" name="Text 20"/>
          <p:cNvSpPr/>
          <p:nvPr/>
        </p:nvSpPr>
        <p:spPr>
          <a:xfrm>
            <a:off x="7474506" y="2171224"/>
            <a:ext cx="3123843" cy="248722"/>
          </a:xfrm>
          <a:prstGeom prst="rect">
            <a:avLst/>
          </a:prstGeom>
          <a:noFill/>
          <a:ln/>
        </p:spPr>
        <p:txBody>
          <a:bodyPr wrap="none" rtlCol="0" anchor="t"/>
          <a:lstStyle/>
          <a:p>
            <a:pPr marL="0" indent="0">
              <a:lnSpc>
                <a:spcPts val="1960"/>
              </a:lnSpc>
              <a:buNone/>
            </a:pPr>
            <a:endParaRPr lang="en-US" sz="1225" dirty="0"/>
          </a:p>
        </p:txBody>
      </p:sp>
      <p:sp>
        <p:nvSpPr>
          <p:cNvPr id="24" name="Text 21"/>
          <p:cNvSpPr/>
          <p:nvPr/>
        </p:nvSpPr>
        <p:spPr>
          <a:xfrm>
            <a:off x="7474506" y="2513171"/>
            <a:ext cx="3123843" cy="248722"/>
          </a:xfrm>
          <a:prstGeom prst="rect">
            <a:avLst/>
          </a:prstGeom>
          <a:noFill/>
          <a:ln/>
        </p:spPr>
        <p:txBody>
          <a:bodyPr wrap="none" rtlCol="0" anchor="t"/>
          <a:lstStyle/>
          <a:p>
            <a:pPr marL="0" indent="0">
              <a:lnSpc>
                <a:spcPts val="1960"/>
              </a:lnSpc>
              <a:buNone/>
            </a:pPr>
            <a:endParaRPr lang="en-US" sz="1225" dirty="0"/>
          </a:p>
        </p:txBody>
      </p:sp>
      <p:sp>
        <p:nvSpPr>
          <p:cNvPr id="25" name="Text 22"/>
          <p:cNvSpPr/>
          <p:nvPr/>
        </p:nvSpPr>
        <p:spPr>
          <a:xfrm>
            <a:off x="7474506" y="2855119"/>
            <a:ext cx="3123843" cy="248722"/>
          </a:xfrm>
          <a:prstGeom prst="rect">
            <a:avLst/>
          </a:prstGeom>
          <a:noFill/>
          <a:ln/>
        </p:spPr>
        <p:txBody>
          <a:bodyPr wrap="none" rtlCol="0" anchor="t"/>
          <a:lstStyle/>
          <a:p>
            <a:pPr marL="0" indent="0">
              <a:lnSpc>
                <a:spcPts val="1960"/>
              </a:lnSpc>
              <a:buNone/>
            </a:pPr>
            <a:endParaRPr lang="en-US" sz="1225" dirty="0"/>
          </a:p>
        </p:txBody>
      </p:sp>
      <p:sp>
        <p:nvSpPr>
          <p:cNvPr id="26" name="Text 23"/>
          <p:cNvSpPr/>
          <p:nvPr/>
        </p:nvSpPr>
        <p:spPr>
          <a:xfrm>
            <a:off x="7474506" y="3197066"/>
            <a:ext cx="3123843" cy="248722"/>
          </a:xfrm>
          <a:prstGeom prst="rect">
            <a:avLst/>
          </a:prstGeom>
          <a:noFill/>
          <a:ln/>
        </p:spPr>
        <p:txBody>
          <a:bodyPr wrap="none" rtlCol="0" anchor="t"/>
          <a:lstStyle/>
          <a:p>
            <a:pPr marL="0" indent="0">
              <a:lnSpc>
                <a:spcPts val="1960"/>
              </a:lnSpc>
              <a:buNone/>
            </a:pPr>
            <a:endParaRPr lang="en-US" sz="1225" dirty="0"/>
          </a:p>
        </p:txBody>
      </p:sp>
      <p:sp>
        <p:nvSpPr>
          <p:cNvPr id="27" name="Text 24"/>
          <p:cNvSpPr/>
          <p:nvPr/>
        </p:nvSpPr>
        <p:spPr>
          <a:xfrm>
            <a:off x="7474506" y="3539014"/>
            <a:ext cx="3123843" cy="248722"/>
          </a:xfrm>
          <a:prstGeom prst="rect">
            <a:avLst/>
          </a:prstGeom>
          <a:noFill/>
          <a:ln/>
        </p:spPr>
        <p:txBody>
          <a:bodyPr wrap="none" rtlCol="0" anchor="t"/>
          <a:lstStyle/>
          <a:p>
            <a:pPr marL="0" indent="0">
              <a:lnSpc>
                <a:spcPts val="1960"/>
              </a:lnSpc>
              <a:buNone/>
            </a:pPr>
            <a:endParaRPr lang="en-US" sz="1225" dirty="0"/>
          </a:p>
        </p:txBody>
      </p:sp>
      <p:sp>
        <p:nvSpPr>
          <p:cNvPr id="29" name="Text 26"/>
          <p:cNvSpPr/>
          <p:nvPr/>
        </p:nvSpPr>
        <p:spPr>
          <a:xfrm>
            <a:off x="7474506" y="4222909"/>
            <a:ext cx="3123843" cy="248722"/>
          </a:xfrm>
          <a:prstGeom prst="rect">
            <a:avLst/>
          </a:prstGeom>
          <a:noFill/>
          <a:ln/>
        </p:spPr>
        <p:txBody>
          <a:bodyPr wrap="none" rtlCol="0" anchor="t"/>
          <a:lstStyle/>
          <a:p>
            <a:pPr marL="0" indent="0">
              <a:lnSpc>
                <a:spcPts val="1960"/>
              </a:lnSpc>
              <a:buNone/>
            </a:pPr>
            <a:endParaRPr lang="en-US" sz="1225" dirty="0"/>
          </a:p>
        </p:txBody>
      </p:sp>
      <p:sp>
        <p:nvSpPr>
          <p:cNvPr id="31" name="Text 28"/>
          <p:cNvSpPr/>
          <p:nvPr/>
        </p:nvSpPr>
        <p:spPr>
          <a:xfrm>
            <a:off x="7474506" y="4906804"/>
            <a:ext cx="3123843" cy="248722"/>
          </a:xfrm>
          <a:prstGeom prst="rect">
            <a:avLst/>
          </a:prstGeom>
          <a:noFill/>
          <a:ln/>
        </p:spPr>
        <p:txBody>
          <a:bodyPr wrap="none" rtlCol="0" anchor="t"/>
          <a:lstStyle/>
          <a:p>
            <a:pPr marL="0" indent="0">
              <a:lnSpc>
                <a:spcPts val="1960"/>
              </a:lnSpc>
              <a:buNone/>
            </a:pPr>
            <a:endParaRPr lang="en-US" sz="1225" dirty="0"/>
          </a:p>
        </p:txBody>
      </p:sp>
      <p:sp>
        <p:nvSpPr>
          <p:cNvPr id="5" name="TextBox 4">
            <a:extLst>
              <a:ext uri="{FF2B5EF4-FFF2-40B4-BE49-F238E27FC236}">
                <a16:creationId xmlns:a16="http://schemas.microsoft.com/office/drawing/2014/main" id="{BC0B7298-0A70-AA95-0E01-AAB2AD9BABEE}"/>
              </a:ext>
            </a:extLst>
          </p:cNvPr>
          <p:cNvSpPr txBox="1"/>
          <p:nvPr/>
        </p:nvSpPr>
        <p:spPr>
          <a:xfrm>
            <a:off x="862445" y="1635561"/>
            <a:ext cx="184731" cy="369332"/>
          </a:xfrm>
          <a:prstGeom prst="rect">
            <a:avLst/>
          </a:prstGeom>
          <a:noFill/>
        </p:spPr>
        <p:txBody>
          <a:bodyPr wrap="none" rtlCol="0">
            <a:spAutoFit/>
          </a:bodyPr>
          <a:lstStyle/>
          <a:p>
            <a:endParaRPr lang="en-IN" dirty="0"/>
          </a:p>
        </p:txBody>
      </p:sp>
      <p:graphicFrame>
        <p:nvGraphicFramePr>
          <p:cNvPr id="28" name="Table 27">
            <a:extLst>
              <a:ext uri="{FF2B5EF4-FFF2-40B4-BE49-F238E27FC236}">
                <a16:creationId xmlns:a16="http://schemas.microsoft.com/office/drawing/2014/main" id="{C073784F-2C38-0BDE-7570-2FF4461A2EA1}"/>
              </a:ext>
            </a:extLst>
          </p:cNvPr>
          <p:cNvGraphicFramePr>
            <a:graphicFrameLocks noGrp="1"/>
          </p:cNvGraphicFramePr>
          <p:nvPr>
            <p:extLst>
              <p:ext uri="{D42A27DB-BD31-4B8C-83A1-F6EECF244321}">
                <p14:modId xmlns:p14="http://schemas.microsoft.com/office/powerpoint/2010/main" val="999835408"/>
              </p:ext>
            </p:extLst>
          </p:nvPr>
        </p:nvGraphicFramePr>
        <p:xfrm>
          <a:off x="640080" y="1006911"/>
          <a:ext cx="13023670" cy="6919414"/>
        </p:xfrm>
        <a:graphic>
          <a:graphicData uri="http://schemas.openxmlformats.org/drawingml/2006/table">
            <a:tbl>
              <a:tblPr firstRow="1" bandRow="1">
                <a:tableStyleId>{5C22544A-7EE6-4342-B048-85BDC9FD1C3A}</a:tableStyleId>
              </a:tblPr>
              <a:tblGrid>
                <a:gridCol w="4360560">
                  <a:extLst>
                    <a:ext uri="{9D8B030D-6E8A-4147-A177-3AD203B41FA5}">
                      <a16:colId xmlns:a16="http://schemas.microsoft.com/office/drawing/2014/main" val="2432893768"/>
                    </a:ext>
                  </a:extLst>
                </a:gridCol>
                <a:gridCol w="4331555">
                  <a:extLst>
                    <a:ext uri="{9D8B030D-6E8A-4147-A177-3AD203B41FA5}">
                      <a16:colId xmlns:a16="http://schemas.microsoft.com/office/drawing/2014/main" val="1378538923"/>
                    </a:ext>
                  </a:extLst>
                </a:gridCol>
                <a:gridCol w="4331555">
                  <a:extLst>
                    <a:ext uri="{9D8B030D-6E8A-4147-A177-3AD203B41FA5}">
                      <a16:colId xmlns:a16="http://schemas.microsoft.com/office/drawing/2014/main" val="2515311800"/>
                    </a:ext>
                  </a:extLst>
                </a:gridCol>
              </a:tblGrid>
              <a:tr h="1921684">
                <a:tc>
                  <a:txBody>
                    <a:bodyPr/>
                    <a:lstStyle/>
                    <a:p>
                      <a:r>
                        <a:rPr lang="en-US" sz="2400"/>
                        <a:t>Departments</a:t>
                      </a:r>
                    </a:p>
                    <a:p>
                      <a:r>
                        <a:rPr lang="en-US"/>
                        <a:t>department_id (INT, Primary Key), name (VARCHAR(255)), head_of_department_id (INT)</a:t>
                      </a:r>
                      <a:endParaRPr lang="en-IN"/>
                    </a:p>
                  </a:txBody>
                  <a:tcPr/>
                </a:tc>
                <a:tc>
                  <a:txBody>
                    <a:bodyPr/>
                    <a:lstStyle/>
                    <a:p>
                      <a:r>
                        <a:rPr lang="en-US" sz="2400"/>
                        <a:t>Teachers</a:t>
                      </a:r>
                    </a:p>
                    <a:p>
                      <a:r>
                        <a:rPr lang="en-US"/>
                        <a:t>teacher_id (INT, Primary Key), name (VARCHAR(255)), email (VARCHAR(255), UNIQUE), phone_number (VARCHAR(15)), department_id (INT, Foreign Key referencing Departments.department_id)</a:t>
                      </a:r>
                      <a:endParaRPr lang="en-IN"/>
                    </a:p>
                  </a:txBody>
                  <a:tcPr/>
                </a:tc>
                <a:tc>
                  <a:txBody>
                    <a:bodyPr/>
                    <a:lstStyle/>
                    <a:p>
                      <a:r>
                        <a:rPr lang="en-US" sz="2400"/>
                        <a:t>Students</a:t>
                      </a:r>
                    </a:p>
                    <a:p>
                      <a:r>
                        <a:rPr lang="en-US"/>
                        <a:t>student_id (INT, Primary Key), name (VARCHAR(255)), email (VARCHAR(255), UNIQUE), phone_number (VARCHAR(15)), department_id (INT, Foreign Key referencing Departments.department_id)</a:t>
                      </a:r>
                      <a:endParaRPr lang="en-IN"/>
                    </a:p>
                  </a:txBody>
                  <a:tcPr/>
                </a:tc>
                <a:extLst>
                  <a:ext uri="{0D108BD9-81ED-4DB2-BD59-A6C34878D82A}">
                    <a16:rowId xmlns:a16="http://schemas.microsoft.com/office/drawing/2014/main" val="2520624344"/>
                  </a:ext>
                </a:extLst>
              </a:tr>
              <a:tr h="2498865">
                <a:tc>
                  <a:txBody>
                    <a:bodyPr/>
                    <a:lstStyle/>
                    <a:p>
                      <a:r>
                        <a:rPr lang="en-US" sz="2400" b="1"/>
                        <a:t>Courses</a:t>
                      </a:r>
                    </a:p>
                    <a:p>
                      <a:r>
                        <a:rPr lang="en-US"/>
                        <a:t>course_id (INT, Primary Key), name (VARCHAR(255)); teacher_id (INT, Foreign Key referencing Teachers.teacher_id), department_id (INT, Foreign Key referencing Departments.department_id)</a:t>
                      </a:r>
                      <a:endParaRPr lang="en-IN"/>
                    </a:p>
                  </a:txBody>
                  <a:tcPr/>
                </a:tc>
                <a:tc>
                  <a:txBody>
                    <a:bodyPr/>
                    <a:lstStyle/>
                    <a:p>
                      <a:r>
                        <a:rPr lang="en-US" sz="2400" b="1"/>
                        <a:t>Enrollments</a:t>
                      </a:r>
                    </a:p>
                    <a:p>
                      <a:r>
                        <a:rPr lang="en-US"/>
                        <a:t>enrollment_id (INT, Primary Key), student_id (INT, Foreign Key referencing Students.student_id), course_id (INT, Foreign Key referencing Courses.course_id), enrollment_date (DATE)</a:t>
                      </a:r>
                      <a:endParaRPr lang="en-IN"/>
                    </a:p>
                  </a:txBody>
                  <a:tcPr/>
                </a:tc>
                <a:tc>
                  <a:txBody>
                    <a:bodyPr/>
                    <a:lstStyle/>
                    <a:p>
                      <a:r>
                        <a:rPr lang="en-US" sz="2400"/>
                        <a:t>Grades</a:t>
                      </a:r>
                    </a:p>
                    <a:p>
                      <a:r>
                        <a:rPr lang="en-US"/>
                        <a:t>grade_id (INT, Primary Key), student_id (INT, Foreign Key referencing Students.student_id), course_id (INT, Foreign Key referencing Courses.course_id), grade (VARCHAR(2))</a:t>
                      </a:r>
                      <a:endParaRPr lang="en-IN"/>
                    </a:p>
                  </a:txBody>
                  <a:tcPr/>
                </a:tc>
                <a:extLst>
                  <a:ext uri="{0D108BD9-81ED-4DB2-BD59-A6C34878D82A}">
                    <a16:rowId xmlns:a16="http://schemas.microsoft.com/office/drawing/2014/main" val="28607210"/>
                  </a:ext>
                </a:extLst>
              </a:tr>
              <a:tr h="2498865">
                <a:tc>
                  <a:txBody>
                    <a:bodyPr/>
                    <a:lstStyle/>
                    <a:p>
                      <a:r>
                        <a:rPr lang="en-US" sz="2400" b="1"/>
                        <a:t>Attendance</a:t>
                      </a:r>
                    </a:p>
                    <a:p>
                      <a:r>
                        <a:rPr lang="en-US"/>
                        <a:t>attendance_id (INT, Primary Key), student_id (INT, Foreign Key referencing Students.student_id), course_id (INT, Foreign Key referencing Courses.course_id), attendance_date (DATE), present (BOOLEAN)</a:t>
                      </a:r>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6139624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1D27F17-5115-E5F1-E7EE-2662B8D64030}"/>
              </a:ext>
            </a:extLst>
          </p:cNvPr>
          <p:cNvPicPr>
            <a:picLocks noChangeAspect="1"/>
          </p:cNvPicPr>
          <p:nvPr/>
        </p:nvPicPr>
        <p:blipFill>
          <a:blip r:embed="rId2"/>
          <a:stretch>
            <a:fillRect/>
          </a:stretch>
        </p:blipFill>
        <p:spPr>
          <a:xfrm>
            <a:off x="0" y="0"/>
            <a:ext cx="14610988" cy="8360332"/>
          </a:xfrm>
          <a:prstGeom prst="rect">
            <a:avLst/>
          </a:prstGeom>
        </p:spPr>
      </p:pic>
      <p:sp>
        <p:nvSpPr>
          <p:cNvPr id="4" name="TextBox 3">
            <a:extLst>
              <a:ext uri="{FF2B5EF4-FFF2-40B4-BE49-F238E27FC236}">
                <a16:creationId xmlns:a16="http://schemas.microsoft.com/office/drawing/2014/main" id="{F02413E6-99BD-3D0B-6BC3-1F313AB2D7A9}"/>
              </a:ext>
            </a:extLst>
          </p:cNvPr>
          <p:cNvSpPr txBox="1"/>
          <p:nvPr/>
        </p:nvSpPr>
        <p:spPr>
          <a:xfrm>
            <a:off x="5679077" y="572979"/>
            <a:ext cx="4065814" cy="584775"/>
          </a:xfrm>
          <a:prstGeom prst="rect">
            <a:avLst/>
          </a:prstGeom>
          <a:noFill/>
        </p:spPr>
        <p:txBody>
          <a:bodyPr wrap="square">
            <a:spAutoFit/>
          </a:bodyPr>
          <a:lstStyle/>
          <a:p>
            <a:r>
              <a:rPr lang="en-US" sz="3200" b="1">
                <a:solidFill>
                  <a:srgbClr val="FFFF00"/>
                </a:solidFill>
                <a:latin typeface="Nunito" pitchFamily="34" charset="0"/>
              </a:rPr>
              <a:t>     Relations</a:t>
            </a:r>
            <a:endParaRPr lang="en-IN" sz="3200"/>
          </a:p>
        </p:txBody>
      </p:sp>
      <p:graphicFrame>
        <p:nvGraphicFramePr>
          <p:cNvPr id="5" name="Table 4">
            <a:extLst>
              <a:ext uri="{FF2B5EF4-FFF2-40B4-BE49-F238E27FC236}">
                <a16:creationId xmlns:a16="http://schemas.microsoft.com/office/drawing/2014/main" id="{8BAF68CA-76D8-ED6B-1100-7C688E77F2D1}"/>
              </a:ext>
            </a:extLst>
          </p:cNvPr>
          <p:cNvGraphicFramePr>
            <a:graphicFrameLocks noGrp="1"/>
          </p:cNvGraphicFramePr>
          <p:nvPr>
            <p:extLst>
              <p:ext uri="{D42A27DB-BD31-4B8C-83A1-F6EECF244321}">
                <p14:modId xmlns:p14="http://schemas.microsoft.com/office/powerpoint/2010/main" val="3360569887"/>
              </p:ext>
            </p:extLst>
          </p:nvPr>
        </p:nvGraphicFramePr>
        <p:xfrm>
          <a:off x="4593770" y="1332411"/>
          <a:ext cx="5765075" cy="6324213"/>
        </p:xfrm>
        <a:graphic>
          <a:graphicData uri="http://schemas.openxmlformats.org/drawingml/2006/table">
            <a:tbl>
              <a:tblPr firstRow="1" bandRow="1">
                <a:tableStyleId>{21E4AEA4-8DFA-4A89-87EB-49C32662AFE0}</a:tableStyleId>
              </a:tblPr>
              <a:tblGrid>
                <a:gridCol w="5765075">
                  <a:extLst>
                    <a:ext uri="{9D8B030D-6E8A-4147-A177-3AD203B41FA5}">
                      <a16:colId xmlns:a16="http://schemas.microsoft.com/office/drawing/2014/main" val="3136786729"/>
                    </a:ext>
                  </a:extLst>
                </a:gridCol>
              </a:tblGrid>
              <a:tr h="573834">
                <a:tc>
                  <a:txBody>
                    <a:bodyPr/>
                    <a:lstStyle/>
                    <a:p>
                      <a:pPr algn="ctr"/>
                      <a:r>
                        <a:rPr lang="en-IN"/>
                        <a:t>Department-Teacher Relationship</a:t>
                      </a:r>
                    </a:p>
                  </a:txBody>
                  <a:tcPr/>
                </a:tc>
                <a:extLst>
                  <a:ext uri="{0D108BD9-81ED-4DB2-BD59-A6C34878D82A}">
                    <a16:rowId xmlns:a16="http://schemas.microsoft.com/office/drawing/2014/main" val="4184947541"/>
                  </a:ext>
                </a:extLst>
              </a:tr>
              <a:tr h="573834">
                <a:tc>
                  <a:txBody>
                    <a:bodyPr/>
                    <a:lstStyle/>
                    <a:p>
                      <a:pPr algn="ctr"/>
                      <a:r>
                        <a:rPr lang="en-IN"/>
                        <a:t>Department-Head Relationship</a:t>
                      </a:r>
                    </a:p>
                  </a:txBody>
                  <a:tcPr/>
                </a:tc>
                <a:extLst>
                  <a:ext uri="{0D108BD9-81ED-4DB2-BD59-A6C34878D82A}">
                    <a16:rowId xmlns:a16="http://schemas.microsoft.com/office/drawing/2014/main" val="4075435674"/>
                  </a:ext>
                </a:extLst>
              </a:tr>
              <a:tr h="585873">
                <a:tc>
                  <a:txBody>
                    <a:bodyPr/>
                    <a:lstStyle/>
                    <a:p>
                      <a:pPr algn="ctr"/>
                      <a:r>
                        <a:rPr lang="en-IN"/>
                        <a:t>Department-Student Relationship</a:t>
                      </a:r>
                    </a:p>
                  </a:txBody>
                  <a:tcPr/>
                </a:tc>
                <a:extLst>
                  <a:ext uri="{0D108BD9-81ED-4DB2-BD59-A6C34878D82A}">
                    <a16:rowId xmlns:a16="http://schemas.microsoft.com/office/drawing/2014/main" val="1713672533"/>
                  </a:ext>
                </a:extLst>
              </a:tr>
              <a:tr h="573834">
                <a:tc>
                  <a:txBody>
                    <a:bodyPr/>
                    <a:lstStyle/>
                    <a:p>
                      <a:pPr algn="ctr"/>
                      <a:r>
                        <a:rPr lang="en-IN"/>
                        <a:t>Course-Teacher Relationship</a:t>
                      </a:r>
                    </a:p>
                  </a:txBody>
                  <a:tcPr/>
                </a:tc>
                <a:extLst>
                  <a:ext uri="{0D108BD9-81ED-4DB2-BD59-A6C34878D82A}">
                    <a16:rowId xmlns:a16="http://schemas.microsoft.com/office/drawing/2014/main" val="1630836354"/>
                  </a:ext>
                </a:extLst>
              </a:tr>
              <a:tr h="573834">
                <a:tc>
                  <a:txBody>
                    <a:bodyPr/>
                    <a:lstStyle/>
                    <a:p>
                      <a:pPr algn="ctr"/>
                      <a:r>
                        <a:rPr lang="en-IN"/>
                        <a:t>Course-Department Relationship</a:t>
                      </a:r>
                    </a:p>
                  </a:txBody>
                  <a:tcPr/>
                </a:tc>
                <a:extLst>
                  <a:ext uri="{0D108BD9-81ED-4DB2-BD59-A6C34878D82A}">
                    <a16:rowId xmlns:a16="http://schemas.microsoft.com/office/drawing/2014/main" val="1303001484"/>
                  </a:ext>
                </a:extLst>
              </a:tr>
              <a:tr h="573834">
                <a:tc>
                  <a:txBody>
                    <a:bodyPr/>
                    <a:lstStyle/>
                    <a:p>
                      <a:pPr algn="ctr"/>
                      <a:r>
                        <a:rPr lang="en-IN"/>
                        <a:t>Enrollment-Student Relationship</a:t>
                      </a:r>
                    </a:p>
                  </a:txBody>
                  <a:tcPr/>
                </a:tc>
                <a:extLst>
                  <a:ext uri="{0D108BD9-81ED-4DB2-BD59-A6C34878D82A}">
                    <a16:rowId xmlns:a16="http://schemas.microsoft.com/office/drawing/2014/main" val="3272557877"/>
                  </a:ext>
                </a:extLst>
              </a:tr>
              <a:tr h="573834">
                <a:tc>
                  <a:txBody>
                    <a:bodyPr/>
                    <a:lstStyle/>
                    <a:p>
                      <a:pPr algn="ctr"/>
                      <a:r>
                        <a:rPr lang="en-IN"/>
                        <a:t>Enrollment-Course Relationship</a:t>
                      </a:r>
                    </a:p>
                  </a:txBody>
                  <a:tcPr/>
                </a:tc>
                <a:extLst>
                  <a:ext uri="{0D108BD9-81ED-4DB2-BD59-A6C34878D82A}">
                    <a16:rowId xmlns:a16="http://schemas.microsoft.com/office/drawing/2014/main" val="2264193176"/>
                  </a:ext>
                </a:extLst>
              </a:tr>
              <a:tr h="573834">
                <a:tc>
                  <a:txBody>
                    <a:bodyPr/>
                    <a:lstStyle/>
                    <a:p>
                      <a:pPr algn="ctr"/>
                      <a:r>
                        <a:rPr lang="en-IN"/>
                        <a:t>Course-Grades Relationship</a:t>
                      </a:r>
                    </a:p>
                  </a:txBody>
                  <a:tcPr/>
                </a:tc>
                <a:extLst>
                  <a:ext uri="{0D108BD9-81ED-4DB2-BD59-A6C34878D82A}">
                    <a16:rowId xmlns:a16="http://schemas.microsoft.com/office/drawing/2014/main" val="651943527"/>
                  </a:ext>
                </a:extLst>
              </a:tr>
              <a:tr h="573834">
                <a:tc>
                  <a:txBody>
                    <a:bodyPr/>
                    <a:lstStyle/>
                    <a:p>
                      <a:pPr algn="ctr"/>
                      <a:r>
                        <a:rPr lang="en-IN"/>
                        <a:t>Student-Grades Relationship</a:t>
                      </a:r>
                    </a:p>
                  </a:txBody>
                  <a:tcPr/>
                </a:tc>
                <a:extLst>
                  <a:ext uri="{0D108BD9-81ED-4DB2-BD59-A6C34878D82A}">
                    <a16:rowId xmlns:a16="http://schemas.microsoft.com/office/drawing/2014/main" val="3228052701"/>
                  </a:ext>
                </a:extLst>
              </a:tr>
              <a:tr h="573834">
                <a:tc>
                  <a:txBody>
                    <a:bodyPr/>
                    <a:lstStyle/>
                    <a:p>
                      <a:pPr algn="ctr"/>
                      <a:r>
                        <a:rPr lang="en-IN"/>
                        <a:t>Course-Attendance Relationship</a:t>
                      </a:r>
                    </a:p>
                  </a:txBody>
                  <a:tcPr/>
                </a:tc>
                <a:extLst>
                  <a:ext uri="{0D108BD9-81ED-4DB2-BD59-A6C34878D82A}">
                    <a16:rowId xmlns:a16="http://schemas.microsoft.com/office/drawing/2014/main" val="2063554209"/>
                  </a:ext>
                </a:extLst>
              </a:tr>
              <a:tr h="573834">
                <a:tc>
                  <a:txBody>
                    <a:bodyPr/>
                    <a:lstStyle/>
                    <a:p>
                      <a:pPr algn="ctr"/>
                      <a:r>
                        <a:rPr lang="en-IN"/>
                        <a:t>Student-Attendance Relationship</a:t>
                      </a:r>
                    </a:p>
                  </a:txBody>
                  <a:tcPr/>
                </a:tc>
                <a:extLst>
                  <a:ext uri="{0D108BD9-81ED-4DB2-BD59-A6C34878D82A}">
                    <a16:rowId xmlns:a16="http://schemas.microsoft.com/office/drawing/2014/main" val="1811629135"/>
                  </a:ext>
                </a:extLst>
              </a:tr>
            </a:tbl>
          </a:graphicData>
        </a:graphic>
      </p:graphicFrame>
    </p:spTree>
    <p:extLst>
      <p:ext uri="{BB962C8B-B14F-4D97-AF65-F5344CB8AC3E}">
        <p14:creationId xmlns:p14="http://schemas.microsoft.com/office/powerpoint/2010/main" val="40202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838456" y="427673"/>
            <a:ext cx="6677858" cy="486013"/>
          </a:xfrm>
          <a:prstGeom prst="rect">
            <a:avLst/>
          </a:prstGeom>
          <a:noFill/>
          <a:ln/>
        </p:spPr>
        <p:txBody>
          <a:bodyPr wrap="none" rtlCol="0" anchor="t"/>
          <a:lstStyle/>
          <a:p>
            <a:pPr marL="0" indent="0">
              <a:lnSpc>
                <a:spcPts val="3827"/>
              </a:lnSpc>
              <a:buNone/>
            </a:pPr>
            <a:r>
              <a:rPr lang="en-US" sz="3062" b="1" dirty="0">
                <a:solidFill>
                  <a:srgbClr val="FFFFFF"/>
                </a:solidFill>
                <a:latin typeface="Nunito" pitchFamily="34" charset="0"/>
                <a:ea typeface="Nunito" pitchFamily="34" charset="-122"/>
                <a:cs typeface="Nunito" pitchFamily="34" charset="-120"/>
              </a:rPr>
              <a:t>Conversion of ER Diagram into Tables</a:t>
            </a:r>
            <a:endParaRPr lang="en-US" sz="3062" dirty="0"/>
          </a:p>
        </p:txBody>
      </p:sp>
      <p:sp>
        <p:nvSpPr>
          <p:cNvPr id="5" name="Text 2"/>
          <p:cNvSpPr/>
          <p:nvPr/>
        </p:nvSpPr>
        <p:spPr>
          <a:xfrm>
            <a:off x="3838456" y="1286828"/>
            <a:ext cx="3287078" cy="1492329"/>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Once the Entity-Relationship (ER) diagram has been designed, the next step is to convert it into relational database tables. This involves mapping the entities, attributes, and relationships from the ER diagram into a set of tables with appropriate columns and data types.</a:t>
            </a:r>
            <a:endParaRPr lang="en-US" sz="1225" dirty="0"/>
          </a:p>
        </p:txBody>
      </p:sp>
      <p:sp>
        <p:nvSpPr>
          <p:cNvPr id="6" name="Text 3"/>
          <p:cNvSpPr/>
          <p:nvPr/>
        </p:nvSpPr>
        <p:spPr>
          <a:xfrm>
            <a:off x="3838456" y="2919055"/>
            <a:ext cx="3287078" cy="1989773"/>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The process of converting an ER diagram to tables is straightforward. Each entity in the ER diagram is represented as a table, and the attributes of the entity become the columns of the table. The primary key for each table is identified, and any foreign key relationships are established between tables to represent the relationships defined in the ER diagram.</a:t>
            </a:r>
            <a:endParaRPr lang="en-US" sz="1225" dirty="0"/>
          </a:p>
        </p:txBody>
      </p:sp>
      <p:sp>
        <p:nvSpPr>
          <p:cNvPr id="7" name="Text 4"/>
          <p:cNvSpPr/>
          <p:nvPr/>
        </p:nvSpPr>
        <p:spPr>
          <a:xfrm>
            <a:off x="3838456" y="5048726"/>
            <a:ext cx="3287078" cy="2238494"/>
          </a:xfrm>
          <a:prstGeom prst="rect">
            <a:avLst/>
          </a:prstGeom>
          <a:noFill/>
          <a:ln/>
        </p:spPr>
        <p:txBody>
          <a:bodyPr wrap="square" rtlCol="0" anchor="t"/>
          <a:lstStyle/>
          <a:p>
            <a:pPr marL="0" indent="0">
              <a:lnSpc>
                <a:spcPts val="1960"/>
              </a:lnSpc>
              <a:buNone/>
            </a:pPr>
            <a:r>
              <a:rPr lang="en-US" sz="1225" dirty="0">
                <a:solidFill>
                  <a:srgbClr val="FFFFFF"/>
                </a:solidFill>
                <a:latin typeface="PT Sans" pitchFamily="34" charset="0"/>
                <a:ea typeface="PT Sans" pitchFamily="34" charset="-122"/>
                <a:cs typeface="PT Sans" pitchFamily="34" charset="-120"/>
              </a:rPr>
              <a:t>For example, the "Student" entity in the ER diagram would become a table with columns for the student's ID, name, address, and other relevant attributes. The "Enrollment" entity, which represents the relationship between students and courses, would become a table with columns for the student ID, course ID, and any additional information related to the enrollment, such as the semester or grade.</a:t>
            </a:r>
            <a:endParaRPr lang="en-US" sz="1225" dirty="0"/>
          </a:p>
        </p:txBody>
      </p:sp>
      <p:pic>
        <p:nvPicPr>
          <p:cNvPr id="8" name="Image 1" descr="preencoded.png"/>
          <p:cNvPicPr>
            <a:picLocks noChangeAspect="1"/>
          </p:cNvPicPr>
          <p:nvPr/>
        </p:nvPicPr>
        <p:blipFill>
          <a:blip r:embed="rId4"/>
          <a:stretch>
            <a:fillRect/>
          </a:stretch>
        </p:blipFill>
        <p:spPr>
          <a:xfrm>
            <a:off x="7512487" y="1321832"/>
            <a:ext cx="3287078" cy="3590568"/>
          </a:xfrm>
          <a:prstGeom prst="rect">
            <a:avLst/>
          </a:prstGeom>
        </p:spPr>
      </p:pic>
      <p:pic>
        <p:nvPicPr>
          <p:cNvPr id="9" name="Image 2" descr="preencoded.png"/>
          <p:cNvPicPr>
            <a:picLocks noChangeAspect="1"/>
          </p:cNvPicPr>
          <p:nvPr/>
        </p:nvPicPr>
        <p:blipFill>
          <a:blip r:embed="rId5"/>
          <a:stretch>
            <a:fillRect/>
          </a:stretch>
        </p:blipFill>
        <p:spPr>
          <a:xfrm>
            <a:off x="7512487" y="5087303"/>
            <a:ext cx="3285530" cy="2866192"/>
          </a:xfrm>
          <a:prstGeom prst="rect">
            <a:avLst/>
          </a:prstGeom>
        </p:spPr>
      </p:pic>
      <p:sp>
        <p:nvSpPr>
          <p:cNvPr id="10" name="Text 5"/>
          <p:cNvSpPr/>
          <p:nvPr/>
        </p:nvSpPr>
        <p:spPr>
          <a:xfrm>
            <a:off x="7512487" y="8128397"/>
            <a:ext cx="3287078" cy="248722"/>
          </a:xfrm>
          <a:prstGeom prst="rect">
            <a:avLst/>
          </a:prstGeom>
          <a:noFill/>
          <a:ln/>
        </p:spPr>
        <p:txBody>
          <a:bodyPr wrap="none" rtlCol="0" anchor="t"/>
          <a:lstStyle/>
          <a:p>
            <a:pPr marL="0" indent="0">
              <a:lnSpc>
                <a:spcPts val="1960"/>
              </a:lnSpc>
              <a:buNone/>
            </a:pP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734276" y="440531"/>
            <a:ext cx="4004905" cy="500658"/>
          </a:xfrm>
          <a:prstGeom prst="rect">
            <a:avLst/>
          </a:prstGeom>
          <a:noFill/>
          <a:ln/>
        </p:spPr>
        <p:txBody>
          <a:bodyPr wrap="none" rtlCol="0" anchor="t"/>
          <a:lstStyle/>
          <a:p>
            <a:pPr marL="0" indent="0">
              <a:lnSpc>
                <a:spcPts val="3942"/>
              </a:lnSpc>
              <a:buNone/>
            </a:pPr>
            <a:r>
              <a:rPr lang="en-US" sz="3153" b="1" dirty="0">
                <a:solidFill>
                  <a:srgbClr val="FFFFFF"/>
                </a:solidFill>
                <a:latin typeface="Nunito" pitchFamily="34" charset="0"/>
                <a:ea typeface="Nunito" pitchFamily="34" charset="-122"/>
                <a:cs typeface="Nunito" pitchFamily="34" charset="-120"/>
              </a:rPr>
              <a:t>ER Model Diagram</a:t>
            </a:r>
            <a:endParaRPr lang="en-US" sz="3153" dirty="0"/>
          </a:p>
        </p:txBody>
      </p:sp>
      <p:sp>
        <p:nvSpPr>
          <p:cNvPr id="5" name="Shape 2"/>
          <p:cNvSpPr/>
          <p:nvPr/>
        </p:nvSpPr>
        <p:spPr>
          <a:xfrm>
            <a:off x="3734276" y="1261467"/>
            <a:ext cx="3460671" cy="2138839"/>
          </a:xfrm>
          <a:prstGeom prst="roundRect">
            <a:avLst>
              <a:gd name="adj" fmla="val 13482"/>
            </a:avLst>
          </a:prstGeom>
          <a:noFill/>
          <a:ln w="15240">
            <a:solidFill>
              <a:srgbClr val="F2B42D"/>
            </a:solidFill>
            <a:prstDash val="solid"/>
          </a:ln>
        </p:spPr>
      </p:sp>
      <p:pic>
        <p:nvPicPr>
          <p:cNvPr id="6" name="Image 1" descr="preencoded.png"/>
          <p:cNvPicPr>
            <a:picLocks noChangeAspect="1"/>
          </p:cNvPicPr>
          <p:nvPr/>
        </p:nvPicPr>
        <p:blipFill>
          <a:blip r:embed="rId4"/>
          <a:stretch>
            <a:fillRect/>
          </a:stretch>
        </p:blipFill>
        <p:spPr>
          <a:xfrm>
            <a:off x="3749516" y="1276707"/>
            <a:ext cx="3430191" cy="2108359"/>
          </a:xfrm>
          <a:prstGeom prst="rect">
            <a:avLst/>
          </a:prstGeom>
        </p:spPr>
      </p:pic>
      <p:sp>
        <p:nvSpPr>
          <p:cNvPr id="7" name="Text 3"/>
          <p:cNvSpPr/>
          <p:nvPr/>
        </p:nvSpPr>
        <p:spPr>
          <a:xfrm>
            <a:off x="3734276" y="3600450"/>
            <a:ext cx="2353508" cy="250269"/>
          </a:xfrm>
          <a:prstGeom prst="rect">
            <a:avLst/>
          </a:prstGeom>
          <a:noFill/>
          <a:ln/>
        </p:spPr>
        <p:txBody>
          <a:bodyPr wrap="none" rtlCol="0" anchor="t"/>
          <a:lstStyle/>
          <a:p>
            <a:pPr marL="0" indent="0" algn="l">
              <a:lnSpc>
                <a:spcPts val="1971"/>
              </a:lnSpc>
              <a:buNone/>
            </a:pPr>
            <a:r>
              <a:rPr lang="en-US" sz="1577" b="1" dirty="0">
                <a:solidFill>
                  <a:srgbClr val="F2B42D"/>
                </a:solidFill>
                <a:latin typeface="Nunito" pitchFamily="34" charset="0"/>
                <a:ea typeface="Nunito" pitchFamily="34" charset="-122"/>
                <a:cs typeface="Nunito" pitchFamily="34" charset="-120"/>
              </a:rPr>
              <a:t>Entity Relationship Model</a:t>
            </a:r>
            <a:endParaRPr lang="en-US" sz="1577" dirty="0"/>
          </a:p>
        </p:txBody>
      </p:sp>
      <p:sp>
        <p:nvSpPr>
          <p:cNvPr id="8" name="Text 4"/>
          <p:cNvSpPr/>
          <p:nvPr/>
        </p:nvSpPr>
        <p:spPr>
          <a:xfrm>
            <a:off x="3734276" y="3946803"/>
            <a:ext cx="3460671" cy="3587115"/>
          </a:xfrm>
          <a:prstGeom prst="rect">
            <a:avLst/>
          </a:prstGeom>
          <a:noFill/>
          <a:ln/>
        </p:spPr>
        <p:txBody>
          <a:bodyPr wrap="square" rtlCol="0" anchor="t"/>
          <a:lstStyle/>
          <a:p>
            <a:pPr marL="0" indent="0" algn="l">
              <a:lnSpc>
                <a:spcPts val="2018"/>
              </a:lnSpc>
              <a:buNone/>
            </a:pPr>
            <a:r>
              <a:rPr lang="en-US" sz="1261" dirty="0">
                <a:solidFill>
                  <a:srgbClr val="FFFFFF"/>
                </a:solidFill>
                <a:latin typeface="PT Sans" pitchFamily="34" charset="0"/>
                <a:ea typeface="PT Sans" pitchFamily="34" charset="-122"/>
                <a:cs typeface="PT Sans" pitchFamily="34" charset="-120"/>
              </a:rPr>
              <a:t>The Entity Relationship (ER) model is a high-level conceptual data model that provides a way to visualize the relationships between the different entities in the School Database Management System. This diagram illustrates the key entities, such as Department, Student, Course, Teacher, Enrollment, Grade, and Attendance, as well as the connections and cardinalities between them. By clearly defining these entities and their interactions, the ER model forms the foundation for the relational database design, helping to ensure data integrity, minimize redundancy, and support the efficient retrieval and management of information within the school system.</a:t>
            </a:r>
            <a:endParaRPr lang="en-US" sz="1261" dirty="0"/>
          </a:p>
        </p:txBody>
      </p:sp>
      <p:sp>
        <p:nvSpPr>
          <p:cNvPr id="9" name="Shape 5"/>
          <p:cNvSpPr/>
          <p:nvPr/>
        </p:nvSpPr>
        <p:spPr>
          <a:xfrm>
            <a:off x="7435215" y="1261467"/>
            <a:ext cx="3460790" cy="2138839"/>
          </a:xfrm>
          <a:prstGeom prst="roundRect">
            <a:avLst>
              <a:gd name="adj" fmla="val 13482"/>
            </a:avLst>
          </a:prstGeom>
          <a:noFill/>
          <a:ln w="15240">
            <a:solidFill>
              <a:srgbClr val="D7425E"/>
            </a:solidFill>
            <a:prstDash val="solid"/>
          </a:ln>
        </p:spPr>
      </p:sp>
      <p:pic>
        <p:nvPicPr>
          <p:cNvPr id="10" name="Image 2" descr="preencoded.png"/>
          <p:cNvPicPr>
            <a:picLocks noChangeAspect="1"/>
          </p:cNvPicPr>
          <p:nvPr/>
        </p:nvPicPr>
        <p:blipFill>
          <a:blip r:embed="rId5"/>
          <a:stretch>
            <a:fillRect/>
          </a:stretch>
        </p:blipFill>
        <p:spPr>
          <a:xfrm>
            <a:off x="7450455" y="1276707"/>
            <a:ext cx="3430310" cy="2108359"/>
          </a:xfrm>
          <a:prstGeom prst="rect">
            <a:avLst/>
          </a:prstGeom>
        </p:spPr>
      </p:pic>
      <p:sp>
        <p:nvSpPr>
          <p:cNvPr id="11" name="Text 6"/>
          <p:cNvSpPr/>
          <p:nvPr/>
        </p:nvSpPr>
        <p:spPr>
          <a:xfrm>
            <a:off x="7435215" y="3600450"/>
            <a:ext cx="2625566" cy="250269"/>
          </a:xfrm>
          <a:prstGeom prst="rect">
            <a:avLst/>
          </a:prstGeom>
          <a:noFill/>
          <a:ln/>
        </p:spPr>
        <p:txBody>
          <a:bodyPr wrap="none" rtlCol="0" anchor="t"/>
          <a:lstStyle/>
          <a:p>
            <a:pPr marL="0" indent="0" algn="l">
              <a:lnSpc>
                <a:spcPts val="1971"/>
              </a:lnSpc>
              <a:buNone/>
            </a:pPr>
            <a:r>
              <a:rPr lang="en-US" sz="1577" b="1" dirty="0">
                <a:solidFill>
                  <a:srgbClr val="D7425E"/>
                </a:solidFill>
                <a:latin typeface="Nunito" pitchFamily="34" charset="0"/>
                <a:ea typeface="Nunito" pitchFamily="34" charset="-122"/>
                <a:cs typeface="Nunito" pitchFamily="34" charset="-120"/>
              </a:rPr>
              <a:t>Relational Database Schema</a:t>
            </a:r>
            <a:endParaRPr lang="en-US" sz="1577" dirty="0"/>
          </a:p>
        </p:txBody>
      </p:sp>
      <p:sp>
        <p:nvSpPr>
          <p:cNvPr id="12" name="Text 7"/>
          <p:cNvSpPr/>
          <p:nvPr/>
        </p:nvSpPr>
        <p:spPr>
          <a:xfrm>
            <a:off x="7435215" y="3946803"/>
            <a:ext cx="3460790" cy="3843337"/>
          </a:xfrm>
          <a:prstGeom prst="rect">
            <a:avLst/>
          </a:prstGeom>
          <a:noFill/>
          <a:ln/>
        </p:spPr>
        <p:txBody>
          <a:bodyPr wrap="square" rtlCol="0" anchor="t"/>
          <a:lstStyle/>
          <a:p>
            <a:pPr marL="0" indent="0" algn="l">
              <a:lnSpc>
                <a:spcPts val="2018"/>
              </a:lnSpc>
              <a:buNone/>
            </a:pPr>
            <a:r>
              <a:rPr lang="en-US" sz="1261" dirty="0">
                <a:solidFill>
                  <a:srgbClr val="FFFFFF"/>
                </a:solidFill>
                <a:latin typeface="PT Sans" pitchFamily="34" charset="0"/>
                <a:ea typeface="PT Sans" pitchFamily="34" charset="-122"/>
                <a:cs typeface="PT Sans" pitchFamily="34" charset="-120"/>
              </a:rPr>
              <a:t>The ER model is then translated into a relational database schema, which represents the tables, columns, and relationships in a more formal, implementation-ready format. This schema diagram shows how the entities and their attributes are mapped to relational tables, with primary and foreign key constraints defining the connections between them. The schema diagram provides a detailed, technical view of the database structure, enabling developers and database administrators to understand the data organization and relationships, facilitating the creation of efficient queries, reports, and other database-driven applications for the school's information management needs.</a:t>
            </a:r>
            <a:endParaRPr lang="en-US" sz="12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838"/>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39189"/>
            <a:ext cx="14630400" cy="8229838"/>
          </a:xfrm>
          <a:prstGeom prst="rect">
            <a:avLst/>
          </a:prstGeom>
        </p:spPr>
      </p:pic>
      <p:sp>
        <p:nvSpPr>
          <p:cNvPr id="6" name="Text 2"/>
          <p:cNvSpPr/>
          <p:nvPr/>
        </p:nvSpPr>
        <p:spPr>
          <a:xfrm>
            <a:off x="3269813" y="497681"/>
            <a:ext cx="4524375" cy="565547"/>
          </a:xfrm>
          <a:prstGeom prst="rect">
            <a:avLst/>
          </a:prstGeom>
          <a:noFill/>
          <a:ln/>
        </p:spPr>
        <p:txBody>
          <a:bodyPr wrap="none" rtlCol="0" anchor="t"/>
          <a:lstStyle/>
          <a:p>
            <a:pPr marL="0" indent="0">
              <a:lnSpc>
                <a:spcPts val="4453"/>
              </a:lnSpc>
              <a:buNone/>
            </a:pPr>
            <a:r>
              <a:rPr lang="en-US" sz="3563" b="1" dirty="0">
                <a:solidFill>
                  <a:srgbClr val="FFFFFF"/>
                </a:solidFill>
                <a:latin typeface="Nunito" pitchFamily="34" charset="0"/>
                <a:ea typeface="Nunito" pitchFamily="34" charset="-122"/>
                <a:cs typeface="Nunito" pitchFamily="34" charset="-120"/>
              </a:rPr>
              <a:t>Schema Diagram</a:t>
            </a:r>
            <a:endParaRPr lang="en-US" sz="3563" dirty="0"/>
          </a:p>
        </p:txBody>
      </p:sp>
      <p:pic>
        <p:nvPicPr>
          <p:cNvPr id="7" name="Image 2" descr="preencoded.png"/>
          <p:cNvPicPr>
            <a:picLocks noChangeAspect="1"/>
          </p:cNvPicPr>
          <p:nvPr/>
        </p:nvPicPr>
        <p:blipFill>
          <a:blip r:embed="rId5"/>
          <a:stretch>
            <a:fillRect/>
          </a:stretch>
        </p:blipFill>
        <p:spPr>
          <a:xfrm>
            <a:off x="3269813" y="1334691"/>
            <a:ext cx="7742176" cy="5035629"/>
          </a:xfrm>
          <a:prstGeom prst="rect">
            <a:avLst/>
          </a:prstGeom>
        </p:spPr>
      </p:pic>
      <p:sp>
        <p:nvSpPr>
          <p:cNvPr id="8" name="Text 3"/>
          <p:cNvSpPr/>
          <p:nvPr/>
        </p:nvSpPr>
        <p:spPr>
          <a:xfrm>
            <a:off x="3269813" y="6573917"/>
            <a:ext cx="8090654" cy="1158240"/>
          </a:xfrm>
          <a:prstGeom prst="rect">
            <a:avLst/>
          </a:prstGeom>
          <a:noFill/>
          <a:ln/>
        </p:spPr>
        <p:txBody>
          <a:bodyPr wrap="square" rtlCol="0" anchor="t"/>
          <a:lstStyle/>
          <a:p>
            <a:pPr marL="0" indent="0">
              <a:lnSpc>
                <a:spcPts val="2280"/>
              </a:lnSpc>
              <a:buNone/>
            </a:pPr>
            <a:r>
              <a:rPr lang="en-US" sz="1425" dirty="0">
                <a:solidFill>
                  <a:srgbClr val="FFFFFF"/>
                </a:solidFill>
                <a:latin typeface="PT Sans" pitchFamily="34" charset="0"/>
                <a:ea typeface="PT Sans" pitchFamily="34" charset="-122"/>
                <a:cs typeface="PT Sans" pitchFamily="34" charset="-120"/>
              </a:rPr>
              <a:t>The schema diagram serves as a crucial tool in the development and maintenance of the School Database Management System. It provides a clear roadmap for developers, allowing them to design and implement the database architecture effectively, while also facilitating the integration of new features or modifications to the existing system.</a:t>
            </a:r>
            <a:endParaRPr lang="en-US" sz="14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2307</Words>
  <Application>Microsoft Office PowerPoint</Application>
  <PresentationFormat>Custom</PresentationFormat>
  <Paragraphs>138</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MS Reference Sans Serif</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Harshit Gulipalli</cp:lastModifiedBy>
  <cp:revision>2</cp:revision>
  <dcterms:created xsi:type="dcterms:W3CDTF">2024-04-24T06:03:48Z</dcterms:created>
  <dcterms:modified xsi:type="dcterms:W3CDTF">2024-05-02T07:54:11Z</dcterms:modified>
</cp:coreProperties>
</file>