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81" r:id="rId6"/>
    <p:sldId id="264" r:id="rId7"/>
    <p:sldId id="267" r:id="rId8"/>
    <p:sldId id="268" r:id="rId9"/>
    <p:sldId id="269" r:id="rId10"/>
    <p:sldId id="271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20622-2EE9-48AD-9742-EB55D9B7839E}" v="43" dt="2022-09-15T09:10:50.369"/>
  </p1510:revLst>
</p1510:revInfo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Bansal" userId="17121475-0c2e-4343-8d13-14614994c6c4" providerId="ADAL" clId="{FAC20622-2EE9-48AD-9742-EB55D9B7839E}"/>
    <pc:docChg chg="custSel addSld delSld modSld modMainMaster">
      <pc:chgData name="Harshit Bansal" userId="17121475-0c2e-4343-8d13-14614994c6c4" providerId="ADAL" clId="{FAC20622-2EE9-48AD-9742-EB55D9B7839E}" dt="2022-09-15T09:10:50.369" v="284"/>
      <pc:docMkLst>
        <pc:docMk/>
      </pc:docMkLst>
      <pc:sldChg chg="new del">
        <pc:chgData name="Harshit Bansal" userId="17121475-0c2e-4343-8d13-14614994c6c4" providerId="ADAL" clId="{FAC20622-2EE9-48AD-9742-EB55D9B7839E}" dt="2022-09-15T09:08:01.847" v="58" actId="47"/>
        <pc:sldMkLst>
          <pc:docMk/>
          <pc:sldMk cId="3621367172" sldId="256"/>
        </pc:sldMkLst>
      </pc:sldChg>
      <pc:sldChg chg="add">
        <pc:chgData name="Harshit Bansal" userId="17121475-0c2e-4343-8d13-14614994c6c4" providerId="ADAL" clId="{FAC20622-2EE9-48AD-9742-EB55D9B7839E}" dt="2022-09-15T09:07:59.542" v="1"/>
        <pc:sldMkLst>
          <pc:docMk/>
          <pc:sldMk cId="0" sldId="257"/>
        </pc:sldMkLst>
      </pc:sldChg>
      <pc:sldChg chg="addSp modSp add mod">
        <pc:chgData name="Harshit Bansal" userId="17121475-0c2e-4343-8d13-14614994c6c4" providerId="ADAL" clId="{FAC20622-2EE9-48AD-9742-EB55D9B7839E}" dt="2022-09-15T09:10:49.084" v="229" actId="1957"/>
        <pc:sldMkLst>
          <pc:docMk/>
          <pc:sldMk cId="0" sldId="258"/>
        </pc:sldMkLst>
        <pc:graphicFrameChg chg="add mod">
          <ac:chgData name="Harshit Bansal" userId="17121475-0c2e-4343-8d13-14614994c6c4" providerId="ADAL" clId="{FAC20622-2EE9-48AD-9742-EB55D9B7839E}" dt="2022-09-15T09:10:49.084" v="229" actId="1957"/>
          <ac:graphicFrameMkLst>
            <pc:docMk/>
            <pc:sldMk cId="0" sldId="258"/>
            <ac:graphicFrameMk id="4" creationId="{E6B4DCDF-CDEC-BF02-0B0E-FBF255E06F7F}"/>
          </ac:graphicFrameMkLst>
        </pc:graphicFrameChg>
      </pc:sldChg>
      <pc:sldChg chg="new del">
        <pc:chgData name="Harshit Bansal" userId="17121475-0c2e-4343-8d13-14614994c6c4" providerId="ADAL" clId="{FAC20622-2EE9-48AD-9742-EB55D9B7839E}" dt="2022-09-15T09:08:13.350" v="115" actId="47"/>
        <pc:sldMkLst>
          <pc:docMk/>
          <pc:sldMk cId="1166086502" sldId="258"/>
        </pc:sldMkLst>
      </pc:sldChg>
      <pc:sldChg chg="add">
        <pc:chgData name="Harshit Bansal" userId="17121475-0c2e-4343-8d13-14614994c6c4" providerId="ADAL" clId="{FAC20622-2EE9-48AD-9742-EB55D9B7839E}" dt="2022-09-15T09:08:27.218" v="172"/>
        <pc:sldMkLst>
          <pc:docMk/>
          <pc:sldMk cId="0" sldId="261"/>
        </pc:sldMkLst>
      </pc:sldChg>
      <pc:sldMasterChg chg="addSp modSp mod">
        <pc:chgData name="Harshit Bansal" userId="17121475-0c2e-4343-8d13-14614994c6c4" providerId="ADAL" clId="{FAC20622-2EE9-48AD-9742-EB55D9B7839E}" dt="2022-09-15T09:10:50.369" v="284"/>
        <pc:sldMasterMkLst>
          <pc:docMk/>
          <pc:sldMasterMk cId="4078959786" sldId="2147483648"/>
        </pc:sldMasterMkLst>
        <pc:spChg chg="add mod ord modVis">
          <ac:chgData name="Harshit Bansal" userId="17121475-0c2e-4343-8d13-14614994c6c4" providerId="ADAL" clId="{FAC20622-2EE9-48AD-9742-EB55D9B7839E}" dt="2022-09-15T09:10:50.369" v="284"/>
          <ac:spMkLst>
            <pc:docMk/>
            <pc:sldMasterMk cId="4078959786" sldId="2147483648"/>
            <ac:spMk id="7" creationId="{1FF2D261-BD3C-F1C2-8169-659BBC0BCDDB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019071"/>
        <c:axId val="2109004927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A3-47E6-800D-46B8E0379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5151200"/>
        <c:axId val="955149952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valAx>
        <c:axId val="955149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151200"/>
        <c:crosses val="max"/>
        <c:crossBetween val="between"/>
      </c:valAx>
      <c:catAx>
        <c:axId val="95515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5149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E-4A80-82DE-77FB3EC11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E-4A80-82DE-77FB3EC11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E-4A80-82DE-77FB3EC1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E-4A80-82DE-77FB3EC11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E-4A80-82DE-77FB3EC11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E-4A80-82DE-77FB3EC1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E-4A80-82DE-77FB3EC11D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E-4A80-82DE-77FB3EC11D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E-4A80-82DE-77FB3EC11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59-46A0-9221-80FEE047F4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59-46A0-9221-80FEE047F4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59-46A0-9221-80FEE047F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019071"/>
        <c:axId val="2109004927"/>
      </c:lineChart>
      <c:catAx>
        <c:axId val="210901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04927"/>
        <c:crosses val="autoZero"/>
        <c:auto val="1"/>
        <c:lblAlgn val="ctr"/>
        <c:lblOffset val="100"/>
        <c:noMultiLvlLbl val="0"/>
      </c:catAx>
      <c:valAx>
        <c:axId val="210900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01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5-4D01-A509-D72AC40F3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0574624"/>
        <c:axId val="370577120"/>
      </c:barChart>
      <c:catAx>
        <c:axId val="37057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577120"/>
        <c:crosses val="autoZero"/>
        <c:auto val="1"/>
        <c:lblAlgn val="ctr"/>
        <c:lblOffset val="100"/>
        <c:noMultiLvlLbl val="0"/>
      </c:catAx>
      <c:valAx>
        <c:axId val="37057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57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B547-C097-42CC-9D10-C5C18D4A408A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6D4-8A9C-4E32-9C99-62E373EBB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8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77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098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15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246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84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da4e980f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13da4e98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252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09B1-5C49-2EED-E7FB-18A1C31A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EBAF-8662-9FE9-3EB6-136DF046C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D554-7A68-37A6-6C89-F94071BE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C052-C8B4-28CF-F103-D6BB96E0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0801-5E00-3CAE-D014-62302ECE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5028-E189-02CC-9FD3-378AA06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1841-287D-7B3C-CFD4-FB7DE3F2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F8A6-C771-C1B8-80AE-4DDA8A9B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6D58-3AF8-0C21-1717-FE17647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E685-B2BD-A565-6058-80CF21A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BDC73-A8FA-1699-2824-A5D3BBA0C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F541B-1DEF-DD56-9635-F717B926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9D9C-5A9F-2FAF-FE07-BDEE9DE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4CEC-B71D-E1B7-689F-1493E3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A63C-8826-DB29-7378-AB8EE24C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7918" y="250712"/>
            <a:ext cx="1725032" cy="130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" name="Google Shape;20;p14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21" name="Google Shape;21;p14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4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14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616568" y="2555019"/>
            <a:ext cx="5400600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  <a:defRPr sz="4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16568" y="4605246"/>
            <a:ext cx="540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2"/>
          </p:nvPr>
        </p:nvSpPr>
        <p:spPr>
          <a:xfrm>
            <a:off x="6616568" y="5821912"/>
            <a:ext cx="2409879" cy="51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43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768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9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94473" y="104503"/>
            <a:ext cx="883796" cy="6676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/>
          <p:nvPr/>
        </p:nvSpPr>
        <p:spPr>
          <a:xfrm>
            <a:off x="0" y="0"/>
            <a:ext cx="396240" cy="8309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132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20" descr="A picture containing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7822" y="5811716"/>
            <a:ext cx="1126727" cy="85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0"/>
          <p:cNvPicPr preferRelativeResize="0"/>
          <p:nvPr/>
        </p:nvPicPr>
        <p:blipFill rotWithShape="1">
          <a:blip r:embed="rId3">
            <a:alphaModFix/>
          </a:blip>
          <a:srcRect l="37809"/>
          <a:stretch/>
        </p:blipFill>
        <p:spPr>
          <a:xfrm>
            <a:off x="-32167" y="0"/>
            <a:ext cx="7582309" cy="6858000"/>
          </a:xfrm>
          <a:custGeom>
            <a:avLst/>
            <a:gdLst/>
            <a:ahLst/>
            <a:cxnLst/>
            <a:rect l="l" t="t" r="r" b="b"/>
            <a:pathLst>
              <a:path w="5686732" h="5143500" extrusionOk="0">
                <a:moveTo>
                  <a:pt x="0" y="0"/>
                </a:moveTo>
                <a:lnTo>
                  <a:pt x="5686732" y="0"/>
                </a:lnTo>
                <a:lnTo>
                  <a:pt x="2256738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8" name="Google Shape;38;p20"/>
          <p:cNvSpPr/>
          <p:nvPr/>
        </p:nvSpPr>
        <p:spPr>
          <a:xfrm>
            <a:off x="4194969" y="0"/>
            <a:ext cx="3955344" cy="4820745"/>
          </a:xfrm>
          <a:prstGeom prst="parallelogram">
            <a:avLst>
              <a:gd name="adj" fmla="val 83493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2609070" y="3474805"/>
            <a:ext cx="2775857" cy="3383195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oogle Shape;40;p20"/>
          <p:cNvGrpSpPr/>
          <p:nvPr/>
        </p:nvGrpSpPr>
        <p:grpSpPr>
          <a:xfrm>
            <a:off x="6719500" y="1"/>
            <a:ext cx="787665" cy="564907"/>
            <a:chOff x="4470421" y="-7952"/>
            <a:chExt cx="1122770" cy="805240"/>
          </a:xfrm>
        </p:grpSpPr>
        <p:sp>
          <p:nvSpPr>
            <p:cNvPr id="41" name="Google Shape;41;p20"/>
            <p:cNvSpPr/>
            <p:nvPr/>
          </p:nvSpPr>
          <p:spPr>
            <a:xfrm rot="5400000">
              <a:off x="4909878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rot="-5400000" flipH="1">
              <a:off x="4348493" y="113976"/>
              <a:ext cx="805240" cy="56138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0"/>
          <p:cNvSpPr/>
          <p:nvPr/>
        </p:nvSpPr>
        <p:spPr>
          <a:xfrm>
            <a:off x="5833550" y="885184"/>
            <a:ext cx="1844737" cy="2248352"/>
          </a:xfrm>
          <a:prstGeom prst="parallelogram">
            <a:avLst>
              <a:gd name="adj" fmla="val 83493"/>
            </a:avLst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20"/>
          <p:cNvSpPr/>
          <p:nvPr/>
        </p:nvSpPr>
        <p:spPr>
          <a:xfrm rot="5400000">
            <a:off x="-235663" y="203496"/>
            <a:ext cx="1306191" cy="89919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67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 rot="10800000">
            <a:off x="3318531" y="0"/>
            <a:ext cx="8873469" cy="6858000"/>
          </a:xfrm>
          <a:custGeom>
            <a:avLst/>
            <a:gdLst/>
            <a:ahLst/>
            <a:cxnLst/>
            <a:rect l="l" t="t" r="r" b="b"/>
            <a:pathLst>
              <a:path w="8873469" h="6858000" extrusionOk="0">
                <a:moveTo>
                  <a:pt x="4951872" y="6858000"/>
                </a:moveTo>
                <a:lnTo>
                  <a:pt x="0" y="6858000"/>
                </a:lnTo>
                <a:lnTo>
                  <a:pt x="0" y="9"/>
                </a:lnTo>
                <a:lnTo>
                  <a:pt x="4951872" y="9"/>
                </a:lnTo>
                <a:lnTo>
                  <a:pt x="4951872" y="0"/>
                </a:lnTo>
                <a:lnTo>
                  <a:pt x="8873469" y="0"/>
                </a:lnTo>
                <a:lnTo>
                  <a:pt x="4951872" y="6833797"/>
                </a:lnTo>
                <a:close/>
              </a:path>
            </a:pathLst>
          </a:custGeom>
          <a:solidFill>
            <a:srgbClr val="14427B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5963274" y="5860508"/>
            <a:ext cx="574850" cy="997492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7"/>
          <p:cNvCxnSpPr/>
          <p:nvPr/>
        </p:nvCxnSpPr>
        <p:spPr>
          <a:xfrm flipH="1">
            <a:off x="6071959" y="5670728"/>
            <a:ext cx="466166" cy="8089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65;p17"/>
          <p:cNvCxnSpPr/>
          <p:nvPr/>
        </p:nvCxnSpPr>
        <p:spPr>
          <a:xfrm flipH="1">
            <a:off x="7099499" y="521928"/>
            <a:ext cx="318036" cy="551863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l="5248"/>
          <a:stretch/>
        </p:blipFill>
        <p:spPr>
          <a:xfrm>
            <a:off x="19050" y="772790"/>
            <a:ext cx="6985967" cy="5302388"/>
          </a:xfrm>
          <a:custGeom>
            <a:avLst/>
            <a:gdLst/>
            <a:ahLst/>
            <a:cxnLst/>
            <a:rect l="l" t="t" r="r" b="b"/>
            <a:pathLst>
              <a:path w="7372971" h="5302388" extrusionOk="0">
                <a:moveTo>
                  <a:pt x="4340916" y="0"/>
                </a:moveTo>
                <a:lnTo>
                  <a:pt x="7372971" y="0"/>
                </a:lnTo>
                <a:lnTo>
                  <a:pt x="4340916" y="5283677"/>
                </a:lnTo>
                <a:lnTo>
                  <a:pt x="4340916" y="5302388"/>
                </a:lnTo>
                <a:lnTo>
                  <a:pt x="0" y="5302388"/>
                </a:lnTo>
                <a:lnTo>
                  <a:pt x="0" y="7"/>
                </a:lnTo>
                <a:lnTo>
                  <a:pt x="4340916" y="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7" name="Google Shape;67;p17"/>
          <p:cNvSpPr/>
          <p:nvPr/>
        </p:nvSpPr>
        <p:spPr>
          <a:xfrm>
            <a:off x="4066493" y="2023293"/>
            <a:ext cx="2722753" cy="2811415"/>
          </a:xfrm>
          <a:prstGeom prst="parallelogram">
            <a:avLst>
              <a:gd name="adj" fmla="val 58651"/>
            </a:avLst>
          </a:prstGeom>
          <a:solidFill>
            <a:schemeClr val="lt1">
              <a:alpha val="7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789246" y="3667694"/>
            <a:ext cx="5402754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789246" y="2298805"/>
            <a:ext cx="1009121" cy="123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8E5-99D4-C9AE-BEBB-2D25BFCB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D47F-158F-6CEF-8A9B-191E1C92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16B4-1ABE-4C43-E83F-C997C6AA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B140-DF55-65E0-53F3-9D1FC7D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699-7C7B-E0B0-B26E-13F0A36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4638-A7A6-7D4C-DC2F-8A2C5C1B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041-C473-EC4C-C63B-811B435B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14EA-7965-5870-C48C-F913506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63E-466B-8E05-5B7C-8D4AA775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41D3-A7B2-D2E3-C0F1-33762DA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F50-4750-427C-94D2-09736DC9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1713-892F-61CE-CE85-550B111A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7024-E501-1EFE-AAF9-6707C42A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9D28-4E31-F784-D13D-A710845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8803-45D2-3804-8447-27DF4EA2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F2E3-10F2-E72B-94AB-9AB79557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0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89F-EA84-A5CC-B6E3-F12C1982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A93BB-69D8-FEFA-EECA-D287D945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04C-E5B6-8734-53A7-D47A120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E2205-0768-462D-9A65-CDC1A863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DC895-D93C-C4F5-36DF-471725C33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96A77-FC91-710E-E66C-C2F1EA60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55D3-E4D9-7D1B-5C67-68A50145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5869-9451-9124-D274-F38BB4B7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5798-E0F2-9D39-0E98-A974846E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F637-BC01-EC86-DC97-443061C5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CC0D-3705-A1C3-06BB-BB08291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9FC8-D479-AC76-843C-735350B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9372-7B43-5C9D-3A30-CA27553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D0C86-36C8-4DBE-0AC3-CAEBEC2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D1633-5087-BDED-B435-BA48CA62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F00-0CC0-4B1E-88C1-B74AE15D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B3C1-E6E3-5568-C63A-80A6A4A6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2A11-D5ED-D11D-8C6F-9A6218EE4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A1B8-DE28-210D-F727-52FE0A4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547A-4F3D-9DD6-1A64-55EA1D19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E1FE-E861-AA49-DE14-1E87E591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7B5A-280B-AF96-370A-F4EC6BB9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AE5-87A1-FA89-366F-DAB2009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02A54-BF8C-A8F5-889F-9F0F9BD8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9CB3-F939-3BA0-C218-0B4C4F3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6CEE-52EE-3FEA-DA06-45C0E425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7D7C6-5E20-331C-516B-83607AE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ECE96-AEDD-D20E-4435-B7043DE7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A6F7B-9244-3504-6197-63203471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CF18-B57E-6A70-383D-7F8D46F5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13B9-142E-473C-ACC7-EF1FDB77C37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F1EF-0971-4902-B649-68BCA9F9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679A-272E-4F0D-D217-04A91E0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3424A-E242-4C92-B676-4DD78838A7D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lassification: Internal Contains PII: No">
            <a:extLst>
              <a:ext uri="{FF2B5EF4-FFF2-40B4-BE49-F238E27FC236}">
                <a16:creationId xmlns:a16="http://schemas.microsoft.com/office/drawing/2014/main" id="{1FF2D261-BD3C-F1C2-8169-659BBC0BCD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789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title"/>
          </p:nvPr>
        </p:nvSpPr>
        <p:spPr>
          <a:xfrm>
            <a:off x="6129225" y="2349550"/>
            <a:ext cx="58863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ontserrat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Risk Deck Automation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xfrm>
            <a:off x="7587131" y="3959200"/>
            <a:ext cx="24099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dirty="0"/>
              <a:t>25th July 2022</a:t>
            </a:r>
            <a:endParaRPr sz="1800"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7148841" y="2555019"/>
            <a:ext cx="3772588" cy="17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Fraud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Fraud Comparison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840925"/>
              </p:ext>
            </p:extLst>
          </p:nvPr>
        </p:nvGraphicFramePr>
        <p:xfrm>
          <a:off x="1997182" y="1510301"/>
          <a:ext cx="8197636" cy="449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58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Identity Soft &amp; Hard Decline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200961"/>
              </p:ext>
            </p:extLst>
          </p:nvPr>
        </p:nvGraphicFramePr>
        <p:xfrm>
          <a:off x="44665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453804-E526-25D6-96FB-ECAD15565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486496"/>
              </p:ext>
            </p:extLst>
          </p:nvPr>
        </p:nvGraphicFramePr>
        <p:xfrm>
          <a:off x="609600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86B3B-5D64-5C03-8CC4-203BCA72ECE5}"/>
              </a:ext>
            </a:extLst>
          </p:cNvPr>
          <p:cNvSpPr txBox="1"/>
          <p:nvPr/>
        </p:nvSpPr>
        <p:spPr>
          <a:xfrm>
            <a:off x="1068512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IDV Soft Decline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F4643-C9EC-A0C1-C91C-47B6301BD48D}"/>
              </a:ext>
            </a:extLst>
          </p:cNvPr>
          <p:cNvSpPr txBox="1"/>
          <p:nvPr/>
        </p:nvSpPr>
        <p:spPr>
          <a:xfrm>
            <a:off x="6748409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IDV Hard Decline</a:t>
            </a:r>
          </a:p>
        </p:txBody>
      </p:sp>
    </p:spTree>
    <p:extLst>
      <p:ext uri="{BB962C8B-B14F-4D97-AF65-F5344CB8AC3E}">
        <p14:creationId xmlns:p14="http://schemas.microsoft.com/office/powerpoint/2010/main" val="264650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Banking Soft &amp; Hard Decline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44665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453804-E526-25D6-96FB-ECAD155651B3}"/>
              </a:ext>
            </a:extLst>
          </p:cNvPr>
          <p:cNvGraphicFramePr/>
          <p:nvPr/>
        </p:nvGraphicFramePr>
        <p:xfrm>
          <a:off x="609600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86B3B-5D64-5C03-8CC4-203BCA72ECE5}"/>
              </a:ext>
            </a:extLst>
          </p:cNvPr>
          <p:cNvSpPr txBox="1"/>
          <p:nvPr/>
        </p:nvSpPr>
        <p:spPr>
          <a:xfrm>
            <a:off x="1068512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BAV Soft Decline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F4643-C9EC-A0C1-C91C-47B6301BD48D}"/>
              </a:ext>
            </a:extLst>
          </p:cNvPr>
          <p:cNvSpPr txBox="1"/>
          <p:nvPr/>
        </p:nvSpPr>
        <p:spPr>
          <a:xfrm>
            <a:off x="6748409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BAV Hard Decline</a:t>
            </a:r>
          </a:p>
        </p:txBody>
      </p:sp>
    </p:spTree>
    <p:extLst>
      <p:ext uri="{BB962C8B-B14F-4D97-AF65-F5344CB8AC3E}">
        <p14:creationId xmlns:p14="http://schemas.microsoft.com/office/powerpoint/2010/main" val="201809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Identity &amp; Banking Decline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/>
        </p:nvGraphicFramePr>
        <p:xfrm>
          <a:off x="44665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453804-E526-25D6-96FB-ECAD155651B3}"/>
              </a:ext>
            </a:extLst>
          </p:cNvPr>
          <p:cNvGraphicFramePr/>
          <p:nvPr/>
        </p:nvGraphicFramePr>
        <p:xfrm>
          <a:off x="6096000" y="1756880"/>
          <a:ext cx="5101396" cy="4469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86B3B-5D64-5C03-8CC4-203BCA72ECE5}"/>
              </a:ext>
            </a:extLst>
          </p:cNvPr>
          <p:cNvSpPr txBox="1"/>
          <p:nvPr/>
        </p:nvSpPr>
        <p:spPr>
          <a:xfrm>
            <a:off x="1068512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IDV Decline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F4643-C9EC-A0C1-C91C-47B6301BD48D}"/>
              </a:ext>
            </a:extLst>
          </p:cNvPr>
          <p:cNvSpPr txBox="1"/>
          <p:nvPr/>
        </p:nvSpPr>
        <p:spPr>
          <a:xfrm>
            <a:off x="6748409" y="1401174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BAV Decline rate</a:t>
            </a:r>
          </a:p>
        </p:txBody>
      </p:sp>
    </p:spTree>
    <p:extLst>
      <p:ext uri="{BB962C8B-B14F-4D97-AF65-F5344CB8AC3E}">
        <p14:creationId xmlns:p14="http://schemas.microsoft.com/office/powerpoint/2010/main" val="20436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a4e980fc_0_0"/>
          <p:cNvSpPr txBox="1">
            <a:spLocks noGrp="1"/>
          </p:cNvSpPr>
          <p:nvPr>
            <p:ph type="title"/>
          </p:nvPr>
        </p:nvSpPr>
        <p:spPr>
          <a:xfrm>
            <a:off x="535577" y="104503"/>
            <a:ext cx="105759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Pre-Paid Fraud Rate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13da4e980fc_0_0"/>
          <p:cNvSpPr txBox="1">
            <a:spLocks noGrp="1"/>
          </p:cNvSpPr>
          <p:nvPr>
            <p:ph type="sldNum" idx="12"/>
          </p:nvPr>
        </p:nvSpPr>
        <p:spPr>
          <a:xfrm>
            <a:off x="4466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4DCDF-CDEC-BF02-0B0E-FBF255E06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745304"/>
              </p:ext>
            </p:extLst>
          </p:nvPr>
        </p:nvGraphicFramePr>
        <p:xfrm>
          <a:off x="2032000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951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E62-E670-B951-FD4B-74BC2A8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Dealers By Pre-Paid Fraud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FF4964-A3F6-00C4-964A-9C382602B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604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10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6545943" y="3393074"/>
            <a:ext cx="5341257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sldNum" idx="12"/>
          </p:nvPr>
        </p:nvSpPr>
        <p:spPr>
          <a:xfrm>
            <a:off x="141850" y="6356350"/>
            <a:ext cx="39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40a623-9ed5-48a7-a008-2fa6c57e55b5" xsi:nil="true"/>
    <lcf76f155ced4ddcb4097134ff3c332f xmlns="7f163734-ec17-43e2-8897-3f66027f09d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5A1B0B1A7C9428C818EAD3183AC9D" ma:contentTypeVersion="16" ma:contentTypeDescription="Create a new document." ma:contentTypeScope="" ma:versionID="a49d61e5415d52560078755c5f468413">
  <xsd:schema xmlns:xsd="http://www.w3.org/2001/XMLSchema" xmlns:xs="http://www.w3.org/2001/XMLSchema" xmlns:p="http://schemas.microsoft.com/office/2006/metadata/properties" xmlns:ns2="6240a623-9ed5-48a7-a008-2fa6c57e55b5" xmlns:ns3="7f163734-ec17-43e2-8897-3f66027f09d7" targetNamespace="http://schemas.microsoft.com/office/2006/metadata/properties" ma:root="true" ma:fieldsID="2f7aeb6989fa46fafc7acb707403c7c8" ns2:_="" ns3:_="">
    <xsd:import namespace="6240a623-9ed5-48a7-a008-2fa6c57e55b5"/>
    <xsd:import namespace="7f163734-ec17-43e2-8897-3f66027f09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0a623-9ed5-48a7-a008-2fa6c57e55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6369154-4d6a-4c38-bfe7-c349d9f21d3c}" ma:internalName="TaxCatchAll" ma:showField="CatchAllData" ma:web="6240a623-9ed5-48a7-a008-2fa6c57e55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63734-ec17-43e2-8897-3f66027f0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4a8a54-42e6-4d98-90f0-d19a0bfdb7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9DCD0D-8267-4E75-870F-E12694998218}">
  <ds:schemaRefs>
    <ds:schemaRef ds:uri="http://schemas.microsoft.com/office/2006/metadata/properties"/>
    <ds:schemaRef ds:uri="http://schemas.microsoft.com/office/infopath/2007/PartnerControls"/>
    <ds:schemaRef ds:uri="6240a623-9ed5-48a7-a008-2fa6c57e55b5"/>
    <ds:schemaRef ds:uri="7f163734-ec17-43e2-8897-3f66027f09d7"/>
  </ds:schemaRefs>
</ds:datastoreItem>
</file>

<file path=customXml/itemProps2.xml><?xml version="1.0" encoding="utf-8"?>
<ds:datastoreItem xmlns:ds="http://schemas.openxmlformats.org/officeDocument/2006/customXml" ds:itemID="{99C920D3-D4AF-4785-B0C7-4BA676BD63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9218FB-3BA6-4F19-8A4A-81E48CE84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0a623-9ed5-48a7-a008-2fa6c57e55b5"/>
    <ds:schemaRef ds:uri="7f163734-ec17-43e2-8897-3f66027f09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d9ae752-6e2b-47ef-adf2-984e27bdbd82}" enabled="1" method="Standard" siteId="{6ce85980-a5c0-482a-b992-03fd18185c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64</Words>
  <Application>Microsoft Office PowerPoint</Application>
  <PresentationFormat>Widescreen</PresentationFormat>
  <Paragraphs>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Microsoft Sans Serif</vt:lpstr>
      <vt:lpstr>Montserrat</vt:lpstr>
      <vt:lpstr>Times New Roman</vt:lpstr>
      <vt:lpstr>Office Theme</vt:lpstr>
      <vt:lpstr>Risk Deck Automation</vt:lpstr>
      <vt:lpstr>Fraud Analysis</vt:lpstr>
      <vt:lpstr>Fraud Comparison</vt:lpstr>
      <vt:lpstr>Identity Soft &amp; Hard Decline Rate</vt:lpstr>
      <vt:lpstr>Banking Soft &amp; Hard Decline Rate</vt:lpstr>
      <vt:lpstr>Identity &amp; Banking Decline Rate</vt:lpstr>
      <vt:lpstr>Pre-Paid Fraud Rate</vt:lpstr>
      <vt:lpstr>Top 10 Dealers By Pre-Paid Fraud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Deck Automation</dc:title>
  <dc:creator>Harshit Bansal</dc:creator>
  <cp:lastModifiedBy>Harshit Bansal</cp:lastModifiedBy>
  <cp:revision>25</cp:revision>
  <dcterms:created xsi:type="dcterms:W3CDTF">2022-09-15T09:07:51Z</dcterms:created>
  <dcterms:modified xsi:type="dcterms:W3CDTF">2022-11-01T05:45:10Z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7b3dbd60-99f3-4993-8174-794326af64f4</vt:lpwstr>
  </property>
  <property fmtid="{D5CDD505-2E9C-101B-9397-08002B2CF9AE}" pid="3" name="Classification">
    <vt:lpwstr>LV_INT3RNAL</vt:lpwstr>
  </property>
  <property fmtid="{D5CDD505-2E9C-101B-9397-08002B2CF9AE}" pid="4" name="ContainsPII">
    <vt:lpwstr>No</vt:lpwstr>
  </property>
  <property fmtid="{D5CDD505-2E9C-101B-9397-08002B2CF9AE}" pid="5" name="MediaServiceImageTags">
    <vt:lpwstr/>
  </property>
  <property fmtid="{D5CDD505-2E9C-101B-9397-08002B2CF9AE}" pid="6" name="ContentTypeId">
    <vt:lpwstr>0x010100B1A5A1B0B1A7C9428C818EAD3183AC9D</vt:lpwstr>
  </property>
</Properties>
</file>