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20622-2EE9-48AD-9742-EB55D9B7839E}" v="43" dt="2022-09-15T09:10:5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Bansal" userId="17121475-0c2e-4343-8d13-14614994c6c4" providerId="ADAL" clId="{FAC20622-2EE9-48AD-9742-EB55D9B7839E}"/>
    <pc:docChg chg="custSel addSld delSld modSld modMainMaster">
      <pc:chgData name="Harshit Bansal" userId="17121475-0c2e-4343-8d13-14614994c6c4" providerId="ADAL" clId="{FAC20622-2EE9-48AD-9742-EB55D9B7839E}" dt="2022-09-15T09:10:50.369" v="284"/>
      <pc:docMkLst>
        <pc:docMk/>
      </pc:docMkLst>
      <pc:sldChg chg="new del">
        <pc:chgData name="Harshit Bansal" userId="17121475-0c2e-4343-8d13-14614994c6c4" providerId="ADAL" clId="{FAC20622-2EE9-48AD-9742-EB55D9B7839E}" dt="2022-09-15T09:08:01.847" v="58" actId="47"/>
        <pc:sldMkLst>
          <pc:docMk/>
          <pc:sldMk cId="3621367172" sldId="256"/>
        </pc:sldMkLst>
      </pc:sldChg>
      <pc:sldChg chg="add">
        <pc:chgData name="Harshit Bansal" userId="17121475-0c2e-4343-8d13-14614994c6c4" providerId="ADAL" clId="{FAC20622-2EE9-48AD-9742-EB55D9B7839E}" dt="2022-09-15T09:07:59.542" v="1"/>
        <pc:sldMkLst>
          <pc:docMk/>
          <pc:sldMk cId="0" sldId="257"/>
        </pc:sldMkLst>
      </pc:sldChg>
      <pc:sldChg chg="addSp modSp add mod">
        <pc:chgData name="Harshit Bansal" userId="17121475-0c2e-4343-8d13-14614994c6c4" providerId="ADAL" clId="{FAC20622-2EE9-48AD-9742-EB55D9B7839E}" dt="2022-09-15T09:10:49.084" v="229" actId="1957"/>
        <pc:sldMkLst>
          <pc:docMk/>
          <pc:sldMk cId="0" sldId="258"/>
        </pc:sldMkLst>
        <pc:graphicFrameChg chg="add mod">
          <ac:chgData name="Harshit Bansal" userId="17121475-0c2e-4343-8d13-14614994c6c4" providerId="ADAL" clId="{FAC20622-2EE9-48AD-9742-EB55D9B7839E}" dt="2022-09-15T09:10:49.084" v="229" actId="1957"/>
          <ac:graphicFrameMkLst>
            <pc:docMk/>
            <pc:sldMk cId="0" sldId="258"/>
            <ac:graphicFrameMk id="4" creationId="{E6B4DCDF-CDEC-BF02-0B0E-FBF255E06F7F}"/>
          </ac:graphicFrameMkLst>
        </pc:graphicFrameChg>
      </pc:sldChg>
      <pc:sldChg chg="new del">
        <pc:chgData name="Harshit Bansal" userId="17121475-0c2e-4343-8d13-14614994c6c4" providerId="ADAL" clId="{FAC20622-2EE9-48AD-9742-EB55D9B7839E}" dt="2022-09-15T09:08:13.350" v="115" actId="47"/>
        <pc:sldMkLst>
          <pc:docMk/>
          <pc:sldMk cId="1166086502" sldId="258"/>
        </pc:sldMkLst>
      </pc:sldChg>
      <pc:sldChg chg="add">
        <pc:chgData name="Harshit Bansal" userId="17121475-0c2e-4343-8d13-14614994c6c4" providerId="ADAL" clId="{FAC20622-2EE9-48AD-9742-EB55D9B7839E}" dt="2022-09-15T09:08:27.218" v="172"/>
        <pc:sldMkLst>
          <pc:docMk/>
          <pc:sldMk cId="0" sldId="261"/>
        </pc:sldMkLst>
      </pc:sldChg>
      <pc:sldMasterChg chg="addSp modSp mod">
        <pc:chgData name="Harshit Bansal" userId="17121475-0c2e-4343-8d13-14614994c6c4" providerId="ADAL" clId="{FAC20622-2EE9-48AD-9742-EB55D9B7839E}" dt="2022-09-15T09:10:50.369" v="284"/>
        <pc:sldMasterMkLst>
          <pc:docMk/>
          <pc:sldMasterMk cId="4078959786" sldId="2147483648"/>
        </pc:sldMasterMkLst>
        <pc:spChg chg="add mod ord modVis">
          <ac:chgData name="Harshit Bansal" userId="17121475-0c2e-4343-8d13-14614994c6c4" providerId="ADAL" clId="{FAC20622-2EE9-48AD-9742-EB55D9B7839E}" dt="2022-09-15T09:10:50.369" v="284"/>
          <ac:spMkLst>
            <pc:docMk/>
            <pc:sldMasterMk cId="4078959786" sldId="2147483648"/>
            <ac:spMk id="7" creationId="{1FF2D261-BD3C-F1C2-8169-659BBC0BCDDB}"/>
          </ac:spMkLst>
        </pc:sp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0.44157303370786516</c:v>
                </c:pt>
                <c:pt idx="1">
                  <c:v>0.48166877370417194</c:v>
                </c:pt>
                <c:pt idx="2">
                  <c:v>0.5151869158878505</c:v>
                </c:pt>
                <c:pt idx="3">
                  <c:v>0.47572815533980584</c:v>
                </c:pt>
                <c:pt idx="4">
                  <c:v>0.4863013698630137</c:v>
                </c:pt>
                <c:pt idx="5">
                  <c:v>0.4810126582278481</c:v>
                </c:pt>
                <c:pt idx="6">
                  <c:v>0.4835680751173709</c:v>
                </c:pt>
                <c:pt idx="7">
                  <c:v>0.4994192799070848</c:v>
                </c:pt>
                <c:pt idx="8">
                  <c:v>0.47555555555555556</c:v>
                </c:pt>
                <c:pt idx="9">
                  <c:v>0.47249190938511326</c:v>
                </c:pt>
                <c:pt idx="10">
                  <c:v>0.5104551045510455</c:v>
                </c:pt>
                <c:pt idx="11">
                  <c:v>0.47270471464019853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0.49866666666666665</c:v>
                </c:pt>
                <c:pt idx="1">
                  <c:v>0.433112582781457</c:v>
                </c:pt>
                <c:pt idx="2">
                  <c:v>0.4789356984478936</c:v>
                </c:pt>
                <c:pt idx="3">
                  <c:v>0.4913294797687861</c:v>
                </c:pt>
                <c:pt idx="4">
                  <c:v>0.45021645021645024</c:v>
                </c:pt>
                <c:pt idx="5">
                  <c:v>0.48737373737373735</c:v>
                </c:pt>
                <c:pt idx="6">
                  <c:v>0.47058823529411764</c:v>
                </c:pt>
                <c:pt idx="7">
                  <c:v>0.43908045977011495</c:v>
                </c:pt>
                <c:pt idx="8">
                  <c:v>0.46867167919799496</c:v>
                </c:pt>
                <c:pt idx="9">
                  <c:v>0.4427020506634499</c:v>
                </c:pt>
                <c:pt idx="10">
                  <c:v>0.4965909090909091</c:v>
                </c:pt>
                <c:pt idx="11">
                  <c:v>0.5012658227848101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0.4569377990430622</c:v>
                </c:pt>
                <c:pt idx="1">
                  <c:v>0.4397834912043302</c:v>
                </c:pt>
                <c:pt idx="2">
                  <c:v>0.4592422502870264</c:v>
                </c:pt>
                <c:pt idx="3">
                  <c:v>0.4485294117647059</c:v>
                </c:pt>
                <c:pt idx="4">
                  <c:v>0.4866369710467706</c:v>
                </c:pt>
                <c:pt idx="5">
                  <c:v>0.4876712328767123</c:v>
                </c:pt>
                <c:pt idx="6">
                  <c:v>0.4597839135654262</c:v>
                </c:pt>
                <c:pt idx="7">
                  <c:v>0.448</c:v>
                </c:pt>
                <c:pt idx="8">
                  <c:v>0.4875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B547-C097-42CC-9D10-C5C18D4A408A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6D4-8A9C-4E32-9C99-62E373EBB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9B1-5C49-2EED-E7FB-18A1C31A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EBAF-8662-9FE9-3EB6-136DF046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554-7A68-37A6-6C89-F94071B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C052-C8B4-28CF-F103-D6BB96E0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0801-5E00-3CAE-D014-62302EC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5028-E189-02CC-9FD3-378AA06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1841-287D-7B3C-CFD4-FB7DE3F2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8A6-C771-C1B8-80AE-4DDA8A9B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6D58-3AF8-0C21-1717-FE17647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685-B2BD-A565-6058-80CF21A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DC73-A8FA-1699-2824-A5D3BBA0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541B-1DEF-DD56-9635-F717B926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D9C-5A9F-2FAF-FE07-BDEE9DE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4CEC-B71D-E1B7-689F-1493E3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A63C-8826-DB29-7378-AB8EE24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7918" y="250712"/>
            <a:ext cx="1725032" cy="130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" name="Google Shape;20;p14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21" name="Google Shape;21;p14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4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14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616568" y="2555019"/>
            <a:ext cx="5400600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  <a:defRPr sz="4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16568" y="4605246"/>
            <a:ext cx="540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6616568" y="5821912"/>
            <a:ext cx="2409879" cy="5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3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768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9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4473" y="104503"/>
            <a:ext cx="883796" cy="6676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132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20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7822" y="5811716"/>
            <a:ext cx="1126727" cy="8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" name="Google Shape;38;p20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oogle Shape;40;p20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41" name="Google Shape;41;p20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0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20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67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8E5-99D4-C9AE-BEBB-2D25BFCB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D47F-158F-6CEF-8A9B-191E1C92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16B4-1ABE-4C43-E83F-C997C6A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B140-DF55-65E0-53F3-9D1FC7D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699-7C7B-E0B0-B26E-13F0A36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38-A7A6-7D4C-DC2F-8A2C5C1B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041-C473-EC4C-C63B-811B435B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4EA-7965-5870-C48C-F913506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63E-466B-8E05-5B7C-8D4AA77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41D3-A7B2-D2E3-C0F1-33762DA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F50-4750-427C-94D2-09736DC9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1713-892F-61CE-CE85-550B111A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7024-E501-1EFE-AAF9-6707C42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9D28-4E31-F784-D13D-A710845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8803-45D2-3804-8447-27DF4EA2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F2E3-10F2-E72B-94AB-9AB7955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89F-EA84-A5CC-B6E3-F12C198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93BB-69D8-FEFA-EECA-D287D945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04C-E5B6-8734-53A7-D47A120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2205-0768-462D-9A65-CDC1A863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C895-D93C-C4F5-36DF-471725C33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96A77-FC91-710E-E66C-C2F1EA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55D3-E4D9-7D1B-5C67-68A501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869-9451-9124-D274-F38BB4B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798-E0F2-9D39-0E98-A974846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F637-BC01-EC86-DC97-443061C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CC0D-3705-A1C3-06BB-BB08291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9FC8-D479-AC76-843C-735350B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9372-7B43-5C9D-3A30-CA27553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D0C86-36C8-4DBE-0AC3-CAEBEC2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1633-5087-BDED-B435-BA48CA6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F00-0CC0-4B1E-88C1-B74AE15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B3C1-E6E3-5568-C63A-80A6A4A6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2A11-D5ED-D11D-8C6F-9A6218EE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A1B8-DE28-210D-F727-52FE0A4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47A-4F3D-9DD6-1A64-55EA1D1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E1FE-E861-AA49-DE14-1E87E59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7B5A-280B-AF96-370A-F4EC6BB9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AE5-87A1-FA89-366F-DAB2009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02A54-BF8C-A8F5-889F-9F0F9BD8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9CB3-F939-3BA0-C218-0B4C4F3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6CEE-52EE-3FEA-DA06-45C0E42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D7C6-5E20-331C-516B-83607AE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989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ECE96-AEDD-D20E-4435-B7043DE7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6F7B-9244-3504-6197-63203471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F18-B57E-6A70-383D-7F8D46F5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13B9-142E-473C-ACC7-EF1FDB77C379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F1EF-0971-4902-B649-68BCA9F9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79A-272E-4F0D-D217-04A91E0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Internal Contains PII: No">
            <a:extLst>
              <a:ext uri="{FF2B5EF4-FFF2-40B4-BE49-F238E27FC236}">
                <a16:creationId xmlns:a16="http://schemas.microsoft.com/office/drawing/2014/main" id="{1FF2D261-BD3C-F1C2-8169-659BBC0BCD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89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title"/>
          </p:nvPr>
        </p:nvSpPr>
        <p:spPr>
          <a:xfrm>
            <a:off x="6129225" y="2349550"/>
            <a:ext cx="58863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Deck Automation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587131" y="3959200"/>
            <a:ext cx="2409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r>
              <a:t>Oct 04, 2022</a:t>
            </a:r>
          </a:p>
        </p:txBody>
      </p:sp>
      <p:sp>
        <p:nvSpPr>
          <p:cNvPr id="118" name="Google Shape;1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Missed First Payment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A1B0B1A7C9428C818EAD3183AC9D" ma:contentTypeVersion="16" ma:contentTypeDescription="Create a new document." ma:contentTypeScope="" ma:versionID="a49d61e5415d52560078755c5f468413">
  <xsd:schema xmlns:xsd="http://www.w3.org/2001/XMLSchema" xmlns:xs="http://www.w3.org/2001/XMLSchema" xmlns:p="http://schemas.microsoft.com/office/2006/metadata/properties" xmlns:ns2="6240a623-9ed5-48a7-a008-2fa6c57e55b5" xmlns:ns3="7f163734-ec17-43e2-8897-3f66027f09d7" targetNamespace="http://schemas.microsoft.com/office/2006/metadata/properties" ma:root="true" ma:fieldsID="2f7aeb6989fa46fafc7acb707403c7c8" ns2:_="" ns3:_="">
    <xsd:import namespace="6240a623-9ed5-48a7-a008-2fa6c57e55b5"/>
    <xsd:import namespace="7f163734-ec17-43e2-8897-3f66027f09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0a623-9ed5-48a7-a008-2fa6c57e55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6369154-4d6a-4c38-bfe7-c349d9f21d3c}" ma:internalName="TaxCatchAll" ma:showField="CatchAllData" ma:web="6240a623-9ed5-48a7-a008-2fa6c57e55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63734-ec17-43e2-8897-3f66027f0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4a8a54-42e6-4d98-90f0-d19a0bfdb7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40a623-9ed5-48a7-a008-2fa6c57e55b5" xsi:nil="true"/>
    <lcf76f155ced4ddcb4097134ff3c332f xmlns="7f163734-ec17-43e2-8897-3f66027f09d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9218FB-3BA6-4F19-8A4A-81E48CE84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0a623-9ed5-48a7-a008-2fa6c57e55b5"/>
    <ds:schemaRef ds:uri="7f163734-ec17-43e2-8897-3f66027f0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9DCD0D-8267-4E75-870F-E12694998218}">
  <ds:schemaRefs>
    <ds:schemaRef ds:uri="http://schemas.microsoft.com/office/2006/metadata/properties"/>
    <ds:schemaRef ds:uri="http://schemas.microsoft.com/office/infopath/2007/PartnerControls"/>
    <ds:schemaRef ds:uri="6240a623-9ed5-48a7-a008-2fa6c57e55b5"/>
    <ds:schemaRef ds:uri="7f163734-ec17-43e2-8897-3f66027f09d7"/>
  </ds:schemaRefs>
</ds:datastoreItem>
</file>

<file path=customXml/itemProps3.xml><?xml version="1.0" encoding="utf-8"?>
<ds:datastoreItem xmlns:ds="http://schemas.openxmlformats.org/officeDocument/2006/customXml" ds:itemID="{99C920D3-D4AF-4785-B0C7-4BA676BD632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d9ae752-6e2b-47ef-adf2-984e27bdbd82}" enabled="1" method="Standard" siteId="{6ce85980-a5c0-482a-b992-03fd18185c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Microsoft Sans Serif</vt:lpstr>
      <vt:lpstr>Montserrat</vt:lpstr>
      <vt:lpstr>Times New Roman</vt:lpstr>
      <vt:lpstr>Office Theme</vt:lpstr>
      <vt:lpstr>Risk Deck Automation</vt:lpstr>
      <vt:lpstr>Missed First Payment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Deck Automation</dc:title>
  <dc:creator>Harshit Bansal</dc:creator>
  <cp:lastModifiedBy>Harshit Bansal</cp:lastModifiedBy>
  <cp:revision>2</cp:revision>
  <dcterms:created xsi:type="dcterms:W3CDTF">2022-09-15T09:07:51Z</dcterms:created>
  <dcterms:modified xsi:type="dcterms:W3CDTF">2022-10-04T09:24:00Z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a5584bf0-bed1-4840-8c53-58b50c66ad3c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  <property fmtid="{D5CDD505-2E9C-101B-9397-08002B2CF9AE}" pid="5" name="MediaServiceImageTags">
    <vt:lpwstr/>
  </property>
  <property fmtid="{D5CDD505-2E9C-101B-9397-08002B2CF9AE}" pid="6" name="ContentTypeId">
    <vt:lpwstr>0x010100B1A5A1B0B1A7C9428C818EAD3183AC9D</vt:lpwstr>
  </property>
</Properties>
</file>