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7048-46BD-DE80-6106-8B2E5DB30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075DE-FC4A-0C9A-C44C-1EE8542AE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3E933-A7E8-6C67-AC39-A8BAC18B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1758-1876-4773-A025-6556E5A8363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9217-0C53-2BDD-8C79-7BBE62CF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CBE0-C182-604D-5CA4-92E048A0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DEF1-BB08-4F12-9548-7A96C7AE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260D-0B66-A665-A932-B1B02E67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0B15B-DB77-6D9F-6180-781983C8E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D2E2-1939-9D62-4786-7C636C26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1758-1876-4773-A025-6556E5A8363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10A5-F507-30AD-B844-D3AFE840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7F31-BE43-AA48-7695-06E80707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DEF1-BB08-4F12-9548-7A96C7AE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FDEA3-190E-5F32-6964-AFA71A883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D0E3B-F39F-677D-611E-FEBCDC963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1B530-1AE0-0128-41F3-5765FB0E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1758-1876-4773-A025-6556E5A8363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D998-D1EA-4E9F-D447-E1121B8F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24DB-3059-1BDA-EF1A-BC25380D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DEF1-BB08-4F12-9548-7A96C7AE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5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46BD-491B-09E2-485C-B411AC87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BF02-7006-18CD-C24D-221E59F0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BA6A-FF43-786A-48F6-AA480A8E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1758-1876-4773-A025-6556E5A8363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1823-280F-31EE-3470-A2720209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AFDD-F958-76ED-B91E-6CCCCE81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DEF1-BB08-4F12-9548-7A96C7AE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11B8-EDC9-0059-CD5C-9D55579F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D0BA-BABE-2A65-DB66-61D1397D4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F18D-7048-A196-BE70-524CD23A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1758-1876-4773-A025-6556E5A8363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490C-2053-541E-BD86-DDC0DD37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8DA5-FBF6-76CF-2F4C-EEF9870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DEF1-BB08-4F12-9548-7A96C7AE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3469-9930-EA94-7EE9-4686DC75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52E1-2CB1-18CF-8436-155729F45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88C60-106E-FBD7-8D6B-B5601341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CD58-F521-A135-95F1-C9B803AD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1758-1876-4773-A025-6556E5A8363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574DC-402B-7720-A35D-2DFFD50A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6626A-A1A4-7F86-1EC5-F0FE6BAE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DEF1-BB08-4F12-9548-7A96C7AE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BFBE-9F65-D2E8-63DA-AB560AA1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D75C-497F-C2D5-EA6B-7054AA20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FEF6D-B94B-FA68-F5DB-E357E87B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5A0B9-75A9-4801-1A45-7B4E5B750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F3FDB-DD12-700D-457F-1263CEAAC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A3D2D-59C5-C46A-B4A4-31D0BF9B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1758-1876-4773-A025-6556E5A8363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39315-A041-2694-30F1-BB9E0388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89262-0D1A-4899-A1B7-0D851E8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DEF1-BB08-4F12-9548-7A96C7AE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A233-4C7F-BF9F-6545-52EE3242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53CEC-CA24-5E4A-3C7E-3AE05BA6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1758-1876-4773-A025-6556E5A8363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9C844-1AD8-CDBC-B7EA-D1905ECF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5D480-50F3-DF7B-18CB-38814ECA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DEF1-BB08-4F12-9548-7A96C7AE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960D3-1BAD-4A34-69CB-C92BE821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1758-1876-4773-A025-6556E5A8363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71270-EF4B-6F13-823C-EFE89838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09CED-8219-063E-5546-62BB9F8B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DEF1-BB08-4F12-9548-7A96C7AE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1875-DBEF-8B36-CD70-BFD90961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60F8-73CE-D679-40AB-CCF5E24F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3E5F2-8B56-B9C9-D65E-2D8042A28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15947-1438-BE98-AC31-B9D89E6F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1758-1876-4773-A025-6556E5A8363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D5B1-87A4-8AD6-6B09-C109DB6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84EF2-440D-FB2D-EA60-A2A9D54D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DEF1-BB08-4F12-9548-7A96C7AE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179D-9796-17BC-F778-085C3CE5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E70ED-9E2C-0A4C-79AA-D531D7974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87C32-AAE6-A86A-5E74-CDF1707DB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96530-E285-1531-2E2F-52BFAD79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1758-1876-4773-A025-6556E5A8363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59444-2596-8482-0AEA-6A7792BF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2C2D2-32D1-3686-1C43-9049D6DE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DEF1-BB08-4F12-9548-7A96C7AE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4E973-FADB-76B2-9F97-0C1A4699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3F88-25AA-817E-C65B-767E6B4A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3467-02C1-1D53-1B41-D83AD3CF4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E1758-1876-4773-A025-6556E5A8363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084AD-976B-CB96-836F-6CCE346DE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78C2-560F-7530-D8FD-039824965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DEF1-BB08-4F12-9548-7A96C7AE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2962-C7F1-4C47-0919-D9A90CAB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138883"/>
            <a:ext cx="10515600" cy="1105456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9134-724C-0F5B-B6E0-1CA94566A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30" y="184447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View Item(Harshit)</a:t>
            </a:r>
          </a:p>
          <a:p>
            <a:r>
              <a:rPr lang="en-US" dirty="0">
                <a:solidFill>
                  <a:srgbClr val="FF0000"/>
                </a:solidFill>
              </a:rPr>
              <a:t>Cart (Harshit)</a:t>
            </a:r>
          </a:p>
          <a:p>
            <a:r>
              <a:rPr lang="en-US" dirty="0" err="1">
                <a:solidFill>
                  <a:srgbClr val="FF0000"/>
                </a:solidFill>
              </a:rPr>
              <a:t>NavBar</a:t>
            </a:r>
            <a:r>
              <a:rPr lang="en-US" dirty="0">
                <a:solidFill>
                  <a:srgbClr val="FF0000"/>
                </a:solidFill>
              </a:rPr>
              <a:t>(Sagar)</a:t>
            </a:r>
          </a:p>
          <a:p>
            <a:r>
              <a:rPr lang="en-US" dirty="0">
                <a:solidFill>
                  <a:srgbClr val="FF0000"/>
                </a:solidFill>
              </a:rPr>
              <a:t>Footer(Sagar)</a:t>
            </a:r>
          </a:p>
          <a:p>
            <a:r>
              <a:rPr lang="en-US" dirty="0">
                <a:solidFill>
                  <a:srgbClr val="FF0000"/>
                </a:solidFill>
              </a:rPr>
              <a:t>About Us(Sagar)</a:t>
            </a:r>
          </a:p>
          <a:p>
            <a:r>
              <a:rPr lang="en-US" dirty="0">
                <a:solidFill>
                  <a:srgbClr val="FF0000"/>
                </a:solidFill>
              </a:rPr>
              <a:t>Log in / Register(Chinmay)</a:t>
            </a:r>
          </a:p>
          <a:p>
            <a:r>
              <a:rPr lang="en-US" dirty="0">
                <a:solidFill>
                  <a:srgbClr val="FF0000"/>
                </a:solidFill>
              </a:rPr>
              <a:t>User Profile(Chinmay)</a:t>
            </a:r>
          </a:p>
          <a:p>
            <a:r>
              <a:rPr lang="en-US" dirty="0">
                <a:solidFill>
                  <a:srgbClr val="78FE2E"/>
                </a:solidFill>
              </a:rPr>
              <a:t>Catalogue(Yashasvi)</a:t>
            </a:r>
          </a:p>
          <a:p>
            <a:r>
              <a:rPr lang="en-US" dirty="0">
                <a:solidFill>
                  <a:srgbClr val="FF0000"/>
                </a:solidFill>
              </a:rPr>
              <a:t>Sell(Yashasvi)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3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19D520-79E4-C07A-F073-BB253F3A7CC1}"/>
              </a:ext>
            </a:extLst>
          </p:cNvPr>
          <p:cNvSpPr/>
          <p:nvPr/>
        </p:nvSpPr>
        <p:spPr>
          <a:xfrm>
            <a:off x="980388" y="447774"/>
            <a:ext cx="1470581" cy="678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Vegetable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68E71-0D97-EF40-59B2-98A5FF488A3F}"/>
              </a:ext>
            </a:extLst>
          </p:cNvPr>
          <p:cNvSpPr/>
          <p:nvPr/>
        </p:nvSpPr>
        <p:spPr>
          <a:xfrm>
            <a:off x="6693032" y="527902"/>
            <a:ext cx="1621410" cy="51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E77B2-F4A9-6E6F-A653-4198BA7762D5}"/>
              </a:ext>
            </a:extLst>
          </p:cNvPr>
          <p:cNvSpPr/>
          <p:nvPr/>
        </p:nvSpPr>
        <p:spPr>
          <a:xfrm>
            <a:off x="4865803" y="527902"/>
            <a:ext cx="1621410" cy="51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A3E9F-8C46-4CA9-BECA-959EEDCFD9C5}"/>
              </a:ext>
            </a:extLst>
          </p:cNvPr>
          <p:cNvSpPr/>
          <p:nvPr/>
        </p:nvSpPr>
        <p:spPr>
          <a:xfrm>
            <a:off x="2944306" y="527902"/>
            <a:ext cx="1621410" cy="51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09741-8917-B126-AB2C-E143AACE295D}"/>
              </a:ext>
            </a:extLst>
          </p:cNvPr>
          <p:cNvSpPr/>
          <p:nvPr/>
        </p:nvSpPr>
        <p:spPr>
          <a:xfrm>
            <a:off x="8520261" y="527902"/>
            <a:ext cx="1621410" cy="51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705C6-0F86-0E6B-C551-CEE1E0D8D6DB}"/>
              </a:ext>
            </a:extLst>
          </p:cNvPr>
          <p:cNvSpPr/>
          <p:nvPr/>
        </p:nvSpPr>
        <p:spPr>
          <a:xfrm>
            <a:off x="10347490" y="527902"/>
            <a:ext cx="1621410" cy="51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E503B0-336D-6B94-E052-92BE1C26D8F3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450969" y="787139"/>
            <a:ext cx="49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09F04B-AABB-B002-514F-822591977C08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565716" y="787139"/>
            <a:ext cx="300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62BFB7-347D-A1B5-ED53-6C136DE9FA7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487213" y="787139"/>
            <a:ext cx="205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4F8D67-C156-782E-045B-9E53D774C08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314442" y="787139"/>
            <a:ext cx="205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65918-13C0-267D-3798-C56BB5F21D64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0141671" y="787139"/>
            <a:ext cx="205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EA7972-1F53-6A3D-08BA-63CE1B6635F5}"/>
              </a:ext>
            </a:extLst>
          </p:cNvPr>
          <p:cNvSpPr/>
          <p:nvPr/>
        </p:nvSpPr>
        <p:spPr>
          <a:xfrm>
            <a:off x="245097" y="1607269"/>
            <a:ext cx="1470581" cy="678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CB2D7E-C08C-6F9A-D5CB-9C919D3CDF1B}"/>
              </a:ext>
            </a:extLst>
          </p:cNvPr>
          <p:cNvCxnSpPr>
            <a:cxnSpLocks/>
          </p:cNvCxnSpPr>
          <p:nvPr/>
        </p:nvCxnSpPr>
        <p:spPr>
          <a:xfrm flipV="1">
            <a:off x="1586846" y="1964312"/>
            <a:ext cx="493337" cy="1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EAA58C-6FF6-49E7-BFC6-3705A061D39C}"/>
              </a:ext>
            </a:extLst>
          </p:cNvPr>
          <p:cNvSpPr/>
          <p:nvPr/>
        </p:nvSpPr>
        <p:spPr>
          <a:xfrm>
            <a:off x="2080182" y="1629661"/>
            <a:ext cx="1470581" cy="59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7582F9-767E-3458-69B4-958B144C0978}"/>
              </a:ext>
            </a:extLst>
          </p:cNvPr>
          <p:cNvSpPr/>
          <p:nvPr/>
        </p:nvSpPr>
        <p:spPr>
          <a:xfrm>
            <a:off x="3678027" y="1647331"/>
            <a:ext cx="1470581" cy="59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UserName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01D126-692F-6CF0-7946-7761EE549D41}"/>
              </a:ext>
            </a:extLst>
          </p:cNvPr>
          <p:cNvSpPr/>
          <p:nvPr/>
        </p:nvSpPr>
        <p:spPr>
          <a:xfrm>
            <a:off x="5222451" y="1647333"/>
            <a:ext cx="1470581" cy="593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3FAC2F-5837-D6FD-46EC-BA93FA6A18EF}"/>
              </a:ext>
            </a:extLst>
          </p:cNvPr>
          <p:cNvSpPr/>
          <p:nvPr/>
        </p:nvSpPr>
        <p:spPr>
          <a:xfrm>
            <a:off x="6795941" y="1667369"/>
            <a:ext cx="1621410" cy="593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25E860-9C36-F803-0319-24DA1F0BB9C1}"/>
              </a:ext>
            </a:extLst>
          </p:cNvPr>
          <p:cNvSpPr/>
          <p:nvPr/>
        </p:nvSpPr>
        <p:spPr>
          <a:xfrm>
            <a:off x="980388" y="2667786"/>
            <a:ext cx="1470580" cy="626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EE0B7-D839-DD1D-C0DA-62CEDD045B23}"/>
              </a:ext>
            </a:extLst>
          </p:cNvPr>
          <p:cNvSpPr/>
          <p:nvPr/>
        </p:nvSpPr>
        <p:spPr>
          <a:xfrm>
            <a:off x="2944304" y="2685460"/>
            <a:ext cx="1351174" cy="591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0C4B40-7BFF-9225-58A4-225CB9FA7062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2450968" y="2981226"/>
            <a:ext cx="4933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DB9D42-E01D-49DE-9BF4-50D2E72B4015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3550763" y="1926606"/>
            <a:ext cx="127264" cy="1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C1C6FA-C1FB-3E67-437F-392C6B16F1EC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5148608" y="1944276"/>
            <a:ext cx="738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2C6AC9-1B35-628E-9CF0-21409BCDFC54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6693032" y="1944277"/>
            <a:ext cx="102909" cy="2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7FDF1C7-FBFC-7367-2E38-53634664A03D}"/>
              </a:ext>
            </a:extLst>
          </p:cNvPr>
          <p:cNvSpPr/>
          <p:nvPr/>
        </p:nvSpPr>
        <p:spPr>
          <a:xfrm>
            <a:off x="980388" y="3676454"/>
            <a:ext cx="1470580" cy="626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CC5B04-FA1D-8F23-BA11-4012A2A08841}"/>
              </a:ext>
            </a:extLst>
          </p:cNvPr>
          <p:cNvSpPr/>
          <p:nvPr/>
        </p:nvSpPr>
        <p:spPr>
          <a:xfrm>
            <a:off x="10466111" y="1647334"/>
            <a:ext cx="1621410" cy="593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DFF4AC-01B5-6FA3-E684-3E73E1B88533}"/>
              </a:ext>
            </a:extLst>
          </p:cNvPr>
          <p:cNvSpPr/>
          <p:nvPr/>
        </p:nvSpPr>
        <p:spPr>
          <a:xfrm>
            <a:off x="8631026" y="1657351"/>
            <a:ext cx="1621410" cy="593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 No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27A46F-9307-2654-E9B6-E49CA5AF2C66}"/>
              </a:ext>
            </a:extLst>
          </p:cNvPr>
          <p:cNvCxnSpPr>
            <a:stCxn id="28" idx="3"/>
            <a:endCxn id="42" idx="1"/>
          </p:cNvCxnSpPr>
          <p:nvPr/>
        </p:nvCxnSpPr>
        <p:spPr>
          <a:xfrm flipV="1">
            <a:off x="8417351" y="1954294"/>
            <a:ext cx="213675" cy="1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7381DB-F529-A8C3-15A8-1ACC6CF63D38}"/>
              </a:ext>
            </a:extLst>
          </p:cNvPr>
          <p:cNvCxnSpPr>
            <a:stCxn id="42" idx="3"/>
            <a:endCxn id="41" idx="1"/>
          </p:cNvCxnSpPr>
          <p:nvPr/>
        </p:nvCxnSpPr>
        <p:spPr>
          <a:xfrm flipV="1">
            <a:off x="10252436" y="1944277"/>
            <a:ext cx="213675" cy="1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6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CBD45-0463-5E78-F38C-5AEF0EBCBB79}"/>
              </a:ext>
            </a:extLst>
          </p:cNvPr>
          <p:cNvSpPr/>
          <p:nvPr/>
        </p:nvSpPr>
        <p:spPr>
          <a:xfrm>
            <a:off x="1263192" y="782425"/>
            <a:ext cx="1630837" cy="659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/vegetable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B7334-E503-4B51-0C73-B106A30F24B2}"/>
              </a:ext>
            </a:extLst>
          </p:cNvPr>
          <p:cNvSpPr/>
          <p:nvPr/>
        </p:nvSpPr>
        <p:spPr>
          <a:xfrm>
            <a:off x="4166647" y="782425"/>
            <a:ext cx="2460396" cy="2083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id: number</a:t>
            </a:r>
          </a:p>
          <a:p>
            <a:pPr algn="ctr"/>
            <a:r>
              <a:rPr lang="en-US" dirty="0"/>
              <a:t>name: string</a:t>
            </a:r>
          </a:p>
          <a:p>
            <a:pPr algn="ctr"/>
            <a:r>
              <a:rPr lang="en-US" dirty="0"/>
              <a:t>images: string[]</a:t>
            </a:r>
          </a:p>
          <a:p>
            <a:pPr algn="ctr"/>
            <a:r>
              <a:rPr lang="en-US" dirty="0"/>
              <a:t>price: number</a:t>
            </a:r>
          </a:p>
          <a:p>
            <a:pPr algn="ctr"/>
            <a:r>
              <a:rPr lang="en-US" dirty="0"/>
              <a:t>}[]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E50CB7-A684-E807-E894-2D7AD9EBE2B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94029" y="1112363"/>
            <a:ext cx="1272618" cy="71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77784F5-C1CD-275F-13F9-9BD1A7263986}"/>
              </a:ext>
            </a:extLst>
          </p:cNvPr>
          <p:cNvSpPr/>
          <p:nvPr/>
        </p:nvSpPr>
        <p:spPr>
          <a:xfrm>
            <a:off x="1263192" y="3874416"/>
            <a:ext cx="1432874" cy="584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45E94E-D49C-6258-8D29-77946ED553A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696066" y="4166647"/>
            <a:ext cx="1282045" cy="107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468A79-DEBC-8E45-9BDF-651BFA98657B}"/>
              </a:ext>
            </a:extLst>
          </p:cNvPr>
          <p:cNvSpPr/>
          <p:nvPr/>
        </p:nvSpPr>
        <p:spPr>
          <a:xfrm>
            <a:off x="3978111" y="3996965"/>
            <a:ext cx="2648932" cy="2488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id: number</a:t>
            </a:r>
          </a:p>
          <a:p>
            <a:pPr algn="ctr"/>
            <a:r>
              <a:rPr lang="en-US" dirty="0"/>
              <a:t>username: string</a:t>
            </a:r>
          </a:p>
          <a:p>
            <a:pPr algn="ctr"/>
            <a:r>
              <a:rPr lang="en-US" dirty="0"/>
              <a:t>email: string</a:t>
            </a:r>
          </a:p>
          <a:p>
            <a:pPr algn="ctr"/>
            <a:r>
              <a:rPr lang="en-US" dirty="0" err="1"/>
              <a:t>phnumber</a:t>
            </a:r>
            <a:r>
              <a:rPr lang="en-US" dirty="0"/>
              <a:t>: number</a:t>
            </a:r>
          </a:p>
          <a:p>
            <a:pPr algn="ctr"/>
            <a:r>
              <a:rPr lang="en-US" dirty="0"/>
              <a:t>address: string</a:t>
            </a:r>
          </a:p>
          <a:p>
            <a:pPr algn="ctr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22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12200-D7A7-A6FD-781E-111B3DF28130}"/>
              </a:ext>
            </a:extLst>
          </p:cNvPr>
          <p:cNvSpPr/>
          <p:nvPr/>
        </p:nvSpPr>
        <p:spPr>
          <a:xfrm>
            <a:off x="1216058" y="1682686"/>
            <a:ext cx="1536569" cy="51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797DF-9596-8159-0574-951520FD56BD}"/>
              </a:ext>
            </a:extLst>
          </p:cNvPr>
          <p:cNvSpPr/>
          <p:nvPr/>
        </p:nvSpPr>
        <p:spPr>
          <a:xfrm>
            <a:off x="4392891" y="1682686"/>
            <a:ext cx="1536569" cy="51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Catalogouge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90529-B357-7516-9663-FED0987A8AB7}"/>
              </a:ext>
            </a:extLst>
          </p:cNvPr>
          <p:cNvSpPr/>
          <p:nvPr/>
        </p:nvSpPr>
        <p:spPr>
          <a:xfrm>
            <a:off x="7173798" y="1682686"/>
            <a:ext cx="1913642" cy="51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DC838-BBB9-9E7F-AFFC-20BEA4651594}"/>
              </a:ext>
            </a:extLst>
          </p:cNvPr>
          <p:cNvSpPr/>
          <p:nvPr/>
        </p:nvSpPr>
        <p:spPr>
          <a:xfrm>
            <a:off x="1216058" y="2719634"/>
            <a:ext cx="1621410" cy="51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Portal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6F582-A78C-D903-DF1E-4E8930D6639A}"/>
              </a:ext>
            </a:extLst>
          </p:cNvPr>
          <p:cNvSpPr/>
          <p:nvPr/>
        </p:nvSpPr>
        <p:spPr>
          <a:xfrm>
            <a:off x="4308050" y="2813903"/>
            <a:ext cx="1621410" cy="612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88961-4412-1A2C-C19B-4FDA904253BE}"/>
              </a:ext>
            </a:extLst>
          </p:cNvPr>
          <p:cNvSpPr/>
          <p:nvPr/>
        </p:nvSpPr>
        <p:spPr>
          <a:xfrm>
            <a:off x="7291633" y="2780912"/>
            <a:ext cx="1913642" cy="707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2AD32A-A55F-0B46-AA4D-D929E2E335EA}"/>
              </a:ext>
            </a:extLst>
          </p:cNvPr>
          <p:cNvSpPr/>
          <p:nvPr/>
        </p:nvSpPr>
        <p:spPr>
          <a:xfrm>
            <a:off x="1216059" y="3775435"/>
            <a:ext cx="1621410" cy="51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 / 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6CBD7-B392-2009-1C68-84D048631707}"/>
              </a:ext>
            </a:extLst>
          </p:cNvPr>
          <p:cNvSpPr/>
          <p:nvPr/>
        </p:nvSpPr>
        <p:spPr>
          <a:xfrm>
            <a:off x="4308050" y="3822568"/>
            <a:ext cx="1621410" cy="612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E71E6-68C4-A462-957D-C101B57E6AC6}"/>
              </a:ext>
            </a:extLst>
          </p:cNvPr>
          <p:cNvSpPr/>
          <p:nvPr/>
        </p:nvSpPr>
        <p:spPr>
          <a:xfrm>
            <a:off x="7173798" y="3822568"/>
            <a:ext cx="1913642" cy="612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586152-7108-060C-690D-39ECAC787EAF}"/>
              </a:ext>
            </a:extLst>
          </p:cNvPr>
          <p:cNvCxnSpPr>
            <a:stCxn id="13" idx="2"/>
          </p:cNvCxnSpPr>
          <p:nvPr/>
        </p:nvCxnSpPr>
        <p:spPr>
          <a:xfrm>
            <a:off x="8130619" y="4435309"/>
            <a:ext cx="23567" cy="93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6B8436-B7B5-3901-36B1-328D6AA0B073}"/>
              </a:ext>
            </a:extLst>
          </p:cNvPr>
          <p:cNvCxnSpPr>
            <a:stCxn id="13" idx="3"/>
          </p:cNvCxnSpPr>
          <p:nvPr/>
        </p:nvCxnSpPr>
        <p:spPr>
          <a:xfrm>
            <a:off x="9087440" y="4128939"/>
            <a:ext cx="424206" cy="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E7300-51CD-5996-D771-438D5679622E}"/>
              </a:ext>
            </a:extLst>
          </p:cNvPr>
          <p:cNvSpPr/>
          <p:nvPr/>
        </p:nvSpPr>
        <p:spPr>
          <a:xfrm>
            <a:off x="7291633" y="5368566"/>
            <a:ext cx="1725105" cy="612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0D36A-B476-A269-2DF6-8D256F305C40}"/>
              </a:ext>
            </a:extLst>
          </p:cNvPr>
          <p:cNvSpPr/>
          <p:nvPr/>
        </p:nvSpPr>
        <p:spPr>
          <a:xfrm>
            <a:off x="9511646" y="3926265"/>
            <a:ext cx="1574276" cy="509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0B085-06BE-2C52-AC75-96CFC5AC3FFF}"/>
              </a:ext>
            </a:extLst>
          </p:cNvPr>
          <p:cNvSpPr/>
          <p:nvPr/>
        </p:nvSpPr>
        <p:spPr>
          <a:xfrm>
            <a:off x="1216058" y="4901937"/>
            <a:ext cx="1621410" cy="51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55B34A-F965-6C6C-14DF-B74D15A50815}"/>
              </a:ext>
            </a:extLst>
          </p:cNvPr>
          <p:cNvSpPr/>
          <p:nvPr/>
        </p:nvSpPr>
        <p:spPr>
          <a:xfrm>
            <a:off x="4260915" y="103695"/>
            <a:ext cx="3761295" cy="433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36052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BEC46E-1353-2EFF-117D-FCB63EFD05A0}"/>
              </a:ext>
            </a:extLst>
          </p:cNvPr>
          <p:cNvSpPr/>
          <p:nvPr/>
        </p:nvSpPr>
        <p:spPr>
          <a:xfrm>
            <a:off x="4590854" y="226243"/>
            <a:ext cx="1951348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9168E-A8C3-F67D-95B8-EF5AFA831EA7}"/>
              </a:ext>
            </a:extLst>
          </p:cNvPr>
          <p:cNvSpPr/>
          <p:nvPr/>
        </p:nvSpPr>
        <p:spPr>
          <a:xfrm>
            <a:off x="1885361" y="2469824"/>
            <a:ext cx="1131217" cy="697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545DC-4518-A281-50A2-A9BC3E42351C}"/>
              </a:ext>
            </a:extLst>
          </p:cNvPr>
          <p:cNvSpPr/>
          <p:nvPr/>
        </p:nvSpPr>
        <p:spPr>
          <a:xfrm>
            <a:off x="3555477" y="2469824"/>
            <a:ext cx="1131217" cy="697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48583-1E66-86CD-2844-22E374C5D2A5}"/>
              </a:ext>
            </a:extLst>
          </p:cNvPr>
          <p:cNvSpPr/>
          <p:nvPr/>
        </p:nvSpPr>
        <p:spPr>
          <a:xfrm>
            <a:off x="2479249" y="1150070"/>
            <a:ext cx="1480008" cy="697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0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35337-6B97-2BF9-DAE0-BD70C5F0A61B}"/>
              </a:ext>
            </a:extLst>
          </p:cNvPr>
          <p:cNvSpPr/>
          <p:nvPr/>
        </p:nvSpPr>
        <p:spPr>
          <a:xfrm>
            <a:off x="4506012" y="320511"/>
            <a:ext cx="1932495" cy="70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E5558-3D9D-8968-9BBB-B1083425903B}"/>
              </a:ext>
            </a:extLst>
          </p:cNvPr>
          <p:cNvSpPr/>
          <p:nvPr/>
        </p:nvSpPr>
        <p:spPr>
          <a:xfrm>
            <a:off x="848412" y="1640264"/>
            <a:ext cx="1366887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57267-047F-0AD8-5092-54D3BF6614C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215299" y="1904215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BCAB0D0-5B1F-180B-48ED-2C64C350543A}"/>
              </a:ext>
            </a:extLst>
          </p:cNvPr>
          <p:cNvSpPr/>
          <p:nvPr/>
        </p:nvSpPr>
        <p:spPr>
          <a:xfrm>
            <a:off x="2846895" y="1611984"/>
            <a:ext cx="1470581" cy="58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57871-F091-E7DA-9F4F-E5A53B0E5310}"/>
              </a:ext>
            </a:extLst>
          </p:cNvPr>
          <p:cNvSpPr/>
          <p:nvPr/>
        </p:nvSpPr>
        <p:spPr>
          <a:xfrm>
            <a:off x="4496585" y="1611984"/>
            <a:ext cx="1602557" cy="556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Links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BCFB2-006C-D28E-5E6B-9219D32D911F}"/>
              </a:ext>
            </a:extLst>
          </p:cNvPr>
          <p:cNvSpPr/>
          <p:nvPr/>
        </p:nvSpPr>
        <p:spPr>
          <a:xfrm>
            <a:off x="6278251" y="1619054"/>
            <a:ext cx="1602557" cy="556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706578-BAB1-A756-5BAB-BB0C1EDB687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7476" y="1890075"/>
            <a:ext cx="179109" cy="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22FC4C-8788-7F11-947D-178B853497C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099142" y="1890075"/>
            <a:ext cx="179109" cy="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7BACDA9-C811-97A6-CD0A-440920FCABD0}"/>
              </a:ext>
            </a:extLst>
          </p:cNvPr>
          <p:cNvSpPr/>
          <p:nvPr/>
        </p:nvSpPr>
        <p:spPr>
          <a:xfrm>
            <a:off x="8059917" y="1590774"/>
            <a:ext cx="1916784" cy="58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</a:t>
            </a:r>
            <a:r>
              <a:rPr lang="en-US" dirty="0"/>
              <a:t>/Register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649BA0-A498-AB11-9179-A19106946446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7880808" y="1883005"/>
            <a:ext cx="179109" cy="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36295FD-FE45-0715-6AD2-6EA46645AAF3}"/>
              </a:ext>
            </a:extLst>
          </p:cNvPr>
          <p:cNvSpPr/>
          <p:nvPr/>
        </p:nvSpPr>
        <p:spPr>
          <a:xfrm>
            <a:off x="848410" y="2343739"/>
            <a:ext cx="1366887" cy="659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InfoGraphic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DAACE3-7DAA-0A46-C83E-88D2D562A408}"/>
              </a:ext>
            </a:extLst>
          </p:cNvPr>
          <p:cNvSpPr/>
          <p:nvPr/>
        </p:nvSpPr>
        <p:spPr>
          <a:xfrm>
            <a:off x="848411" y="5957740"/>
            <a:ext cx="1366887" cy="744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F1C688-A201-E1BE-BF95-7EBDE47C5D48}"/>
              </a:ext>
            </a:extLst>
          </p:cNvPr>
          <p:cNvCxnSpPr>
            <a:stCxn id="26" idx="3"/>
          </p:cNvCxnSpPr>
          <p:nvPr/>
        </p:nvCxnSpPr>
        <p:spPr>
          <a:xfrm flipV="1">
            <a:off x="2215298" y="6330098"/>
            <a:ext cx="641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0C5E0D-9393-B50C-9523-E16A2AFBA186}"/>
              </a:ext>
            </a:extLst>
          </p:cNvPr>
          <p:cNvSpPr/>
          <p:nvPr/>
        </p:nvSpPr>
        <p:spPr>
          <a:xfrm>
            <a:off x="2856322" y="6023728"/>
            <a:ext cx="1470581" cy="641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2999BA-C776-851B-C81B-C9DE59292DED}"/>
              </a:ext>
            </a:extLst>
          </p:cNvPr>
          <p:cNvCxnSpPr>
            <a:stCxn id="29" idx="3"/>
          </p:cNvCxnSpPr>
          <p:nvPr/>
        </p:nvCxnSpPr>
        <p:spPr>
          <a:xfrm flipV="1">
            <a:off x="4326903" y="6330098"/>
            <a:ext cx="433633" cy="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E958744-AADA-1C5A-F047-25B0707E2B8C}"/>
              </a:ext>
            </a:extLst>
          </p:cNvPr>
          <p:cNvSpPr/>
          <p:nvPr/>
        </p:nvSpPr>
        <p:spPr>
          <a:xfrm>
            <a:off x="4760536" y="6023728"/>
            <a:ext cx="1640264" cy="58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F17DD1-9197-5B9B-FD2A-717237ACF4A4}"/>
              </a:ext>
            </a:extLst>
          </p:cNvPr>
          <p:cNvSpPr/>
          <p:nvPr/>
        </p:nvSpPr>
        <p:spPr>
          <a:xfrm>
            <a:off x="6862713" y="6013515"/>
            <a:ext cx="1640264" cy="58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Review(Form)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288E51-E839-08F1-7CF3-624BE759A598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6400800" y="6305746"/>
            <a:ext cx="461913" cy="1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0D6324-B723-6C74-5842-DD8BC421DC1B}"/>
              </a:ext>
            </a:extLst>
          </p:cNvPr>
          <p:cNvSpPr/>
          <p:nvPr/>
        </p:nvSpPr>
        <p:spPr>
          <a:xfrm>
            <a:off x="848409" y="3163479"/>
            <a:ext cx="1366887" cy="659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Offers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50CA3D-7E49-BFE2-B3E2-3AE7481A4A0A}"/>
              </a:ext>
            </a:extLst>
          </p:cNvPr>
          <p:cNvSpPr/>
          <p:nvPr/>
        </p:nvSpPr>
        <p:spPr>
          <a:xfrm>
            <a:off x="5618373" y="3201183"/>
            <a:ext cx="1640264" cy="58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items link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29F0A1-F005-A65B-E2B1-214E9C8F391E}"/>
              </a:ext>
            </a:extLst>
          </p:cNvPr>
          <p:cNvSpPr/>
          <p:nvPr/>
        </p:nvSpPr>
        <p:spPr>
          <a:xfrm>
            <a:off x="3120270" y="3201186"/>
            <a:ext cx="1640264" cy="58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Items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8FE8F4-14A3-42D5-FC1A-2C1F02EAA306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2215296" y="3493417"/>
            <a:ext cx="90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C39BF5-23E7-42E4-D39D-D03BF9230543}"/>
              </a:ext>
            </a:extLst>
          </p:cNvPr>
          <p:cNvCxnSpPr>
            <a:stCxn id="40" idx="3"/>
            <a:endCxn id="39" idx="1"/>
          </p:cNvCxnSpPr>
          <p:nvPr/>
        </p:nvCxnSpPr>
        <p:spPr>
          <a:xfrm flipV="1">
            <a:off x="4760534" y="3493414"/>
            <a:ext cx="85783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8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147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Responsibilities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yashasvi rana</dc:creator>
  <cp:lastModifiedBy>yashasvi rana</cp:lastModifiedBy>
  <cp:revision>3</cp:revision>
  <dcterms:created xsi:type="dcterms:W3CDTF">2023-08-04T07:55:54Z</dcterms:created>
  <dcterms:modified xsi:type="dcterms:W3CDTF">2023-08-05T14:42:29Z</dcterms:modified>
</cp:coreProperties>
</file>