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3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6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0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7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0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0C93-478F-402A-837C-E41B7FA09AB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C0AE0D-0956-47C4-9E37-3B534D58C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9C4-2A6E-4F69-AE48-6BF7DE15C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MACHINE LEARNING PROJECT using scikit-learn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01CCA-8DB4-4857-A788-681E1F28C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Harshit Bisen, 3</a:t>
            </a:r>
            <a:r>
              <a:rPr lang="en-US" baseline="30000" dirty="0"/>
              <a:t>rd</a:t>
            </a:r>
            <a:r>
              <a:rPr lang="en-US" dirty="0"/>
              <a:t> year CSIT Undergraduate</a:t>
            </a:r>
          </a:p>
        </p:txBody>
      </p:sp>
    </p:spTree>
    <p:extLst>
      <p:ext uri="{BB962C8B-B14F-4D97-AF65-F5344CB8AC3E}">
        <p14:creationId xmlns:p14="http://schemas.microsoft.com/office/powerpoint/2010/main" val="10650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85B2-E21D-4BEB-9182-4DDCF16D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1325563"/>
          </a:xfrm>
        </p:spPr>
        <p:txBody>
          <a:bodyPr/>
          <a:lstStyle/>
          <a:p>
            <a:r>
              <a:rPr lang="en-US" b="1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62F5-F148-4940-86E8-3DADB06B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Diabetes using Classification algorithms like </a:t>
            </a:r>
            <a:r>
              <a:rPr lang="en-US" u="sng" dirty="0"/>
              <a:t>Logistic Regression,</a:t>
            </a:r>
            <a:r>
              <a:rPr lang="en-US" dirty="0"/>
              <a:t> </a:t>
            </a:r>
            <a:r>
              <a:rPr lang="en-US" u="sng" dirty="0"/>
              <a:t>KNN, Naive Bayes</a:t>
            </a:r>
            <a:r>
              <a:rPr lang="en-US" dirty="0"/>
              <a:t> etc.</a:t>
            </a:r>
          </a:p>
          <a:p>
            <a:r>
              <a:rPr lang="en-US" dirty="0"/>
              <a:t>Required Dataset was accessed from </a:t>
            </a:r>
            <a:r>
              <a:rPr lang="en-US" u="sng" dirty="0"/>
              <a:t>Kaggle.</a:t>
            </a:r>
            <a:r>
              <a:rPr lang="en-US" dirty="0"/>
              <a:t>com and originally belongs to </a:t>
            </a:r>
            <a:r>
              <a:rPr lang="en-US" u="sng" dirty="0"/>
              <a:t>Saurabh Singh</a:t>
            </a:r>
            <a:r>
              <a:rPr lang="en-US" dirty="0"/>
              <a:t>.</a:t>
            </a:r>
          </a:p>
          <a:p>
            <a:r>
              <a:rPr lang="en-US" dirty="0"/>
              <a:t>Project was build using </a:t>
            </a:r>
            <a:r>
              <a:rPr lang="en-US" u="sng" dirty="0"/>
              <a:t>Jupyter Notebook</a:t>
            </a:r>
            <a:r>
              <a:rPr lang="en-US" dirty="0"/>
              <a:t> and involves the use of python libraries like </a:t>
            </a:r>
            <a:r>
              <a:rPr lang="en-US" u="sng" dirty="0"/>
              <a:t>NumPy,</a:t>
            </a:r>
            <a:r>
              <a:rPr lang="en-US" dirty="0"/>
              <a:t> </a:t>
            </a:r>
            <a:r>
              <a:rPr lang="en-US" u="sng" dirty="0"/>
              <a:t>pandas,</a:t>
            </a:r>
            <a:r>
              <a:rPr lang="en-US" dirty="0"/>
              <a:t> </a:t>
            </a:r>
            <a:r>
              <a:rPr lang="en-US" u="sng" dirty="0"/>
              <a:t>Matplotlib,</a:t>
            </a:r>
            <a:r>
              <a:rPr lang="en-US" dirty="0"/>
              <a:t> </a:t>
            </a:r>
            <a:r>
              <a:rPr lang="en-US" u="sng" dirty="0"/>
              <a:t>scikit-learn</a:t>
            </a:r>
            <a:r>
              <a:rPr lang="en-US" dirty="0"/>
              <a:t> etc.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442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C88B-7FF5-4E29-A7CA-FAFBC89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INVOLVED: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E6D9-DB1B-483E-AA6B-6A7B952B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Importing Necessary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Loading and Analyzing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Training and testing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KNN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Naive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SVC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0850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5FD7-4709-43DD-BD22-D8E7DAF5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EA00-6F1E-4055-ACDD-BA1CCA0D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applying different algorithms, best prediction was obtained through LOGISTIC REGRESSION with an accuracy score of 0.79</a:t>
            </a:r>
          </a:p>
        </p:txBody>
      </p:sp>
    </p:spTree>
    <p:extLst>
      <p:ext uri="{BB962C8B-B14F-4D97-AF65-F5344CB8AC3E}">
        <p14:creationId xmlns:p14="http://schemas.microsoft.com/office/powerpoint/2010/main" val="252753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2C37-9296-4268-AFE1-9378EBEE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9BBC6-AF38-46D7-ADD5-6EB1E0F5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feedback </a:t>
            </a:r>
            <a:r>
              <a:rPr lang="en-US"/>
              <a:t>or improvements, </a:t>
            </a:r>
            <a:r>
              <a:rPr lang="en-US" dirty="0"/>
              <a:t>please contact through email</a:t>
            </a:r>
            <a:r>
              <a:rPr lang="en-US"/>
              <a:t>: harshit17bis@gmail.com</a:t>
            </a:r>
          </a:p>
        </p:txBody>
      </p:sp>
    </p:spTree>
    <p:extLst>
      <p:ext uri="{BB962C8B-B14F-4D97-AF65-F5344CB8AC3E}">
        <p14:creationId xmlns:p14="http://schemas.microsoft.com/office/powerpoint/2010/main" val="2372948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140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MACHINE LEARNING PROJECT using scikit-learn</vt:lpstr>
      <vt:lpstr>OVERVIEW:</vt:lpstr>
      <vt:lpstr>STEPS INVOLVED: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using scikit-learn</dc:title>
  <dc:creator>Harshit Bisen</dc:creator>
  <cp:lastModifiedBy>Harshit Bisen</cp:lastModifiedBy>
  <cp:revision>6</cp:revision>
  <dcterms:created xsi:type="dcterms:W3CDTF">2021-06-29T06:53:02Z</dcterms:created>
  <dcterms:modified xsi:type="dcterms:W3CDTF">2021-06-29T07:41:50Z</dcterms:modified>
</cp:coreProperties>
</file>