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C20D095-07D4-40B9-9E5A-051BE4AD279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C665A4E-6C84-44DA-9F41-96EB65B70DAA}">
      <dgm:prSet/>
      <dgm:spPr/>
      <dgm:t>
        <a:bodyPr/>
        <a:lstStyle/>
        <a:p>
          <a:pPr>
            <a:lnSpc>
              <a:spcPct val="100000"/>
            </a:lnSpc>
          </a:pPr>
          <a:r>
            <a:rPr lang="en-IN" dirty="0"/>
            <a:t>Obtain multiple routes through the map and calculate the Crime Score for each of the routes algorithmically.</a:t>
          </a:r>
          <a:endParaRPr lang="en-US" dirty="0"/>
        </a:p>
      </dgm:t>
    </dgm:pt>
    <dgm:pt modelId="{DADD302C-E668-4DC7-B712-8F0E14D814EC}" type="parTrans" cxnId="{DD8D9415-47FE-4D4D-9C48-0F45BB7CFD68}">
      <dgm:prSet/>
      <dgm:spPr/>
      <dgm:t>
        <a:bodyPr/>
        <a:lstStyle/>
        <a:p>
          <a:endParaRPr lang="en-US"/>
        </a:p>
      </dgm:t>
    </dgm:pt>
    <dgm:pt modelId="{94ECF4A0-A629-4A73-8C87-61A7888A42DA}" type="sibTrans" cxnId="{DD8D9415-47FE-4D4D-9C48-0F45BB7CFD68}">
      <dgm:prSet/>
      <dgm:spPr/>
      <dgm:t>
        <a:bodyPr/>
        <a:lstStyle/>
        <a:p>
          <a:pPr>
            <a:lnSpc>
              <a:spcPct val="100000"/>
            </a:lnSpc>
          </a:pPr>
          <a:endParaRPr lang="en-US"/>
        </a:p>
      </dgm:t>
    </dgm:pt>
    <dgm:pt modelId="{8006B6C3-0A74-4F3C-9F43-3535E56FEA8A}">
      <dgm:prSet/>
      <dgm:spPr/>
      <dgm:t>
        <a:bodyPr/>
        <a:lstStyle/>
        <a:p>
          <a:pPr>
            <a:lnSpc>
              <a:spcPct val="100000"/>
            </a:lnSpc>
          </a:pPr>
          <a:r>
            <a:rPr lang="en-IN" dirty="0"/>
            <a:t>Recommend the safest route i.e. the route with minimum crime score</a:t>
          </a:r>
          <a:endParaRPr lang="en-US" dirty="0"/>
        </a:p>
      </dgm:t>
    </dgm:pt>
    <dgm:pt modelId="{EEBC41BF-B387-4E9E-B350-48EADE8F894D}" type="parTrans" cxnId="{F8993108-94E9-4E7B-9FD8-457E07B88DB8}">
      <dgm:prSet/>
      <dgm:spPr/>
      <dgm:t>
        <a:bodyPr/>
        <a:lstStyle/>
        <a:p>
          <a:endParaRPr lang="en-US"/>
        </a:p>
      </dgm:t>
    </dgm:pt>
    <dgm:pt modelId="{F4EBFF32-A148-47EE-97F3-43E904A3A535}" type="sibTrans" cxnId="{F8993108-94E9-4E7B-9FD8-457E07B88DB8}">
      <dgm:prSet/>
      <dgm:spPr/>
      <dgm:t>
        <a:bodyPr/>
        <a:lstStyle/>
        <a:p>
          <a:pPr>
            <a:lnSpc>
              <a:spcPct val="100000"/>
            </a:lnSpc>
          </a:pPr>
          <a:endParaRPr lang="en-US"/>
        </a:p>
      </dgm:t>
    </dgm:pt>
    <dgm:pt modelId="{03CD5735-492D-4029-819C-AAD16548E8E0}">
      <dgm:prSet/>
      <dgm:spPr/>
      <dgm:t>
        <a:bodyPr/>
        <a:lstStyle/>
        <a:p>
          <a:pPr>
            <a:lnSpc>
              <a:spcPct val="100000"/>
            </a:lnSpc>
          </a:pPr>
          <a:r>
            <a:rPr lang="en-IN"/>
            <a:t>Alert the user about the potential crime near their location which is predicted by our Machine Learning algorithms.</a:t>
          </a:r>
          <a:endParaRPr lang="en-US"/>
        </a:p>
      </dgm:t>
    </dgm:pt>
    <dgm:pt modelId="{8AD8E0B2-645D-4376-8F4E-9E3D82E04498}" type="parTrans" cxnId="{B3F82415-F68B-4A59-9823-1F9550D1F2AC}">
      <dgm:prSet/>
      <dgm:spPr/>
      <dgm:t>
        <a:bodyPr/>
        <a:lstStyle/>
        <a:p>
          <a:endParaRPr lang="en-US"/>
        </a:p>
      </dgm:t>
    </dgm:pt>
    <dgm:pt modelId="{005B7E05-C248-4BEA-B372-2A2583912784}" type="sibTrans" cxnId="{B3F82415-F68B-4A59-9823-1F9550D1F2AC}">
      <dgm:prSet/>
      <dgm:spPr/>
      <dgm:t>
        <a:bodyPr/>
        <a:lstStyle/>
        <a:p>
          <a:pPr>
            <a:lnSpc>
              <a:spcPct val="100000"/>
            </a:lnSpc>
          </a:pPr>
          <a:endParaRPr lang="en-US"/>
        </a:p>
      </dgm:t>
    </dgm:pt>
    <dgm:pt modelId="{28A234C5-99B0-4E29-8BDC-877371E49064}">
      <dgm:prSet/>
      <dgm:spPr/>
      <dgm:t>
        <a:bodyPr/>
        <a:lstStyle/>
        <a:p>
          <a:pPr>
            <a:lnSpc>
              <a:spcPct val="100000"/>
            </a:lnSpc>
          </a:pPr>
          <a:r>
            <a:rPr lang="en-IN"/>
            <a:t>Provide emergency help and alert services in case of unwanted and dangerous situations, both through voice detection and manual intervention.</a:t>
          </a:r>
          <a:endParaRPr lang="en-US"/>
        </a:p>
      </dgm:t>
    </dgm:pt>
    <dgm:pt modelId="{31A16A3E-1EE5-4558-8A4B-51D0D166C8AE}" type="parTrans" cxnId="{17889B87-A929-454E-82C4-2BD6176AADA8}">
      <dgm:prSet/>
      <dgm:spPr/>
      <dgm:t>
        <a:bodyPr/>
        <a:lstStyle/>
        <a:p>
          <a:endParaRPr lang="en-US"/>
        </a:p>
      </dgm:t>
    </dgm:pt>
    <dgm:pt modelId="{7EE020CF-3264-414E-A5CB-6C586D6E59B3}" type="sibTrans" cxnId="{17889B87-A929-454E-82C4-2BD6176AADA8}">
      <dgm:prSet/>
      <dgm:spPr/>
      <dgm:t>
        <a:bodyPr/>
        <a:lstStyle/>
        <a:p>
          <a:endParaRPr lang="en-US"/>
        </a:p>
      </dgm:t>
    </dgm:pt>
    <dgm:pt modelId="{0A58A5A4-00E2-4609-815E-93EC58EA5DF4}" type="pres">
      <dgm:prSet presAssocID="{DC20D095-07D4-40B9-9E5A-051BE4AD279C}" presName="root" presStyleCnt="0">
        <dgm:presLayoutVars>
          <dgm:dir/>
          <dgm:resizeHandles val="exact"/>
        </dgm:presLayoutVars>
      </dgm:prSet>
      <dgm:spPr/>
    </dgm:pt>
    <dgm:pt modelId="{B7D79324-8FCF-4158-8A97-4623DF5B774C}" type="pres">
      <dgm:prSet presAssocID="{8C665A4E-6C84-44DA-9F41-96EB65B70DAA}" presName="compNode" presStyleCnt="0"/>
      <dgm:spPr/>
    </dgm:pt>
    <dgm:pt modelId="{D82DE72D-2F4F-43FE-BA25-40F4205637B6}" type="pres">
      <dgm:prSet presAssocID="{8C665A4E-6C84-44DA-9F41-96EB65B70DAA}" presName="bgRect" presStyleLbl="bgShp" presStyleIdx="0" presStyleCnt="4"/>
      <dgm:spPr/>
    </dgm:pt>
    <dgm:pt modelId="{B7337A1C-7969-420D-9B64-DC44E60A4DF2}" type="pres">
      <dgm:prSet presAssocID="{8C665A4E-6C84-44DA-9F41-96EB65B70DAA}" presName="iconRect" presStyleLbl="node1" presStyleIdx="0"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itcoin"/>
        </a:ext>
      </dgm:extLst>
    </dgm:pt>
    <dgm:pt modelId="{9EFC5D58-79B3-4C86-8411-FEFE434BC126}" type="pres">
      <dgm:prSet presAssocID="{8C665A4E-6C84-44DA-9F41-96EB65B70DAA}" presName="spaceRect" presStyleCnt="0"/>
      <dgm:spPr/>
    </dgm:pt>
    <dgm:pt modelId="{25493E02-6631-4C09-84FD-A371DEEAF614}" type="pres">
      <dgm:prSet presAssocID="{8C665A4E-6C84-44DA-9F41-96EB65B70DAA}" presName="parTx" presStyleLbl="revTx" presStyleIdx="0" presStyleCnt="4">
        <dgm:presLayoutVars>
          <dgm:chMax val="0"/>
          <dgm:chPref val="0"/>
        </dgm:presLayoutVars>
      </dgm:prSet>
      <dgm:spPr/>
    </dgm:pt>
    <dgm:pt modelId="{8FB9CECE-937C-4CC6-A0DB-274C097110E0}" type="pres">
      <dgm:prSet presAssocID="{94ECF4A0-A629-4A73-8C87-61A7888A42DA}" presName="sibTrans" presStyleCnt="0"/>
      <dgm:spPr/>
    </dgm:pt>
    <dgm:pt modelId="{EA96A940-9EDD-4E9C-B211-7921D810A03D}" type="pres">
      <dgm:prSet presAssocID="{8006B6C3-0A74-4F3C-9F43-3535E56FEA8A}" presName="compNode" presStyleCnt="0"/>
      <dgm:spPr/>
    </dgm:pt>
    <dgm:pt modelId="{2495B02D-DFC7-4767-92D0-4EC1A8C43C32}" type="pres">
      <dgm:prSet presAssocID="{8006B6C3-0A74-4F3C-9F43-3535E56FEA8A}" presName="bgRect" presStyleLbl="bgShp" presStyleIdx="1" presStyleCnt="4"/>
      <dgm:spPr/>
    </dgm:pt>
    <dgm:pt modelId="{BC3D681D-92D1-4D98-98EF-FF1B02966580}" type="pres">
      <dgm:prSet presAssocID="{8006B6C3-0A74-4F3C-9F43-3535E56FEA8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torcycle"/>
        </a:ext>
      </dgm:extLst>
    </dgm:pt>
    <dgm:pt modelId="{17C4B2E1-2566-469F-ADCD-092C9295788B}" type="pres">
      <dgm:prSet presAssocID="{8006B6C3-0A74-4F3C-9F43-3535E56FEA8A}" presName="spaceRect" presStyleCnt="0"/>
      <dgm:spPr/>
    </dgm:pt>
    <dgm:pt modelId="{5183A76F-3655-47D9-B32B-A375208093FE}" type="pres">
      <dgm:prSet presAssocID="{8006B6C3-0A74-4F3C-9F43-3535E56FEA8A}" presName="parTx" presStyleLbl="revTx" presStyleIdx="1" presStyleCnt="4">
        <dgm:presLayoutVars>
          <dgm:chMax val="0"/>
          <dgm:chPref val="0"/>
        </dgm:presLayoutVars>
      </dgm:prSet>
      <dgm:spPr/>
    </dgm:pt>
    <dgm:pt modelId="{6628A13D-EE72-4599-B36E-85E7C050DE75}" type="pres">
      <dgm:prSet presAssocID="{F4EBFF32-A148-47EE-97F3-43E904A3A535}" presName="sibTrans" presStyleCnt="0"/>
      <dgm:spPr/>
    </dgm:pt>
    <dgm:pt modelId="{1AF92AAD-98CF-4488-BF1E-872619B5D2C0}" type="pres">
      <dgm:prSet presAssocID="{03CD5735-492D-4029-819C-AAD16548E8E0}" presName="compNode" presStyleCnt="0"/>
      <dgm:spPr/>
    </dgm:pt>
    <dgm:pt modelId="{DD4D1BD5-AC36-4F6A-B5D0-6333D8073A17}" type="pres">
      <dgm:prSet presAssocID="{03CD5735-492D-4029-819C-AAD16548E8E0}" presName="bgRect" presStyleLbl="bgShp" presStyleIdx="2" presStyleCnt="4"/>
      <dgm:spPr/>
    </dgm:pt>
    <dgm:pt modelId="{34C12ABE-4680-4A96-BB40-39568A7FB46B}" type="pres">
      <dgm:prSet presAssocID="{03CD5735-492D-4029-819C-AAD16548E8E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68AEEE00-AFB3-4324-9E96-96DE23603AFD}" type="pres">
      <dgm:prSet presAssocID="{03CD5735-492D-4029-819C-AAD16548E8E0}" presName="spaceRect" presStyleCnt="0"/>
      <dgm:spPr/>
    </dgm:pt>
    <dgm:pt modelId="{0C44E1C0-F399-4DC1-8F67-6CE93C60C331}" type="pres">
      <dgm:prSet presAssocID="{03CD5735-492D-4029-819C-AAD16548E8E0}" presName="parTx" presStyleLbl="revTx" presStyleIdx="2" presStyleCnt="4">
        <dgm:presLayoutVars>
          <dgm:chMax val="0"/>
          <dgm:chPref val="0"/>
        </dgm:presLayoutVars>
      </dgm:prSet>
      <dgm:spPr/>
    </dgm:pt>
    <dgm:pt modelId="{BC23144F-208C-4FD3-B75E-99A41F7A4879}" type="pres">
      <dgm:prSet presAssocID="{005B7E05-C248-4BEA-B372-2A2583912784}" presName="sibTrans" presStyleCnt="0"/>
      <dgm:spPr/>
    </dgm:pt>
    <dgm:pt modelId="{C3F456B6-6239-41D1-A7B3-9A3801FEF720}" type="pres">
      <dgm:prSet presAssocID="{28A234C5-99B0-4E29-8BDC-877371E49064}" presName="compNode" presStyleCnt="0"/>
      <dgm:spPr/>
    </dgm:pt>
    <dgm:pt modelId="{AC462447-B869-4CE1-805D-87E7885D5C7E}" type="pres">
      <dgm:prSet presAssocID="{28A234C5-99B0-4E29-8BDC-877371E49064}" presName="bgRect" presStyleLbl="bgShp" presStyleIdx="3" presStyleCnt="4"/>
      <dgm:spPr/>
    </dgm:pt>
    <dgm:pt modelId="{0281DAAB-8DF8-4A81-83AF-F17ED50BFB39}" type="pres">
      <dgm:prSet presAssocID="{28A234C5-99B0-4E29-8BDC-877371E4906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mbulance"/>
        </a:ext>
      </dgm:extLst>
    </dgm:pt>
    <dgm:pt modelId="{E16FD6A7-4329-4E5D-AFEE-7405851F4A61}" type="pres">
      <dgm:prSet presAssocID="{28A234C5-99B0-4E29-8BDC-877371E49064}" presName="spaceRect" presStyleCnt="0"/>
      <dgm:spPr/>
    </dgm:pt>
    <dgm:pt modelId="{FCBFE11D-90B9-4F8B-9A14-EABF101F3408}" type="pres">
      <dgm:prSet presAssocID="{28A234C5-99B0-4E29-8BDC-877371E49064}" presName="parTx" presStyleLbl="revTx" presStyleIdx="3" presStyleCnt="4">
        <dgm:presLayoutVars>
          <dgm:chMax val="0"/>
          <dgm:chPref val="0"/>
        </dgm:presLayoutVars>
      </dgm:prSet>
      <dgm:spPr/>
    </dgm:pt>
  </dgm:ptLst>
  <dgm:cxnLst>
    <dgm:cxn modelId="{F8993108-94E9-4E7B-9FD8-457E07B88DB8}" srcId="{DC20D095-07D4-40B9-9E5A-051BE4AD279C}" destId="{8006B6C3-0A74-4F3C-9F43-3535E56FEA8A}" srcOrd="1" destOrd="0" parTransId="{EEBC41BF-B387-4E9E-B350-48EADE8F894D}" sibTransId="{F4EBFF32-A148-47EE-97F3-43E904A3A535}"/>
    <dgm:cxn modelId="{B3F82415-F68B-4A59-9823-1F9550D1F2AC}" srcId="{DC20D095-07D4-40B9-9E5A-051BE4AD279C}" destId="{03CD5735-492D-4029-819C-AAD16548E8E0}" srcOrd="2" destOrd="0" parTransId="{8AD8E0B2-645D-4376-8F4E-9E3D82E04498}" sibTransId="{005B7E05-C248-4BEA-B372-2A2583912784}"/>
    <dgm:cxn modelId="{DD8D9415-47FE-4D4D-9C48-0F45BB7CFD68}" srcId="{DC20D095-07D4-40B9-9E5A-051BE4AD279C}" destId="{8C665A4E-6C84-44DA-9F41-96EB65B70DAA}" srcOrd="0" destOrd="0" parTransId="{DADD302C-E668-4DC7-B712-8F0E14D814EC}" sibTransId="{94ECF4A0-A629-4A73-8C87-61A7888A42DA}"/>
    <dgm:cxn modelId="{4E9DDA23-A82A-474A-A749-90220C08D33D}" type="presOf" srcId="{DC20D095-07D4-40B9-9E5A-051BE4AD279C}" destId="{0A58A5A4-00E2-4609-815E-93EC58EA5DF4}" srcOrd="0" destOrd="0" presId="urn:microsoft.com/office/officeart/2018/2/layout/IconVerticalSolidList"/>
    <dgm:cxn modelId="{C7B0942C-B340-4E4F-8036-5D9B9B311FDC}" type="presOf" srcId="{8006B6C3-0A74-4F3C-9F43-3535E56FEA8A}" destId="{5183A76F-3655-47D9-B32B-A375208093FE}" srcOrd="0" destOrd="0" presId="urn:microsoft.com/office/officeart/2018/2/layout/IconVerticalSolidList"/>
    <dgm:cxn modelId="{3C58DB84-CC6E-4C18-A1E6-97E25AC06440}" type="presOf" srcId="{28A234C5-99B0-4E29-8BDC-877371E49064}" destId="{FCBFE11D-90B9-4F8B-9A14-EABF101F3408}" srcOrd="0" destOrd="0" presId="urn:microsoft.com/office/officeart/2018/2/layout/IconVerticalSolidList"/>
    <dgm:cxn modelId="{17889B87-A929-454E-82C4-2BD6176AADA8}" srcId="{DC20D095-07D4-40B9-9E5A-051BE4AD279C}" destId="{28A234C5-99B0-4E29-8BDC-877371E49064}" srcOrd="3" destOrd="0" parTransId="{31A16A3E-1EE5-4558-8A4B-51D0D166C8AE}" sibTransId="{7EE020CF-3264-414E-A5CB-6C586D6E59B3}"/>
    <dgm:cxn modelId="{142FDDB2-087F-438F-8351-728AAC94EBE4}" type="presOf" srcId="{03CD5735-492D-4029-819C-AAD16548E8E0}" destId="{0C44E1C0-F399-4DC1-8F67-6CE93C60C331}" srcOrd="0" destOrd="0" presId="urn:microsoft.com/office/officeart/2018/2/layout/IconVerticalSolidList"/>
    <dgm:cxn modelId="{65C934ED-BCF0-4828-9B63-EE9ACD9A71E2}" type="presOf" srcId="{8C665A4E-6C84-44DA-9F41-96EB65B70DAA}" destId="{25493E02-6631-4C09-84FD-A371DEEAF614}" srcOrd="0" destOrd="0" presId="urn:microsoft.com/office/officeart/2018/2/layout/IconVerticalSolidList"/>
    <dgm:cxn modelId="{13878E06-1175-4F54-A16C-0DC462DE16FC}" type="presParOf" srcId="{0A58A5A4-00E2-4609-815E-93EC58EA5DF4}" destId="{B7D79324-8FCF-4158-8A97-4623DF5B774C}" srcOrd="0" destOrd="0" presId="urn:microsoft.com/office/officeart/2018/2/layout/IconVerticalSolidList"/>
    <dgm:cxn modelId="{23A67CFF-7CE6-4F07-B994-0515F863F442}" type="presParOf" srcId="{B7D79324-8FCF-4158-8A97-4623DF5B774C}" destId="{D82DE72D-2F4F-43FE-BA25-40F4205637B6}" srcOrd="0" destOrd="0" presId="urn:microsoft.com/office/officeart/2018/2/layout/IconVerticalSolidList"/>
    <dgm:cxn modelId="{4F1D37C1-C4EC-44E2-B7F3-7C779D4EA549}" type="presParOf" srcId="{B7D79324-8FCF-4158-8A97-4623DF5B774C}" destId="{B7337A1C-7969-420D-9B64-DC44E60A4DF2}" srcOrd="1" destOrd="0" presId="urn:microsoft.com/office/officeart/2018/2/layout/IconVerticalSolidList"/>
    <dgm:cxn modelId="{25FE90AC-5F55-4DBE-9D3F-F9DEEDB34D83}" type="presParOf" srcId="{B7D79324-8FCF-4158-8A97-4623DF5B774C}" destId="{9EFC5D58-79B3-4C86-8411-FEFE434BC126}" srcOrd="2" destOrd="0" presId="urn:microsoft.com/office/officeart/2018/2/layout/IconVerticalSolidList"/>
    <dgm:cxn modelId="{7D15A5E7-05AD-4A86-8986-6382B82C6ED7}" type="presParOf" srcId="{B7D79324-8FCF-4158-8A97-4623DF5B774C}" destId="{25493E02-6631-4C09-84FD-A371DEEAF614}" srcOrd="3" destOrd="0" presId="urn:microsoft.com/office/officeart/2018/2/layout/IconVerticalSolidList"/>
    <dgm:cxn modelId="{369FC96C-A9AA-4D35-B838-C29888A590AB}" type="presParOf" srcId="{0A58A5A4-00E2-4609-815E-93EC58EA5DF4}" destId="{8FB9CECE-937C-4CC6-A0DB-274C097110E0}" srcOrd="1" destOrd="0" presId="urn:microsoft.com/office/officeart/2018/2/layout/IconVerticalSolidList"/>
    <dgm:cxn modelId="{DF7F8512-995E-459A-9EC7-E151C4725E44}" type="presParOf" srcId="{0A58A5A4-00E2-4609-815E-93EC58EA5DF4}" destId="{EA96A940-9EDD-4E9C-B211-7921D810A03D}" srcOrd="2" destOrd="0" presId="urn:microsoft.com/office/officeart/2018/2/layout/IconVerticalSolidList"/>
    <dgm:cxn modelId="{7F3E3419-8B3A-4D5A-A0EC-BC8606820DD5}" type="presParOf" srcId="{EA96A940-9EDD-4E9C-B211-7921D810A03D}" destId="{2495B02D-DFC7-4767-92D0-4EC1A8C43C32}" srcOrd="0" destOrd="0" presId="urn:microsoft.com/office/officeart/2018/2/layout/IconVerticalSolidList"/>
    <dgm:cxn modelId="{C891A13F-2B01-48B7-90D9-DD164027D6E8}" type="presParOf" srcId="{EA96A940-9EDD-4E9C-B211-7921D810A03D}" destId="{BC3D681D-92D1-4D98-98EF-FF1B02966580}" srcOrd="1" destOrd="0" presId="urn:microsoft.com/office/officeart/2018/2/layout/IconVerticalSolidList"/>
    <dgm:cxn modelId="{43B77661-00D1-4346-AA55-8E7F97DB0928}" type="presParOf" srcId="{EA96A940-9EDD-4E9C-B211-7921D810A03D}" destId="{17C4B2E1-2566-469F-ADCD-092C9295788B}" srcOrd="2" destOrd="0" presId="urn:microsoft.com/office/officeart/2018/2/layout/IconVerticalSolidList"/>
    <dgm:cxn modelId="{0D1A40D3-BC10-4C08-B7C5-0FBB823816F3}" type="presParOf" srcId="{EA96A940-9EDD-4E9C-B211-7921D810A03D}" destId="{5183A76F-3655-47D9-B32B-A375208093FE}" srcOrd="3" destOrd="0" presId="urn:microsoft.com/office/officeart/2018/2/layout/IconVerticalSolidList"/>
    <dgm:cxn modelId="{50153750-59B9-4DA6-B2AF-2A9A8B08B61F}" type="presParOf" srcId="{0A58A5A4-00E2-4609-815E-93EC58EA5DF4}" destId="{6628A13D-EE72-4599-B36E-85E7C050DE75}" srcOrd="3" destOrd="0" presId="urn:microsoft.com/office/officeart/2018/2/layout/IconVerticalSolidList"/>
    <dgm:cxn modelId="{F98AF983-5B30-4C55-902A-D062B49C3ECE}" type="presParOf" srcId="{0A58A5A4-00E2-4609-815E-93EC58EA5DF4}" destId="{1AF92AAD-98CF-4488-BF1E-872619B5D2C0}" srcOrd="4" destOrd="0" presId="urn:microsoft.com/office/officeart/2018/2/layout/IconVerticalSolidList"/>
    <dgm:cxn modelId="{F731F6E5-5BA9-42B0-8236-B3AEE9688CCE}" type="presParOf" srcId="{1AF92AAD-98CF-4488-BF1E-872619B5D2C0}" destId="{DD4D1BD5-AC36-4F6A-B5D0-6333D8073A17}" srcOrd="0" destOrd="0" presId="urn:microsoft.com/office/officeart/2018/2/layout/IconVerticalSolidList"/>
    <dgm:cxn modelId="{E7D6168E-788C-4853-BE00-A2F24BBA35AF}" type="presParOf" srcId="{1AF92AAD-98CF-4488-BF1E-872619B5D2C0}" destId="{34C12ABE-4680-4A96-BB40-39568A7FB46B}" srcOrd="1" destOrd="0" presId="urn:microsoft.com/office/officeart/2018/2/layout/IconVerticalSolidList"/>
    <dgm:cxn modelId="{CED1F6A4-F382-4459-A5E8-C081A0A509CA}" type="presParOf" srcId="{1AF92AAD-98CF-4488-BF1E-872619B5D2C0}" destId="{68AEEE00-AFB3-4324-9E96-96DE23603AFD}" srcOrd="2" destOrd="0" presId="urn:microsoft.com/office/officeart/2018/2/layout/IconVerticalSolidList"/>
    <dgm:cxn modelId="{E60C82E4-F4F1-4CA2-8DDC-A39433FF19E9}" type="presParOf" srcId="{1AF92AAD-98CF-4488-BF1E-872619B5D2C0}" destId="{0C44E1C0-F399-4DC1-8F67-6CE93C60C331}" srcOrd="3" destOrd="0" presId="urn:microsoft.com/office/officeart/2018/2/layout/IconVerticalSolidList"/>
    <dgm:cxn modelId="{A9283F7C-27C2-4E10-BFF6-E57B0EE83931}" type="presParOf" srcId="{0A58A5A4-00E2-4609-815E-93EC58EA5DF4}" destId="{BC23144F-208C-4FD3-B75E-99A41F7A4879}" srcOrd="5" destOrd="0" presId="urn:microsoft.com/office/officeart/2018/2/layout/IconVerticalSolidList"/>
    <dgm:cxn modelId="{F881490B-C15F-40E6-AA08-219B47F39F91}" type="presParOf" srcId="{0A58A5A4-00E2-4609-815E-93EC58EA5DF4}" destId="{C3F456B6-6239-41D1-A7B3-9A3801FEF720}" srcOrd="6" destOrd="0" presId="urn:microsoft.com/office/officeart/2018/2/layout/IconVerticalSolidList"/>
    <dgm:cxn modelId="{828D52DC-7F23-4FB8-9568-831BEB041B2A}" type="presParOf" srcId="{C3F456B6-6239-41D1-A7B3-9A3801FEF720}" destId="{AC462447-B869-4CE1-805D-87E7885D5C7E}" srcOrd="0" destOrd="0" presId="urn:microsoft.com/office/officeart/2018/2/layout/IconVerticalSolidList"/>
    <dgm:cxn modelId="{C897383F-B6BB-4168-A9DA-6A055E17C36A}" type="presParOf" srcId="{C3F456B6-6239-41D1-A7B3-9A3801FEF720}" destId="{0281DAAB-8DF8-4A81-83AF-F17ED50BFB39}" srcOrd="1" destOrd="0" presId="urn:microsoft.com/office/officeart/2018/2/layout/IconVerticalSolidList"/>
    <dgm:cxn modelId="{11F759CF-1CCE-4AE9-9EF6-E99BB2FEF016}" type="presParOf" srcId="{C3F456B6-6239-41D1-A7B3-9A3801FEF720}" destId="{E16FD6A7-4329-4E5D-AFEE-7405851F4A61}" srcOrd="2" destOrd="0" presId="urn:microsoft.com/office/officeart/2018/2/layout/IconVerticalSolidList"/>
    <dgm:cxn modelId="{CB87E028-DC43-461F-8E6F-026D20C9F693}" type="presParOf" srcId="{C3F456B6-6239-41D1-A7B3-9A3801FEF720}" destId="{FCBFE11D-90B9-4F8B-9A14-EABF101F340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7A8D24-A1A2-4466-9B14-955EC1E1D69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934AAF0-37D2-4EE5-8855-3F72E306DBDC}">
      <dgm:prSet/>
      <dgm:spPr/>
      <dgm:t>
        <a:bodyPr/>
        <a:lstStyle/>
        <a:p>
          <a:r>
            <a:rPr lang="en-IN"/>
            <a:t>Our app detects some potentially dangerous locations based on the crime scores and alerts the user with location specific notification.</a:t>
          </a:r>
          <a:endParaRPr lang="en-US"/>
        </a:p>
      </dgm:t>
    </dgm:pt>
    <dgm:pt modelId="{86FEC319-A813-4239-AEA8-AF1071E1C68A}" type="parTrans" cxnId="{61C32CB3-09FD-4DA9-AA67-EF913D520AE0}">
      <dgm:prSet/>
      <dgm:spPr/>
      <dgm:t>
        <a:bodyPr/>
        <a:lstStyle/>
        <a:p>
          <a:endParaRPr lang="en-US"/>
        </a:p>
      </dgm:t>
    </dgm:pt>
    <dgm:pt modelId="{52C0D5AD-8C77-4273-95FB-5388E53AAC42}" type="sibTrans" cxnId="{61C32CB3-09FD-4DA9-AA67-EF913D520AE0}">
      <dgm:prSet/>
      <dgm:spPr/>
      <dgm:t>
        <a:bodyPr/>
        <a:lstStyle/>
        <a:p>
          <a:endParaRPr lang="en-US"/>
        </a:p>
      </dgm:t>
    </dgm:pt>
    <dgm:pt modelId="{465D7438-27BA-4138-AB6A-19EF63B79025}">
      <dgm:prSet/>
      <dgm:spPr/>
      <dgm:t>
        <a:bodyPr/>
        <a:lstStyle/>
        <a:p>
          <a:r>
            <a:rPr lang="en-IN"/>
            <a:t>If the user stays inside the critical area for more than some stipulated time and does not approve of the safety, a quick alert with location of the user is sent to the companion apps, i.e. the Emergency contacts saved in the app.</a:t>
          </a:r>
          <a:endParaRPr lang="en-US"/>
        </a:p>
      </dgm:t>
    </dgm:pt>
    <dgm:pt modelId="{2D01CFA6-A4FC-4A76-8AF5-807882481203}" type="parTrans" cxnId="{AC01B604-6CA7-4966-A526-4F009A76D00F}">
      <dgm:prSet/>
      <dgm:spPr/>
      <dgm:t>
        <a:bodyPr/>
        <a:lstStyle/>
        <a:p>
          <a:endParaRPr lang="en-US"/>
        </a:p>
      </dgm:t>
    </dgm:pt>
    <dgm:pt modelId="{98330D95-284B-4704-BD77-E8CFB7A4310A}" type="sibTrans" cxnId="{AC01B604-6CA7-4966-A526-4F009A76D00F}">
      <dgm:prSet/>
      <dgm:spPr/>
      <dgm:t>
        <a:bodyPr/>
        <a:lstStyle/>
        <a:p>
          <a:endParaRPr lang="en-US"/>
        </a:p>
      </dgm:t>
    </dgm:pt>
    <dgm:pt modelId="{611D6A4F-B39C-43DA-9704-1A6498952828}">
      <dgm:prSet/>
      <dgm:spPr/>
      <dgm:t>
        <a:bodyPr/>
        <a:lstStyle/>
        <a:p>
          <a:r>
            <a:rPr lang="en-IN"/>
            <a:t>A manual ‘Help’ button is also provided along with hotword ‘Help’ detection with the help of Google TTS in case the user is unable to open the app or the phone is out of reach.</a:t>
          </a:r>
          <a:endParaRPr lang="en-US"/>
        </a:p>
      </dgm:t>
    </dgm:pt>
    <dgm:pt modelId="{12D29238-78D3-4A10-9F6C-3FAC313A12B8}" type="parTrans" cxnId="{D49E73E4-F355-4FB3-AECE-5F543FD720ED}">
      <dgm:prSet/>
      <dgm:spPr/>
      <dgm:t>
        <a:bodyPr/>
        <a:lstStyle/>
        <a:p>
          <a:endParaRPr lang="en-US"/>
        </a:p>
      </dgm:t>
    </dgm:pt>
    <dgm:pt modelId="{C64CAF72-980B-4C5D-9A2E-214DBD41CCC8}" type="sibTrans" cxnId="{D49E73E4-F355-4FB3-AECE-5F543FD720ED}">
      <dgm:prSet/>
      <dgm:spPr/>
      <dgm:t>
        <a:bodyPr/>
        <a:lstStyle/>
        <a:p>
          <a:endParaRPr lang="en-US"/>
        </a:p>
      </dgm:t>
    </dgm:pt>
    <dgm:pt modelId="{26CC81FF-7021-4B58-BAB7-4B7BDB7E9FFF}" type="pres">
      <dgm:prSet presAssocID="{D77A8D24-A1A2-4466-9B14-955EC1E1D691}" presName="root" presStyleCnt="0">
        <dgm:presLayoutVars>
          <dgm:dir/>
          <dgm:resizeHandles val="exact"/>
        </dgm:presLayoutVars>
      </dgm:prSet>
      <dgm:spPr/>
    </dgm:pt>
    <dgm:pt modelId="{B529B655-6062-440A-B435-E7C6DD30B905}" type="pres">
      <dgm:prSet presAssocID="{D934AAF0-37D2-4EE5-8855-3F72E306DBDC}" presName="compNode" presStyleCnt="0"/>
      <dgm:spPr/>
    </dgm:pt>
    <dgm:pt modelId="{1C7A2938-4767-44D7-86C1-901495A59106}" type="pres">
      <dgm:prSet presAssocID="{D934AAF0-37D2-4EE5-8855-3F72E306DBDC}" presName="bgRect" presStyleLbl="bgShp" presStyleIdx="0" presStyleCnt="3"/>
      <dgm:spPr/>
    </dgm:pt>
    <dgm:pt modelId="{28171B40-2589-4296-B48B-66A442FC872F}" type="pres">
      <dgm:prSet presAssocID="{D934AAF0-37D2-4EE5-8855-3F72E306DBD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ren"/>
        </a:ext>
      </dgm:extLst>
    </dgm:pt>
    <dgm:pt modelId="{685D8FF3-ED61-47E7-A131-5125111FA5E4}" type="pres">
      <dgm:prSet presAssocID="{D934AAF0-37D2-4EE5-8855-3F72E306DBDC}" presName="spaceRect" presStyleCnt="0"/>
      <dgm:spPr/>
    </dgm:pt>
    <dgm:pt modelId="{D4AF8587-5CFB-47E5-82F5-4C87C1730B0B}" type="pres">
      <dgm:prSet presAssocID="{D934AAF0-37D2-4EE5-8855-3F72E306DBDC}" presName="parTx" presStyleLbl="revTx" presStyleIdx="0" presStyleCnt="3">
        <dgm:presLayoutVars>
          <dgm:chMax val="0"/>
          <dgm:chPref val="0"/>
        </dgm:presLayoutVars>
      </dgm:prSet>
      <dgm:spPr/>
    </dgm:pt>
    <dgm:pt modelId="{ED79D8D6-E014-4335-8080-3FC3EE433CDF}" type="pres">
      <dgm:prSet presAssocID="{52C0D5AD-8C77-4273-95FB-5388E53AAC42}" presName="sibTrans" presStyleCnt="0"/>
      <dgm:spPr/>
    </dgm:pt>
    <dgm:pt modelId="{A53925D9-EE15-4F1F-89AB-E1FFCFF852E4}" type="pres">
      <dgm:prSet presAssocID="{465D7438-27BA-4138-AB6A-19EF63B79025}" presName="compNode" presStyleCnt="0"/>
      <dgm:spPr/>
    </dgm:pt>
    <dgm:pt modelId="{935A0B00-A2E8-4889-8FE6-1A62CD911469}" type="pres">
      <dgm:prSet presAssocID="{465D7438-27BA-4138-AB6A-19EF63B79025}" presName="bgRect" presStyleLbl="bgShp" presStyleIdx="1" presStyleCnt="3"/>
      <dgm:spPr/>
    </dgm:pt>
    <dgm:pt modelId="{7AD87FEC-C2E9-42CC-AB01-B37512917C00}" type="pres">
      <dgm:prSet presAssocID="{465D7438-27BA-4138-AB6A-19EF63B7902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Zoom Out"/>
        </a:ext>
      </dgm:extLst>
    </dgm:pt>
    <dgm:pt modelId="{34861987-2D9A-434F-9E9B-E2EB1EBC80FE}" type="pres">
      <dgm:prSet presAssocID="{465D7438-27BA-4138-AB6A-19EF63B79025}" presName="spaceRect" presStyleCnt="0"/>
      <dgm:spPr/>
    </dgm:pt>
    <dgm:pt modelId="{E07D2DDD-90E2-4A0D-9394-805B87F97A9A}" type="pres">
      <dgm:prSet presAssocID="{465D7438-27BA-4138-AB6A-19EF63B79025}" presName="parTx" presStyleLbl="revTx" presStyleIdx="1" presStyleCnt="3">
        <dgm:presLayoutVars>
          <dgm:chMax val="0"/>
          <dgm:chPref val="0"/>
        </dgm:presLayoutVars>
      </dgm:prSet>
      <dgm:spPr/>
    </dgm:pt>
    <dgm:pt modelId="{0AE9DDE0-0BB7-450B-8CBD-9383EE4D2FA0}" type="pres">
      <dgm:prSet presAssocID="{98330D95-284B-4704-BD77-E8CFB7A4310A}" presName="sibTrans" presStyleCnt="0"/>
      <dgm:spPr/>
    </dgm:pt>
    <dgm:pt modelId="{058A1F72-B6AD-43C8-BED8-B20721A309B6}" type="pres">
      <dgm:prSet presAssocID="{611D6A4F-B39C-43DA-9704-1A6498952828}" presName="compNode" presStyleCnt="0"/>
      <dgm:spPr/>
    </dgm:pt>
    <dgm:pt modelId="{C4683FBF-B951-47AE-9E01-E36C919EFF17}" type="pres">
      <dgm:prSet presAssocID="{611D6A4F-B39C-43DA-9704-1A6498952828}" presName="bgRect" presStyleLbl="bgShp" presStyleIdx="2" presStyleCnt="3"/>
      <dgm:spPr/>
    </dgm:pt>
    <dgm:pt modelId="{4D260B84-9803-4F87-AB31-BE80002E1894}" type="pres">
      <dgm:prSet presAssocID="{611D6A4F-B39C-43DA-9704-1A649895282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D56188D4-BC15-4EA9-9563-53FF72598D01}" type="pres">
      <dgm:prSet presAssocID="{611D6A4F-B39C-43DA-9704-1A6498952828}" presName="spaceRect" presStyleCnt="0"/>
      <dgm:spPr/>
    </dgm:pt>
    <dgm:pt modelId="{A304C5BB-FD5A-4AF9-B3BC-B55B565D9D27}" type="pres">
      <dgm:prSet presAssocID="{611D6A4F-B39C-43DA-9704-1A6498952828}" presName="parTx" presStyleLbl="revTx" presStyleIdx="2" presStyleCnt="3">
        <dgm:presLayoutVars>
          <dgm:chMax val="0"/>
          <dgm:chPref val="0"/>
        </dgm:presLayoutVars>
      </dgm:prSet>
      <dgm:spPr/>
    </dgm:pt>
  </dgm:ptLst>
  <dgm:cxnLst>
    <dgm:cxn modelId="{AC01B604-6CA7-4966-A526-4F009A76D00F}" srcId="{D77A8D24-A1A2-4466-9B14-955EC1E1D691}" destId="{465D7438-27BA-4138-AB6A-19EF63B79025}" srcOrd="1" destOrd="0" parTransId="{2D01CFA6-A4FC-4A76-8AF5-807882481203}" sibTransId="{98330D95-284B-4704-BD77-E8CFB7A4310A}"/>
    <dgm:cxn modelId="{CBEB730F-1378-440E-82BD-F4BA9DC55E07}" type="presOf" srcId="{611D6A4F-B39C-43DA-9704-1A6498952828}" destId="{A304C5BB-FD5A-4AF9-B3BC-B55B565D9D27}" srcOrd="0" destOrd="0" presId="urn:microsoft.com/office/officeart/2018/2/layout/IconVerticalSolidList"/>
    <dgm:cxn modelId="{B901D58C-1542-4B00-9AFA-D984FD59F992}" type="presOf" srcId="{D77A8D24-A1A2-4466-9B14-955EC1E1D691}" destId="{26CC81FF-7021-4B58-BAB7-4B7BDB7E9FFF}" srcOrd="0" destOrd="0" presId="urn:microsoft.com/office/officeart/2018/2/layout/IconVerticalSolidList"/>
    <dgm:cxn modelId="{1CF6A69F-6B7E-4A9D-B323-F888835D8EFE}" type="presOf" srcId="{465D7438-27BA-4138-AB6A-19EF63B79025}" destId="{E07D2DDD-90E2-4A0D-9394-805B87F97A9A}" srcOrd="0" destOrd="0" presId="urn:microsoft.com/office/officeart/2018/2/layout/IconVerticalSolidList"/>
    <dgm:cxn modelId="{61C32CB3-09FD-4DA9-AA67-EF913D520AE0}" srcId="{D77A8D24-A1A2-4466-9B14-955EC1E1D691}" destId="{D934AAF0-37D2-4EE5-8855-3F72E306DBDC}" srcOrd="0" destOrd="0" parTransId="{86FEC319-A813-4239-AEA8-AF1071E1C68A}" sibTransId="{52C0D5AD-8C77-4273-95FB-5388E53AAC42}"/>
    <dgm:cxn modelId="{AB7CC3DE-F9AB-4949-A0B8-03F68E037C85}" type="presOf" srcId="{D934AAF0-37D2-4EE5-8855-3F72E306DBDC}" destId="{D4AF8587-5CFB-47E5-82F5-4C87C1730B0B}" srcOrd="0" destOrd="0" presId="urn:microsoft.com/office/officeart/2018/2/layout/IconVerticalSolidList"/>
    <dgm:cxn modelId="{D49E73E4-F355-4FB3-AECE-5F543FD720ED}" srcId="{D77A8D24-A1A2-4466-9B14-955EC1E1D691}" destId="{611D6A4F-B39C-43DA-9704-1A6498952828}" srcOrd="2" destOrd="0" parTransId="{12D29238-78D3-4A10-9F6C-3FAC313A12B8}" sibTransId="{C64CAF72-980B-4C5D-9A2E-214DBD41CCC8}"/>
    <dgm:cxn modelId="{9FCF67B4-6DA8-4C42-8BEE-685B7F6DBB5D}" type="presParOf" srcId="{26CC81FF-7021-4B58-BAB7-4B7BDB7E9FFF}" destId="{B529B655-6062-440A-B435-E7C6DD30B905}" srcOrd="0" destOrd="0" presId="urn:microsoft.com/office/officeart/2018/2/layout/IconVerticalSolidList"/>
    <dgm:cxn modelId="{BD1AA120-D0E0-4709-B4F7-6F0E508486CF}" type="presParOf" srcId="{B529B655-6062-440A-B435-E7C6DD30B905}" destId="{1C7A2938-4767-44D7-86C1-901495A59106}" srcOrd="0" destOrd="0" presId="urn:microsoft.com/office/officeart/2018/2/layout/IconVerticalSolidList"/>
    <dgm:cxn modelId="{4A6DEA82-3F5B-43D4-A858-571C57AB3DB1}" type="presParOf" srcId="{B529B655-6062-440A-B435-E7C6DD30B905}" destId="{28171B40-2589-4296-B48B-66A442FC872F}" srcOrd="1" destOrd="0" presId="urn:microsoft.com/office/officeart/2018/2/layout/IconVerticalSolidList"/>
    <dgm:cxn modelId="{1A6EA762-3DFF-4F71-9330-F9B7402E0F05}" type="presParOf" srcId="{B529B655-6062-440A-B435-E7C6DD30B905}" destId="{685D8FF3-ED61-47E7-A131-5125111FA5E4}" srcOrd="2" destOrd="0" presId="urn:microsoft.com/office/officeart/2018/2/layout/IconVerticalSolidList"/>
    <dgm:cxn modelId="{CD26BFF5-31EC-4CD6-A500-B6C8B307C105}" type="presParOf" srcId="{B529B655-6062-440A-B435-E7C6DD30B905}" destId="{D4AF8587-5CFB-47E5-82F5-4C87C1730B0B}" srcOrd="3" destOrd="0" presId="urn:microsoft.com/office/officeart/2018/2/layout/IconVerticalSolidList"/>
    <dgm:cxn modelId="{118E412D-46F3-45D2-B155-DE19FFBB532C}" type="presParOf" srcId="{26CC81FF-7021-4B58-BAB7-4B7BDB7E9FFF}" destId="{ED79D8D6-E014-4335-8080-3FC3EE433CDF}" srcOrd="1" destOrd="0" presId="urn:microsoft.com/office/officeart/2018/2/layout/IconVerticalSolidList"/>
    <dgm:cxn modelId="{5DB907C8-68C3-44F1-A03C-25ED577913F4}" type="presParOf" srcId="{26CC81FF-7021-4B58-BAB7-4B7BDB7E9FFF}" destId="{A53925D9-EE15-4F1F-89AB-E1FFCFF852E4}" srcOrd="2" destOrd="0" presId="urn:microsoft.com/office/officeart/2018/2/layout/IconVerticalSolidList"/>
    <dgm:cxn modelId="{C112D13A-13D4-4604-B3F1-DB00EF151C56}" type="presParOf" srcId="{A53925D9-EE15-4F1F-89AB-E1FFCFF852E4}" destId="{935A0B00-A2E8-4889-8FE6-1A62CD911469}" srcOrd="0" destOrd="0" presId="urn:microsoft.com/office/officeart/2018/2/layout/IconVerticalSolidList"/>
    <dgm:cxn modelId="{BCEBE4A4-C307-4F2B-9BFD-DA59D24FC1BD}" type="presParOf" srcId="{A53925D9-EE15-4F1F-89AB-E1FFCFF852E4}" destId="{7AD87FEC-C2E9-42CC-AB01-B37512917C00}" srcOrd="1" destOrd="0" presId="urn:microsoft.com/office/officeart/2018/2/layout/IconVerticalSolidList"/>
    <dgm:cxn modelId="{A909ABD8-633C-4193-8262-8C6D9F60A3C1}" type="presParOf" srcId="{A53925D9-EE15-4F1F-89AB-E1FFCFF852E4}" destId="{34861987-2D9A-434F-9E9B-E2EB1EBC80FE}" srcOrd="2" destOrd="0" presId="urn:microsoft.com/office/officeart/2018/2/layout/IconVerticalSolidList"/>
    <dgm:cxn modelId="{B16FF1FE-4982-48BF-A170-FFBDB35E6346}" type="presParOf" srcId="{A53925D9-EE15-4F1F-89AB-E1FFCFF852E4}" destId="{E07D2DDD-90E2-4A0D-9394-805B87F97A9A}" srcOrd="3" destOrd="0" presId="urn:microsoft.com/office/officeart/2018/2/layout/IconVerticalSolidList"/>
    <dgm:cxn modelId="{A5153D6F-11D0-4C41-9F10-EA4C97EE539C}" type="presParOf" srcId="{26CC81FF-7021-4B58-BAB7-4B7BDB7E9FFF}" destId="{0AE9DDE0-0BB7-450B-8CBD-9383EE4D2FA0}" srcOrd="3" destOrd="0" presId="urn:microsoft.com/office/officeart/2018/2/layout/IconVerticalSolidList"/>
    <dgm:cxn modelId="{0F19B6E8-2896-4CD1-B7FE-DC316C2E339B}" type="presParOf" srcId="{26CC81FF-7021-4B58-BAB7-4B7BDB7E9FFF}" destId="{058A1F72-B6AD-43C8-BED8-B20721A309B6}" srcOrd="4" destOrd="0" presId="urn:microsoft.com/office/officeart/2018/2/layout/IconVerticalSolidList"/>
    <dgm:cxn modelId="{FD45C86A-8A0F-48A5-882E-DF8BF316A3EC}" type="presParOf" srcId="{058A1F72-B6AD-43C8-BED8-B20721A309B6}" destId="{C4683FBF-B951-47AE-9E01-E36C919EFF17}" srcOrd="0" destOrd="0" presId="urn:microsoft.com/office/officeart/2018/2/layout/IconVerticalSolidList"/>
    <dgm:cxn modelId="{D31ED6A3-6D85-495C-9447-E75ED50E177C}" type="presParOf" srcId="{058A1F72-B6AD-43C8-BED8-B20721A309B6}" destId="{4D260B84-9803-4F87-AB31-BE80002E1894}" srcOrd="1" destOrd="0" presId="urn:microsoft.com/office/officeart/2018/2/layout/IconVerticalSolidList"/>
    <dgm:cxn modelId="{E52A0BDF-974C-425F-BFE2-57ADAE309D45}" type="presParOf" srcId="{058A1F72-B6AD-43C8-BED8-B20721A309B6}" destId="{D56188D4-BC15-4EA9-9563-53FF72598D01}" srcOrd="2" destOrd="0" presId="urn:microsoft.com/office/officeart/2018/2/layout/IconVerticalSolidList"/>
    <dgm:cxn modelId="{23C315A0-6DD9-475D-9B83-2A5E7A6E007E}" type="presParOf" srcId="{058A1F72-B6AD-43C8-BED8-B20721A309B6}" destId="{A304C5BB-FD5A-4AF9-B3BC-B55B565D9D2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DE72D-2F4F-43FE-BA25-40F4205637B6}">
      <dsp:nvSpPr>
        <dsp:cNvPr id="0" name=""/>
        <dsp:cNvSpPr/>
      </dsp:nvSpPr>
      <dsp:spPr>
        <a:xfrm>
          <a:off x="0" y="1805"/>
          <a:ext cx="10515600" cy="9153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337A1C-7969-420D-9B64-DC44E60A4DF2}">
      <dsp:nvSpPr>
        <dsp:cNvPr id="0" name=""/>
        <dsp:cNvSpPr/>
      </dsp:nvSpPr>
      <dsp:spPr>
        <a:xfrm>
          <a:off x="276881" y="207750"/>
          <a:ext cx="503420" cy="50342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493E02-6631-4C09-84FD-A371DEEAF614}">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IN" sz="2200" kern="1200" dirty="0"/>
            <a:t>Obtain multiple routes through the map and calculate the Crime Score for each of the routes algorithmically.</a:t>
          </a:r>
          <a:endParaRPr lang="en-US" sz="2200" kern="1200" dirty="0"/>
        </a:p>
      </dsp:txBody>
      <dsp:txXfrm>
        <a:off x="1057183" y="1805"/>
        <a:ext cx="9458416" cy="915310"/>
      </dsp:txXfrm>
    </dsp:sp>
    <dsp:sp modelId="{2495B02D-DFC7-4767-92D0-4EC1A8C43C32}">
      <dsp:nvSpPr>
        <dsp:cNvPr id="0" name=""/>
        <dsp:cNvSpPr/>
      </dsp:nvSpPr>
      <dsp:spPr>
        <a:xfrm>
          <a:off x="0" y="1145944"/>
          <a:ext cx="10515600" cy="9153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3D681D-92D1-4D98-98EF-FF1B02966580}">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83A76F-3655-47D9-B32B-A375208093FE}">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IN" sz="2200" kern="1200" dirty="0"/>
            <a:t>Recommend the safest route i.e. the route with minimum crime score</a:t>
          </a:r>
          <a:endParaRPr lang="en-US" sz="2200" kern="1200" dirty="0"/>
        </a:p>
      </dsp:txBody>
      <dsp:txXfrm>
        <a:off x="1057183" y="1145944"/>
        <a:ext cx="9458416" cy="915310"/>
      </dsp:txXfrm>
    </dsp:sp>
    <dsp:sp modelId="{DD4D1BD5-AC36-4F6A-B5D0-6333D8073A17}">
      <dsp:nvSpPr>
        <dsp:cNvPr id="0" name=""/>
        <dsp:cNvSpPr/>
      </dsp:nvSpPr>
      <dsp:spPr>
        <a:xfrm>
          <a:off x="0" y="2290082"/>
          <a:ext cx="10515600" cy="91531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C12ABE-4680-4A96-BB40-39568A7FB46B}">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44E1C0-F399-4DC1-8F67-6CE93C60C331}">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IN" sz="2200" kern="1200"/>
            <a:t>Alert the user about the potential crime near their location which is predicted by our Machine Learning algorithms.</a:t>
          </a:r>
          <a:endParaRPr lang="en-US" sz="2200" kern="1200"/>
        </a:p>
      </dsp:txBody>
      <dsp:txXfrm>
        <a:off x="1057183" y="2290082"/>
        <a:ext cx="9458416" cy="915310"/>
      </dsp:txXfrm>
    </dsp:sp>
    <dsp:sp modelId="{AC462447-B869-4CE1-805D-87E7885D5C7E}">
      <dsp:nvSpPr>
        <dsp:cNvPr id="0" name=""/>
        <dsp:cNvSpPr/>
      </dsp:nvSpPr>
      <dsp:spPr>
        <a:xfrm>
          <a:off x="0" y="3434221"/>
          <a:ext cx="10515600" cy="9153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81DAAB-8DF8-4A81-83AF-F17ED50BFB39}">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BFE11D-90B9-4F8B-9A14-EABF101F3408}">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IN" sz="2200" kern="1200"/>
            <a:t>Provide emergency help and alert services in case of unwanted and dangerous situations, both through voice detection and manual intervention.</a:t>
          </a:r>
          <a:endParaRPr lang="en-US" sz="2200" kern="1200"/>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7A2938-4767-44D7-86C1-901495A59106}">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171B40-2589-4296-B48B-66A442FC872F}">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AF8587-5CFB-47E5-82F5-4C87C1730B0B}">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90000"/>
            </a:lnSpc>
            <a:spcBef>
              <a:spcPct val="0"/>
            </a:spcBef>
            <a:spcAft>
              <a:spcPct val="35000"/>
            </a:spcAft>
            <a:buNone/>
          </a:pPr>
          <a:r>
            <a:rPr lang="en-IN" sz="2200" kern="1200"/>
            <a:t>Our app detects some potentially dangerous locations based on the crime scores and alerts the user with location specific notification.</a:t>
          </a:r>
          <a:endParaRPr lang="en-US" sz="2200" kern="1200"/>
        </a:p>
      </dsp:txBody>
      <dsp:txXfrm>
        <a:off x="1435590" y="531"/>
        <a:ext cx="9080009" cy="1242935"/>
      </dsp:txXfrm>
    </dsp:sp>
    <dsp:sp modelId="{935A0B00-A2E8-4889-8FE6-1A62CD911469}">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D87FEC-C2E9-42CC-AB01-B37512917C00}">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7D2DDD-90E2-4A0D-9394-805B87F97A9A}">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90000"/>
            </a:lnSpc>
            <a:spcBef>
              <a:spcPct val="0"/>
            </a:spcBef>
            <a:spcAft>
              <a:spcPct val="35000"/>
            </a:spcAft>
            <a:buNone/>
          </a:pPr>
          <a:r>
            <a:rPr lang="en-IN" sz="2200" kern="1200"/>
            <a:t>If the user stays inside the critical area for more than some stipulated time and does not approve of the safety, a quick alert with location of the user is sent to the companion apps, i.e. the Emergency contacts saved in the app.</a:t>
          </a:r>
          <a:endParaRPr lang="en-US" sz="2200" kern="1200"/>
        </a:p>
      </dsp:txBody>
      <dsp:txXfrm>
        <a:off x="1435590" y="1554201"/>
        <a:ext cx="9080009" cy="1242935"/>
      </dsp:txXfrm>
    </dsp:sp>
    <dsp:sp modelId="{C4683FBF-B951-47AE-9E01-E36C919EFF17}">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260B84-9803-4F87-AB31-BE80002E1894}">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04C5BB-FD5A-4AF9-B3BC-B55B565D9D27}">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90000"/>
            </a:lnSpc>
            <a:spcBef>
              <a:spcPct val="0"/>
            </a:spcBef>
            <a:spcAft>
              <a:spcPct val="35000"/>
            </a:spcAft>
            <a:buNone/>
          </a:pPr>
          <a:r>
            <a:rPr lang="en-IN" sz="2200" kern="1200"/>
            <a:t>A manual ‘Help’ button is also provided along with hotword ‘Help’ detection with the help of Google TTS in case the user is unable to open the app or the phone is out of reach.</a:t>
          </a:r>
          <a:endParaRPr lang="en-US" sz="2200" kern="1200"/>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C5D8-194B-4BD3-8ABF-AB6AA79F47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FC30DD-CFD4-411F-B367-9808166C51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D0BC512-A8AA-4A48-8754-0776645D2121}"/>
              </a:ext>
            </a:extLst>
          </p:cNvPr>
          <p:cNvSpPr>
            <a:spLocks noGrp="1"/>
          </p:cNvSpPr>
          <p:nvPr>
            <p:ph type="dt" sz="half" idx="10"/>
          </p:nvPr>
        </p:nvSpPr>
        <p:spPr/>
        <p:txBody>
          <a:bodyPr/>
          <a:lstStyle/>
          <a:p>
            <a:fld id="{FADD4FB2-C99E-43E3-A4F0-720CFC05878E}" type="datetimeFigureOut">
              <a:rPr lang="en-IN" smtClean="0"/>
              <a:t>26-01-2020</a:t>
            </a:fld>
            <a:endParaRPr lang="en-IN"/>
          </a:p>
        </p:txBody>
      </p:sp>
      <p:sp>
        <p:nvSpPr>
          <p:cNvPr id="5" name="Footer Placeholder 4">
            <a:extLst>
              <a:ext uri="{FF2B5EF4-FFF2-40B4-BE49-F238E27FC236}">
                <a16:creationId xmlns:a16="http://schemas.microsoft.com/office/drawing/2014/main" id="{5937EBFE-5A95-4C73-8A3C-9FCE6C8641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B14516-5BAE-4547-9AAF-C634795BC192}"/>
              </a:ext>
            </a:extLst>
          </p:cNvPr>
          <p:cNvSpPr>
            <a:spLocks noGrp="1"/>
          </p:cNvSpPr>
          <p:nvPr>
            <p:ph type="sldNum" sz="quarter" idx="12"/>
          </p:nvPr>
        </p:nvSpPr>
        <p:spPr/>
        <p:txBody>
          <a:bodyPr/>
          <a:lstStyle/>
          <a:p>
            <a:fld id="{B5238616-61C4-4D4A-B913-D75D697DD600}" type="slidenum">
              <a:rPr lang="en-IN" smtClean="0"/>
              <a:t>‹#›</a:t>
            </a:fld>
            <a:endParaRPr lang="en-IN"/>
          </a:p>
        </p:txBody>
      </p:sp>
    </p:spTree>
    <p:extLst>
      <p:ext uri="{BB962C8B-B14F-4D97-AF65-F5344CB8AC3E}">
        <p14:creationId xmlns:p14="http://schemas.microsoft.com/office/powerpoint/2010/main" val="784344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2DF5A-E950-44D6-9CE2-F6421465CE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219C9F-E046-4164-B89A-82C03CD0A7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CEE8A5-A90C-45C2-9D43-325327852392}"/>
              </a:ext>
            </a:extLst>
          </p:cNvPr>
          <p:cNvSpPr>
            <a:spLocks noGrp="1"/>
          </p:cNvSpPr>
          <p:nvPr>
            <p:ph type="dt" sz="half" idx="10"/>
          </p:nvPr>
        </p:nvSpPr>
        <p:spPr/>
        <p:txBody>
          <a:bodyPr/>
          <a:lstStyle/>
          <a:p>
            <a:fld id="{FADD4FB2-C99E-43E3-A4F0-720CFC05878E}" type="datetimeFigureOut">
              <a:rPr lang="en-IN" smtClean="0"/>
              <a:t>26-01-2020</a:t>
            </a:fld>
            <a:endParaRPr lang="en-IN"/>
          </a:p>
        </p:txBody>
      </p:sp>
      <p:sp>
        <p:nvSpPr>
          <p:cNvPr id="5" name="Footer Placeholder 4">
            <a:extLst>
              <a:ext uri="{FF2B5EF4-FFF2-40B4-BE49-F238E27FC236}">
                <a16:creationId xmlns:a16="http://schemas.microsoft.com/office/drawing/2014/main" id="{2C5B167D-D70D-483E-945E-14AF6A24E2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DCF00D-06EA-4D25-B069-DB67AC297079}"/>
              </a:ext>
            </a:extLst>
          </p:cNvPr>
          <p:cNvSpPr>
            <a:spLocks noGrp="1"/>
          </p:cNvSpPr>
          <p:nvPr>
            <p:ph type="sldNum" sz="quarter" idx="12"/>
          </p:nvPr>
        </p:nvSpPr>
        <p:spPr/>
        <p:txBody>
          <a:bodyPr/>
          <a:lstStyle/>
          <a:p>
            <a:fld id="{B5238616-61C4-4D4A-B913-D75D697DD600}" type="slidenum">
              <a:rPr lang="en-IN" smtClean="0"/>
              <a:t>‹#›</a:t>
            </a:fld>
            <a:endParaRPr lang="en-IN"/>
          </a:p>
        </p:txBody>
      </p:sp>
    </p:spTree>
    <p:extLst>
      <p:ext uri="{BB962C8B-B14F-4D97-AF65-F5344CB8AC3E}">
        <p14:creationId xmlns:p14="http://schemas.microsoft.com/office/powerpoint/2010/main" val="1633680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26F55-4588-4530-B4AC-76EB6B0AD1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295405-4CAB-4712-B5C8-A82875C940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A696F2-CA16-438E-A98A-16827A570011}"/>
              </a:ext>
            </a:extLst>
          </p:cNvPr>
          <p:cNvSpPr>
            <a:spLocks noGrp="1"/>
          </p:cNvSpPr>
          <p:nvPr>
            <p:ph type="dt" sz="half" idx="10"/>
          </p:nvPr>
        </p:nvSpPr>
        <p:spPr/>
        <p:txBody>
          <a:bodyPr/>
          <a:lstStyle/>
          <a:p>
            <a:fld id="{FADD4FB2-C99E-43E3-A4F0-720CFC05878E}" type="datetimeFigureOut">
              <a:rPr lang="en-IN" smtClean="0"/>
              <a:t>26-01-2020</a:t>
            </a:fld>
            <a:endParaRPr lang="en-IN"/>
          </a:p>
        </p:txBody>
      </p:sp>
      <p:sp>
        <p:nvSpPr>
          <p:cNvPr id="5" name="Footer Placeholder 4">
            <a:extLst>
              <a:ext uri="{FF2B5EF4-FFF2-40B4-BE49-F238E27FC236}">
                <a16:creationId xmlns:a16="http://schemas.microsoft.com/office/drawing/2014/main" id="{C6C38DBE-B00C-4CBA-8355-62E78A598E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8DDC1E-CEF3-43B5-850B-B5ABC466490A}"/>
              </a:ext>
            </a:extLst>
          </p:cNvPr>
          <p:cNvSpPr>
            <a:spLocks noGrp="1"/>
          </p:cNvSpPr>
          <p:nvPr>
            <p:ph type="sldNum" sz="quarter" idx="12"/>
          </p:nvPr>
        </p:nvSpPr>
        <p:spPr/>
        <p:txBody>
          <a:bodyPr/>
          <a:lstStyle/>
          <a:p>
            <a:fld id="{B5238616-61C4-4D4A-B913-D75D697DD600}" type="slidenum">
              <a:rPr lang="en-IN" smtClean="0"/>
              <a:t>‹#›</a:t>
            </a:fld>
            <a:endParaRPr lang="en-IN"/>
          </a:p>
        </p:txBody>
      </p:sp>
    </p:spTree>
    <p:extLst>
      <p:ext uri="{BB962C8B-B14F-4D97-AF65-F5344CB8AC3E}">
        <p14:creationId xmlns:p14="http://schemas.microsoft.com/office/powerpoint/2010/main" val="2779194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B69C-A1A8-4721-A841-5C0F3E8693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BEB9ED-E8F6-44F4-8D27-AEC3EB5124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87F2C4-10D4-45C5-B808-17150C952E6D}"/>
              </a:ext>
            </a:extLst>
          </p:cNvPr>
          <p:cNvSpPr>
            <a:spLocks noGrp="1"/>
          </p:cNvSpPr>
          <p:nvPr>
            <p:ph type="dt" sz="half" idx="10"/>
          </p:nvPr>
        </p:nvSpPr>
        <p:spPr/>
        <p:txBody>
          <a:bodyPr/>
          <a:lstStyle/>
          <a:p>
            <a:fld id="{FADD4FB2-C99E-43E3-A4F0-720CFC05878E}" type="datetimeFigureOut">
              <a:rPr lang="en-IN" smtClean="0"/>
              <a:t>26-01-2020</a:t>
            </a:fld>
            <a:endParaRPr lang="en-IN"/>
          </a:p>
        </p:txBody>
      </p:sp>
      <p:sp>
        <p:nvSpPr>
          <p:cNvPr id="5" name="Footer Placeholder 4">
            <a:extLst>
              <a:ext uri="{FF2B5EF4-FFF2-40B4-BE49-F238E27FC236}">
                <a16:creationId xmlns:a16="http://schemas.microsoft.com/office/drawing/2014/main" id="{4DD35218-69C4-4E02-BCCA-437E262234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41F492-A4A8-4BAB-B019-D39F80B8952A}"/>
              </a:ext>
            </a:extLst>
          </p:cNvPr>
          <p:cNvSpPr>
            <a:spLocks noGrp="1"/>
          </p:cNvSpPr>
          <p:nvPr>
            <p:ph type="sldNum" sz="quarter" idx="12"/>
          </p:nvPr>
        </p:nvSpPr>
        <p:spPr/>
        <p:txBody>
          <a:bodyPr/>
          <a:lstStyle/>
          <a:p>
            <a:fld id="{B5238616-61C4-4D4A-B913-D75D697DD600}" type="slidenum">
              <a:rPr lang="en-IN" smtClean="0"/>
              <a:t>‹#›</a:t>
            </a:fld>
            <a:endParaRPr lang="en-IN"/>
          </a:p>
        </p:txBody>
      </p:sp>
    </p:spTree>
    <p:extLst>
      <p:ext uri="{BB962C8B-B14F-4D97-AF65-F5344CB8AC3E}">
        <p14:creationId xmlns:p14="http://schemas.microsoft.com/office/powerpoint/2010/main" val="2237702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0C97-EFDE-4E64-8DAC-2DEA4B5987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878090-6634-4C7A-9247-A8D2F9F820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D6A971-8DE4-4924-816E-7E8C9D047AEE}"/>
              </a:ext>
            </a:extLst>
          </p:cNvPr>
          <p:cNvSpPr>
            <a:spLocks noGrp="1"/>
          </p:cNvSpPr>
          <p:nvPr>
            <p:ph type="dt" sz="half" idx="10"/>
          </p:nvPr>
        </p:nvSpPr>
        <p:spPr/>
        <p:txBody>
          <a:bodyPr/>
          <a:lstStyle/>
          <a:p>
            <a:fld id="{FADD4FB2-C99E-43E3-A4F0-720CFC05878E}" type="datetimeFigureOut">
              <a:rPr lang="en-IN" smtClean="0"/>
              <a:t>26-01-2020</a:t>
            </a:fld>
            <a:endParaRPr lang="en-IN"/>
          </a:p>
        </p:txBody>
      </p:sp>
      <p:sp>
        <p:nvSpPr>
          <p:cNvPr id="5" name="Footer Placeholder 4">
            <a:extLst>
              <a:ext uri="{FF2B5EF4-FFF2-40B4-BE49-F238E27FC236}">
                <a16:creationId xmlns:a16="http://schemas.microsoft.com/office/drawing/2014/main" id="{BB1BFB50-7CC9-44B2-8930-6902D690EF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B45040-F72C-4B66-B710-1CFA66CA87E5}"/>
              </a:ext>
            </a:extLst>
          </p:cNvPr>
          <p:cNvSpPr>
            <a:spLocks noGrp="1"/>
          </p:cNvSpPr>
          <p:nvPr>
            <p:ph type="sldNum" sz="quarter" idx="12"/>
          </p:nvPr>
        </p:nvSpPr>
        <p:spPr/>
        <p:txBody>
          <a:bodyPr/>
          <a:lstStyle/>
          <a:p>
            <a:fld id="{B5238616-61C4-4D4A-B913-D75D697DD600}" type="slidenum">
              <a:rPr lang="en-IN" smtClean="0"/>
              <a:t>‹#›</a:t>
            </a:fld>
            <a:endParaRPr lang="en-IN"/>
          </a:p>
        </p:txBody>
      </p:sp>
    </p:spTree>
    <p:extLst>
      <p:ext uri="{BB962C8B-B14F-4D97-AF65-F5344CB8AC3E}">
        <p14:creationId xmlns:p14="http://schemas.microsoft.com/office/powerpoint/2010/main" val="3784614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8312-062E-43FA-9502-1E1158F6B3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97785A-E31D-4765-A459-CA1C17533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6B30F0-60A6-497A-BE7B-283E44BCB6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F39485-D23C-47E9-8487-BFEEBDDB01E8}"/>
              </a:ext>
            </a:extLst>
          </p:cNvPr>
          <p:cNvSpPr>
            <a:spLocks noGrp="1"/>
          </p:cNvSpPr>
          <p:nvPr>
            <p:ph type="dt" sz="half" idx="10"/>
          </p:nvPr>
        </p:nvSpPr>
        <p:spPr/>
        <p:txBody>
          <a:bodyPr/>
          <a:lstStyle/>
          <a:p>
            <a:fld id="{FADD4FB2-C99E-43E3-A4F0-720CFC05878E}" type="datetimeFigureOut">
              <a:rPr lang="en-IN" smtClean="0"/>
              <a:t>26-01-2020</a:t>
            </a:fld>
            <a:endParaRPr lang="en-IN"/>
          </a:p>
        </p:txBody>
      </p:sp>
      <p:sp>
        <p:nvSpPr>
          <p:cNvPr id="6" name="Footer Placeholder 5">
            <a:extLst>
              <a:ext uri="{FF2B5EF4-FFF2-40B4-BE49-F238E27FC236}">
                <a16:creationId xmlns:a16="http://schemas.microsoft.com/office/drawing/2014/main" id="{76A8B6A8-C2F6-40EB-95A3-82EE306CFF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AEDB76-A48B-47A4-9F11-DB504003263F}"/>
              </a:ext>
            </a:extLst>
          </p:cNvPr>
          <p:cNvSpPr>
            <a:spLocks noGrp="1"/>
          </p:cNvSpPr>
          <p:nvPr>
            <p:ph type="sldNum" sz="quarter" idx="12"/>
          </p:nvPr>
        </p:nvSpPr>
        <p:spPr/>
        <p:txBody>
          <a:bodyPr/>
          <a:lstStyle/>
          <a:p>
            <a:fld id="{B5238616-61C4-4D4A-B913-D75D697DD600}" type="slidenum">
              <a:rPr lang="en-IN" smtClean="0"/>
              <a:t>‹#›</a:t>
            </a:fld>
            <a:endParaRPr lang="en-IN"/>
          </a:p>
        </p:txBody>
      </p:sp>
    </p:spTree>
    <p:extLst>
      <p:ext uri="{BB962C8B-B14F-4D97-AF65-F5344CB8AC3E}">
        <p14:creationId xmlns:p14="http://schemas.microsoft.com/office/powerpoint/2010/main" val="2082648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B003C-8164-4067-97C9-3F2C941681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1374EB-7CE7-4ABA-B36D-66F1C9710D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DC1BE9-B33C-4DCB-AA9C-68904802C4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CDD1A4-1604-4339-8B90-68059A96DC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0C135E-6241-4964-9FE6-A1A84E76DB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8BF23A-6C60-433D-B5C6-3EF6651199C9}"/>
              </a:ext>
            </a:extLst>
          </p:cNvPr>
          <p:cNvSpPr>
            <a:spLocks noGrp="1"/>
          </p:cNvSpPr>
          <p:nvPr>
            <p:ph type="dt" sz="half" idx="10"/>
          </p:nvPr>
        </p:nvSpPr>
        <p:spPr/>
        <p:txBody>
          <a:bodyPr/>
          <a:lstStyle/>
          <a:p>
            <a:fld id="{FADD4FB2-C99E-43E3-A4F0-720CFC05878E}" type="datetimeFigureOut">
              <a:rPr lang="en-IN" smtClean="0"/>
              <a:t>26-01-2020</a:t>
            </a:fld>
            <a:endParaRPr lang="en-IN"/>
          </a:p>
        </p:txBody>
      </p:sp>
      <p:sp>
        <p:nvSpPr>
          <p:cNvPr id="8" name="Footer Placeholder 7">
            <a:extLst>
              <a:ext uri="{FF2B5EF4-FFF2-40B4-BE49-F238E27FC236}">
                <a16:creationId xmlns:a16="http://schemas.microsoft.com/office/drawing/2014/main" id="{83773A21-9942-4416-B8F3-69ABCB358E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B11787-97D5-4690-9102-4FFD2D784E52}"/>
              </a:ext>
            </a:extLst>
          </p:cNvPr>
          <p:cNvSpPr>
            <a:spLocks noGrp="1"/>
          </p:cNvSpPr>
          <p:nvPr>
            <p:ph type="sldNum" sz="quarter" idx="12"/>
          </p:nvPr>
        </p:nvSpPr>
        <p:spPr/>
        <p:txBody>
          <a:bodyPr/>
          <a:lstStyle/>
          <a:p>
            <a:fld id="{B5238616-61C4-4D4A-B913-D75D697DD600}" type="slidenum">
              <a:rPr lang="en-IN" smtClean="0"/>
              <a:t>‹#›</a:t>
            </a:fld>
            <a:endParaRPr lang="en-IN"/>
          </a:p>
        </p:txBody>
      </p:sp>
    </p:spTree>
    <p:extLst>
      <p:ext uri="{BB962C8B-B14F-4D97-AF65-F5344CB8AC3E}">
        <p14:creationId xmlns:p14="http://schemas.microsoft.com/office/powerpoint/2010/main" val="278157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76F10-3205-4587-88BF-1D8F759E5B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BB9E696-E15F-48BD-B8EF-ECA721C49F0D}"/>
              </a:ext>
            </a:extLst>
          </p:cNvPr>
          <p:cNvSpPr>
            <a:spLocks noGrp="1"/>
          </p:cNvSpPr>
          <p:nvPr>
            <p:ph type="dt" sz="half" idx="10"/>
          </p:nvPr>
        </p:nvSpPr>
        <p:spPr/>
        <p:txBody>
          <a:bodyPr/>
          <a:lstStyle/>
          <a:p>
            <a:fld id="{FADD4FB2-C99E-43E3-A4F0-720CFC05878E}" type="datetimeFigureOut">
              <a:rPr lang="en-IN" smtClean="0"/>
              <a:t>26-01-2020</a:t>
            </a:fld>
            <a:endParaRPr lang="en-IN"/>
          </a:p>
        </p:txBody>
      </p:sp>
      <p:sp>
        <p:nvSpPr>
          <p:cNvPr id="4" name="Footer Placeholder 3">
            <a:extLst>
              <a:ext uri="{FF2B5EF4-FFF2-40B4-BE49-F238E27FC236}">
                <a16:creationId xmlns:a16="http://schemas.microsoft.com/office/drawing/2014/main" id="{CC64D110-B237-4800-9932-1362933CD0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B20020-A01D-4780-A6F1-2630E85DA6F3}"/>
              </a:ext>
            </a:extLst>
          </p:cNvPr>
          <p:cNvSpPr>
            <a:spLocks noGrp="1"/>
          </p:cNvSpPr>
          <p:nvPr>
            <p:ph type="sldNum" sz="quarter" idx="12"/>
          </p:nvPr>
        </p:nvSpPr>
        <p:spPr/>
        <p:txBody>
          <a:bodyPr/>
          <a:lstStyle/>
          <a:p>
            <a:fld id="{B5238616-61C4-4D4A-B913-D75D697DD600}" type="slidenum">
              <a:rPr lang="en-IN" smtClean="0"/>
              <a:t>‹#›</a:t>
            </a:fld>
            <a:endParaRPr lang="en-IN"/>
          </a:p>
        </p:txBody>
      </p:sp>
    </p:spTree>
    <p:extLst>
      <p:ext uri="{BB962C8B-B14F-4D97-AF65-F5344CB8AC3E}">
        <p14:creationId xmlns:p14="http://schemas.microsoft.com/office/powerpoint/2010/main" val="1782086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8608D2-75EA-4864-9DF5-6422A47C4EC4}"/>
              </a:ext>
            </a:extLst>
          </p:cNvPr>
          <p:cNvSpPr>
            <a:spLocks noGrp="1"/>
          </p:cNvSpPr>
          <p:nvPr>
            <p:ph type="dt" sz="half" idx="10"/>
          </p:nvPr>
        </p:nvSpPr>
        <p:spPr/>
        <p:txBody>
          <a:bodyPr/>
          <a:lstStyle/>
          <a:p>
            <a:fld id="{FADD4FB2-C99E-43E3-A4F0-720CFC05878E}" type="datetimeFigureOut">
              <a:rPr lang="en-IN" smtClean="0"/>
              <a:t>26-01-2020</a:t>
            </a:fld>
            <a:endParaRPr lang="en-IN"/>
          </a:p>
        </p:txBody>
      </p:sp>
      <p:sp>
        <p:nvSpPr>
          <p:cNvPr id="3" name="Footer Placeholder 2">
            <a:extLst>
              <a:ext uri="{FF2B5EF4-FFF2-40B4-BE49-F238E27FC236}">
                <a16:creationId xmlns:a16="http://schemas.microsoft.com/office/drawing/2014/main" id="{6E9BE3F0-8BA5-4214-A545-A0B22120E6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3518F1-1A98-4F60-B90B-3DA559087BAA}"/>
              </a:ext>
            </a:extLst>
          </p:cNvPr>
          <p:cNvSpPr>
            <a:spLocks noGrp="1"/>
          </p:cNvSpPr>
          <p:nvPr>
            <p:ph type="sldNum" sz="quarter" idx="12"/>
          </p:nvPr>
        </p:nvSpPr>
        <p:spPr/>
        <p:txBody>
          <a:bodyPr/>
          <a:lstStyle/>
          <a:p>
            <a:fld id="{B5238616-61C4-4D4A-B913-D75D697DD600}" type="slidenum">
              <a:rPr lang="en-IN" smtClean="0"/>
              <a:t>‹#›</a:t>
            </a:fld>
            <a:endParaRPr lang="en-IN"/>
          </a:p>
        </p:txBody>
      </p:sp>
    </p:spTree>
    <p:extLst>
      <p:ext uri="{BB962C8B-B14F-4D97-AF65-F5344CB8AC3E}">
        <p14:creationId xmlns:p14="http://schemas.microsoft.com/office/powerpoint/2010/main" val="4014487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B933-1738-4B74-AE83-DE5FCF6AB6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4838C4-A11E-4CB7-B682-9A1E915B80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800E3B-0DB0-4B2E-BF4A-C81F2E02A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7271E1-1D24-4AA7-AD63-6BC18A6CB7F3}"/>
              </a:ext>
            </a:extLst>
          </p:cNvPr>
          <p:cNvSpPr>
            <a:spLocks noGrp="1"/>
          </p:cNvSpPr>
          <p:nvPr>
            <p:ph type="dt" sz="half" idx="10"/>
          </p:nvPr>
        </p:nvSpPr>
        <p:spPr/>
        <p:txBody>
          <a:bodyPr/>
          <a:lstStyle/>
          <a:p>
            <a:fld id="{FADD4FB2-C99E-43E3-A4F0-720CFC05878E}" type="datetimeFigureOut">
              <a:rPr lang="en-IN" smtClean="0"/>
              <a:t>26-01-2020</a:t>
            </a:fld>
            <a:endParaRPr lang="en-IN"/>
          </a:p>
        </p:txBody>
      </p:sp>
      <p:sp>
        <p:nvSpPr>
          <p:cNvPr id="6" name="Footer Placeholder 5">
            <a:extLst>
              <a:ext uri="{FF2B5EF4-FFF2-40B4-BE49-F238E27FC236}">
                <a16:creationId xmlns:a16="http://schemas.microsoft.com/office/drawing/2014/main" id="{73D57A0B-2D66-482D-BF59-AD4B9A9B1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858F6D-4E5A-4B0D-8807-159537740CF0}"/>
              </a:ext>
            </a:extLst>
          </p:cNvPr>
          <p:cNvSpPr>
            <a:spLocks noGrp="1"/>
          </p:cNvSpPr>
          <p:nvPr>
            <p:ph type="sldNum" sz="quarter" idx="12"/>
          </p:nvPr>
        </p:nvSpPr>
        <p:spPr/>
        <p:txBody>
          <a:bodyPr/>
          <a:lstStyle/>
          <a:p>
            <a:fld id="{B5238616-61C4-4D4A-B913-D75D697DD600}" type="slidenum">
              <a:rPr lang="en-IN" smtClean="0"/>
              <a:t>‹#›</a:t>
            </a:fld>
            <a:endParaRPr lang="en-IN"/>
          </a:p>
        </p:txBody>
      </p:sp>
    </p:spTree>
    <p:extLst>
      <p:ext uri="{BB962C8B-B14F-4D97-AF65-F5344CB8AC3E}">
        <p14:creationId xmlns:p14="http://schemas.microsoft.com/office/powerpoint/2010/main" val="2830795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5970A-4CEF-46F6-9D63-D7144CC575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3FB21F-E51A-4478-ABBA-EC11BFFB02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2F6FCC-E9B7-49CB-9A59-BD166718C7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59227D-F08A-4455-8523-2B94383C2726}"/>
              </a:ext>
            </a:extLst>
          </p:cNvPr>
          <p:cNvSpPr>
            <a:spLocks noGrp="1"/>
          </p:cNvSpPr>
          <p:nvPr>
            <p:ph type="dt" sz="half" idx="10"/>
          </p:nvPr>
        </p:nvSpPr>
        <p:spPr/>
        <p:txBody>
          <a:bodyPr/>
          <a:lstStyle/>
          <a:p>
            <a:fld id="{FADD4FB2-C99E-43E3-A4F0-720CFC05878E}" type="datetimeFigureOut">
              <a:rPr lang="en-IN" smtClean="0"/>
              <a:t>26-01-2020</a:t>
            </a:fld>
            <a:endParaRPr lang="en-IN"/>
          </a:p>
        </p:txBody>
      </p:sp>
      <p:sp>
        <p:nvSpPr>
          <p:cNvPr id="6" name="Footer Placeholder 5">
            <a:extLst>
              <a:ext uri="{FF2B5EF4-FFF2-40B4-BE49-F238E27FC236}">
                <a16:creationId xmlns:a16="http://schemas.microsoft.com/office/drawing/2014/main" id="{D13D7F1F-12B8-4AE2-B9DC-E67D9139AA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467554-11BB-4488-A0DB-34BA06E13537}"/>
              </a:ext>
            </a:extLst>
          </p:cNvPr>
          <p:cNvSpPr>
            <a:spLocks noGrp="1"/>
          </p:cNvSpPr>
          <p:nvPr>
            <p:ph type="sldNum" sz="quarter" idx="12"/>
          </p:nvPr>
        </p:nvSpPr>
        <p:spPr/>
        <p:txBody>
          <a:bodyPr/>
          <a:lstStyle/>
          <a:p>
            <a:fld id="{B5238616-61C4-4D4A-B913-D75D697DD600}" type="slidenum">
              <a:rPr lang="en-IN" smtClean="0"/>
              <a:t>‹#›</a:t>
            </a:fld>
            <a:endParaRPr lang="en-IN"/>
          </a:p>
        </p:txBody>
      </p:sp>
    </p:spTree>
    <p:extLst>
      <p:ext uri="{BB962C8B-B14F-4D97-AF65-F5344CB8AC3E}">
        <p14:creationId xmlns:p14="http://schemas.microsoft.com/office/powerpoint/2010/main" val="2998235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98C967-DAD8-47E9-9A81-F06906C0EC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0522D1-1921-470E-AB57-2B963332AC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8AE662-D0FB-475B-BF5C-A46C096A11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D4FB2-C99E-43E3-A4F0-720CFC05878E}" type="datetimeFigureOut">
              <a:rPr lang="en-IN" smtClean="0"/>
              <a:t>26-01-2020</a:t>
            </a:fld>
            <a:endParaRPr lang="en-IN"/>
          </a:p>
        </p:txBody>
      </p:sp>
      <p:sp>
        <p:nvSpPr>
          <p:cNvPr id="5" name="Footer Placeholder 4">
            <a:extLst>
              <a:ext uri="{FF2B5EF4-FFF2-40B4-BE49-F238E27FC236}">
                <a16:creationId xmlns:a16="http://schemas.microsoft.com/office/drawing/2014/main" id="{66535129-6948-440F-8EA9-02F716F4A8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E3D4B36-546D-411C-882F-0BA90354ED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238616-61C4-4D4A-B913-D75D697DD600}" type="slidenum">
              <a:rPr lang="en-IN" smtClean="0"/>
              <a:t>‹#›</a:t>
            </a:fld>
            <a:endParaRPr lang="en-IN"/>
          </a:p>
        </p:txBody>
      </p:sp>
    </p:spTree>
    <p:extLst>
      <p:ext uri="{BB962C8B-B14F-4D97-AF65-F5344CB8AC3E}">
        <p14:creationId xmlns:p14="http://schemas.microsoft.com/office/powerpoint/2010/main" val="2281351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4EEB74-174A-4AB7-A842-15CE06D415BC}"/>
              </a:ext>
            </a:extLst>
          </p:cNvPr>
          <p:cNvSpPr>
            <a:spLocks noGrp="1"/>
          </p:cNvSpPr>
          <p:nvPr>
            <p:ph type="ctrTitle"/>
          </p:nvPr>
        </p:nvSpPr>
        <p:spPr>
          <a:xfrm>
            <a:off x="6746627" y="288756"/>
            <a:ext cx="4645250" cy="3551664"/>
          </a:xfrm>
        </p:spPr>
        <p:txBody>
          <a:bodyPr anchor="b">
            <a:normAutofit/>
          </a:bodyPr>
          <a:lstStyle/>
          <a:p>
            <a:r>
              <a:rPr lang="en-IN" sz="6600" dirty="0">
                <a:solidFill>
                  <a:srgbClr val="FFC000"/>
                </a:solidFill>
                <a:latin typeface="Algerian" panose="04020705040A02060702" pitchFamily="82" charset="0"/>
              </a:rPr>
              <a:t>D</a:t>
            </a:r>
            <a:r>
              <a:rPr lang="en-IN" sz="8800" dirty="0">
                <a:solidFill>
                  <a:srgbClr val="FFC000"/>
                </a:solidFill>
                <a:latin typeface="Algerian" panose="04020705040A02060702" pitchFamily="82" charset="0"/>
              </a:rPr>
              <a:t>o</a:t>
            </a:r>
            <a:r>
              <a:rPr lang="en-IN" sz="9600" dirty="0">
                <a:solidFill>
                  <a:srgbClr val="FFC000"/>
                </a:solidFill>
                <a:latin typeface="Algerian" panose="04020705040A02060702" pitchFamily="82" charset="0"/>
              </a:rPr>
              <a:t>l</a:t>
            </a:r>
            <a:r>
              <a:rPr lang="en-IN" sz="11500" dirty="0">
                <a:solidFill>
                  <a:srgbClr val="FFC000"/>
                </a:solidFill>
                <a:latin typeface="Algerian" panose="04020705040A02060702" pitchFamily="82" charset="0"/>
              </a:rPr>
              <a:t>p</a:t>
            </a:r>
            <a:r>
              <a:rPr lang="en-IN" sz="8800" dirty="0">
                <a:solidFill>
                  <a:srgbClr val="FFC000"/>
                </a:solidFill>
                <a:latin typeface="Algerian" panose="04020705040A02060702" pitchFamily="82" charset="0"/>
              </a:rPr>
              <a:t>h</a:t>
            </a:r>
            <a:r>
              <a:rPr lang="en-IN" sz="11500" dirty="0">
                <a:solidFill>
                  <a:srgbClr val="FFC000"/>
                </a:solidFill>
                <a:latin typeface="Algerian" panose="04020705040A02060702" pitchFamily="82" charset="0"/>
              </a:rPr>
              <a:t>y</a:t>
            </a:r>
            <a:endParaRPr lang="en-IN" sz="8800" dirty="0">
              <a:solidFill>
                <a:srgbClr val="FFC000"/>
              </a:solidFill>
              <a:latin typeface="Algerian" panose="04020705040A02060702" pitchFamily="82" charset="0"/>
            </a:endParaRPr>
          </a:p>
        </p:txBody>
      </p:sp>
      <p:sp>
        <p:nvSpPr>
          <p:cNvPr id="3" name="Subtitle 2">
            <a:extLst>
              <a:ext uri="{FF2B5EF4-FFF2-40B4-BE49-F238E27FC236}">
                <a16:creationId xmlns:a16="http://schemas.microsoft.com/office/drawing/2014/main" id="{B7CFE6A4-AD6A-4A97-AA81-9408E67E2E0B}"/>
              </a:ext>
            </a:extLst>
          </p:cNvPr>
          <p:cNvSpPr>
            <a:spLocks noGrp="1"/>
          </p:cNvSpPr>
          <p:nvPr>
            <p:ph type="subTitle" idx="1"/>
          </p:nvPr>
        </p:nvSpPr>
        <p:spPr>
          <a:xfrm>
            <a:off x="8598568" y="4844716"/>
            <a:ext cx="3355026" cy="1632284"/>
          </a:xfrm>
        </p:spPr>
        <p:txBody>
          <a:bodyPr anchor="t">
            <a:normAutofit/>
          </a:bodyPr>
          <a:lstStyle/>
          <a:p>
            <a:pPr algn="l"/>
            <a:r>
              <a:rPr lang="en-IN" b="1" dirty="0">
                <a:solidFill>
                  <a:schemeClr val="accent6">
                    <a:lumMod val="60000"/>
                    <a:lumOff val="40000"/>
                  </a:schemeClr>
                </a:solidFill>
                <a:latin typeface="Aharoni" panose="020B0604020202020204" pitchFamily="2" charset="-79"/>
                <a:cs typeface="Aharoni" panose="020B0604020202020204" pitchFamily="2" charset="-79"/>
              </a:rPr>
              <a:t>Team 218 – </a:t>
            </a:r>
            <a:r>
              <a:rPr lang="en-IN" b="1" dirty="0" err="1">
                <a:solidFill>
                  <a:schemeClr val="accent6">
                    <a:lumMod val="60000"/>
                    <a:lumOff val="40000"/>
                  </a:schemeClr>
                </a:solidFill>
                <a:latin typeface="Aharoni" panose="020B0604020202020204" pitchFamily="2" charset="-79"/>
                <a:cs typeface="Aharoni" panose="020B0604020202020204" pitchFamily="2" charset="-79"/>
              </a:rPr>
              <a:t>ApPy</a:t>
            </a:r>
            <a:r>
              <a:rPr lang="en-IN" b="1" dirty="0">
                <a:solidFill>
                  <a:schemeClr val="accent6">
                    <a:lumMod val="60000"/>
                    <a:lumOff val="40000"/>
                  </a:schemeClr>
                </a:solidFill>
                <a:latin typeface="Aharoni" panose="020B0604020202020204" pitchFamily="2" charset="-79"/>
                <a:cs typeface="Aharoni" panose="020B0604020202020204" pitchFamily="2" charset="-79"/>
              </a:rPr>
              <a:t> Fuzz</a:t>
            </a:r>
          </a:p>
          <a:p>
            <a:pPr algn="l"/>
            <a:r>
              <a:rPr lang="en-IN" sz="2000" dirty="0">
                <a:solidFill>
                  <a:schemeClr val="accent6">
                    <a:lumMod val="60000"/>
                    <a:lumOff val="40000"/>
                  </a:schemeClr>
                </a:solidFill>
                <a:latin typeface="Aharoni" panose="020B0604020202020204" pitchFamily="2" charset="-79"/>
                <a:cs typeface="Aharoni" panose="020B0604020202020204" pitchFamily="2" charset="-79"/>
              </a:rPr>
              <a:t>-Harshit Agrawal </a:t>
            </a:r>
          </a:p>
          <a:p>
            <a:pPr algn="l"/>
            <a:r>
              <a:rPr lang="en-IN" sz="2000" dirty="0">
                <a:solidFill>
                  <a:schemeClr val="accent6">
                    <a:lumMod val="60000"/>
                    <a:lumOff val="40000"/>
                  </a:schemeClr>
                </a:solidFill>
                <a:latin typeface="Aharoni" panose="020B0604020202020204" pitchFamily="2" charset="-79"/>
                <a:cs typeface="Aharoni" panose="020B0604020202020204" pitchFamily="2" charset="-79"/>
              </a:rPr>
              <a:t>-</a:t>
            </a:r>
            <a:r>
              <a:rPr lang="en-IN" sz="2000" dirty="0" err="1">
                <a:solidFill>
                  <a:schemeClr val="accent6">
                    <a:lumMod val="60000"/>
                    <a:lumOff val="40000"/>
                  </a:schemeClr>
                </a:solidFill>
                <a:latin typeface="Aharoni" panose="020B0604020202020204" pitchFamily="2" charset="-79"/>
                <a:cs typeface="Aharoni" panose="020B0604020202020204" pitchFamily="2" charset="-79"/>
              </a:rPr>
              <a:t>Avi</a:t>
            </a:r>
            <a:r>
              <a:rPr lang="en-IN" sz="2000" dirty="0">
                <a:solidFill>
                  <a:schemeClr val="accent6">
                    <a:lumMod val="60000"/>
                    <a:lumOff val="40000"/>
                  </a:schemeClr>
                </a:solidFill>
                <a:latin typeface="Aharoni" panose="020B0604020202020204" pitchFamily="2" charset="-79"/>
                <a:cs typeface="Aharoni" panose="020B0604020202020204" pitchFamily="2" charset="-79"/>
              </a:rPr>
              <a:t> Kumar Singh</a:t>
            </a:r>
          </a:p>
          <a:p>
            <a:pPr algn="l"/>
            <a:r>
              <a:rPr lang="en-IN" sz="2000" dirty="0">
                <a:solidFill>
                  <a:schemeClr val="accent6">
                    <a:lumMod val="60000"/>
                    <a:lumOff val="40000"/>
                  </a:schemeClr>
                </a:solidFill>
                <a:latin typeface="Aharoni" panose="020B0604020202020204" pitchFamily="2" charset="-79"/>
                <a:cs typeface="Aharoni" panose="020B0604020202020204" pitchFamily="2" charset="-79"/>
              </a:rPr>
              <a:t>-</a:t>
            </a:r>
            <a:r>
              <a:rPr lang="en-IN" sz="2000" dirty="0" err="1">
                <a:solidFill>
                  <a:schemeClr val="accent6">
                    <a:lumMod val="60000"/>
                    <a:lumOff val="40000"/>
                  </a:schemeClr>
                </a:solidFill>
                <a:latin typeface="Aharoni" panose="020B0604020202020204" pitchFamily="2" charset="-79"/>
                <a:cs typeface="Aharoni" panose="020B0604020202020204" pitchFamily="2" charset="-79"/>
              </a:rPr>
              <a:t>Shrey</a:t>
            </a:r>
            <a:r>
              <a:rPr lang="en-IN" sz="2000" dirty="0">
                <a:solidFill>
                  <a:schemeClr val="accent6">
                    <a:lumMod val="60000"/>
                    <a:lumOff val="40000"/>
                  </a:schemeClr>
                </a:solidFill>
                <a:latin typeface="Aharoni" panose="020B0604020202020204" pitchFamily="2" charset="-79"/>
                <a:cs typeface="Aharoni" panose="020B0604020202020204" pitchFamily="2" charset="-79"/>
              </a:rPr>
              <a:t> Garg</a:t>
            </a: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up of a sign&#10;&#10;Description automatically generated">
            <a:extLst>
              <a:ext uri="{FF2B5EF4-FFF2-40B4-BE49-F238E27FC236}">
                <a16:creationId xmlns:a16="http://schemas.microsoft.com/office/drawing/2014/main" id="{13E13D5D-CA80-46B2-85BF-72B26BBAA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94" y="823223"/>
            <a:ext cx="5325979" cy="4438588"/>
          </a:xfrm>
          <a:prstGeom prst="rect">
            <a:avLst/>
          </a:prstGeom>
        </p:spPr>
      </p:pic>
    </p:spTree>
    <p:extLst>
      <p:ext uri="{BB962C8B-B14F-4D97-AF65-F5344CB8AC3E}">
        <p14:creationId xmlns:p14="http://schemas.microsoft.com/office/powerpoint/2010/main" val="755715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group of people walking down a street&#10;&#10;Description automatically generated">
            <a:extLst>
              <a:ext uri="{FF2B5EF4-FFF2-40B4-BE49-F238E27FC236}">
                <a16:creationId xmlns:a16="http://schemas.microsoft.com/office/drawing/2014/main" id="{18A90812-CC52-46B9-B5A3-0365C25711FF}"/>
              </a:ext>
            </a:extLst>
          </p:cNvPr>
          <p:cNvPicPr>
            <a:picLocks noChangeAspect="1"/>
          </p:cNvPicPr>
          <p:nvPr/>
        </p:nvPicPr>
        <p:blipFill rotWithShape="1">
          <a:blip r:embed="rId2">
            <a:extLst>
              <a:ext uri="{28A0092B-C50C-407E-A947-70E740481C1C}">
                <a14:useLocalDpi xmlns:a14="http://schemas.microsoft.com/office/drawing/2010/main" val="0"/>
              </a:ext>
            </a:extLst>
          </a:blip>
          <a:srcRect t="11064" b="4350"/>
          <a:stretch/>
        </p:blipFill>
        <p:spPr>
          <a:xfrm>
            <a:off x="-1" y="10"/>
            <a:ext cx="12192000" cy="6857990"/>
          </a:xfrm>
          <a:prstGeom prst="rect">
            <a:avLst/>
          </a:prstGeom>
        </p:spPr>
      </p:pic>
      <p:sp>
        <p:nvSpPr>
          <p:cNvPr id="21"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71F4A90D-29D2-4CCC-82BD-452DCD5FAB49}"/>
              </a:ext>
            </a:extLst>
          </p:cNvPr>
          <p:cNvSpPr>
            <a:spLocks noGrp="1"/>
          </p:cNvSpPr>
          <p:nvPr>
            <p:ph type="title"/>
          </p:nvPr>
        </p:nvSpPr>
        <p:spPr>
          <a:xfrm>
            <a:off x="199597" y="1845174"/>
            <a:ext cx="5110327" cy="1342754"/>
          </a:xfrm>
        </p:spPr>
        <p:txBody>
          <a:bodyPr>
            <a:normAutofit/>
          </a:bodyPr>
          <a:lstStyle/>
          <a:p>
            <a:pPr algn="ctr"/>
            <a:r>
              <a:rPr lang="en-IN" sz="4800" dirty="0">
                <a:solidFill>
                  <a:srgbClr val="7030A0"/>
                </a:solidFill>
                <a:latin typeface="Times New Roman" panose="02020603050405020304" pitchFamily="18" charset="0"/>
                <a:cs typeface="Times New Roman" panose="02020603050405020304" pitchFamily="18" charset="0"/>
              </a:rPr>
              <a:t> Problem Statement</a:t>
            </a:r>
          </a:p>
        </p:txBody>
      </p:sp>
      <p:cxnSp>
        <p:nvCxnSpPr>
          <p:cNvPr id="22" name="Straight Connector 18">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36FF2CB-FEB5-44A0-90A2-480EC9D6CEA3}"/>
              </a:ext>
            </a:extLst>
          </p:cNvPr>
          <p:cNvSpPr>
            <a:spLocks noGrp="1"/>
          </p:cNvSpPr>
          <p:nvPr>
            <p:ph idx="1"/>
          </p:nvPr>
        </p:nvSpPr>
        <p:spPr>
          <a:xfrm>
            <a:off x="346229" y="3689123"/>
            <a:ext cx="5110327" cy="2619839"/>
          </a:xfrm>
        </p:spPr>
        <p:txBody>
          <a:bodyPr anchor="ctr">
            <a:normAutofit/>
          </a:bodyPr>
          <a:lstStyle/>
          <a:p>
            <a:r>
              <a:rPr lang="en-IN" sz="2400" dirty="0">
                <a:latin typeface="Britannic Bold" panose="020B0903060703020204" pitchFamily="34" charset="0"/>
              </a:rPr>
              <a:t>Find a route that is safer than the other routes while moving between two places.</a:t>
            </a:r>
          </a:p>
          <a:p>
            <a:r>
              <a:rPr lang="en-IN" sz="2400" dirty="0">
                <a:latin typeface="Britannic Bold" panose="020B0903060703020204" pitchFamily="34" charset="0"/>
              </a:rPr>
              <a:t>Alert the user about any potential crime on routes.</a:t>
            </a:r>
          </a:p>
          <a:p>
            <a:pPr marL="0" indent="0">
              <a:buNone/>
            </a:pPr>
            <a:endParaRPr lang="en-IN" dirty="0"/>
          </a:p>
          <a:p>
            <a:endParaRPr lang="en-IN" sz="2400" dirty="0"/>
          </a:p>
        </p:txBody>
      </p:sp>
    </p:spTree>
    <p:extLst>
      <p:ext uri="{BB962C8B-B14F-4D97-AF65-F5344CB8AC3E}">
        <p14:creationId xmlns:p14="http://schemas.microsoft.com/office/powerpoint/2010/main" val="38244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B2DEE-0D2E-4782-ACD3-FAACA312BB85}"/>
              </a:ext>
            </a:extLst>
          </p:cNvPr>
          <p:cNvSpPr>
            <a:spLocks noGrp="1"/>
          </p:cNvSpPr>
          <p:nvPr>
            <p:ph type="title"/>
          </p:nvPr>
        </p:nvSpPr>
        <p:spPr>
          <a:xfrm>
            <a:off x="838200" y="365125"/>
            <a:ext cx="10515600" cy="1325563"/>
          </a:xfrm>
        </p:spPr>
        <p:txBody>
          <a:bodyPr>
            <a:normAutofit/>
          </a:bodyPr>
          <a:lstStyle/>
          <a:p>
            <a:pPr algn="ctr"/>
            <a:r>
              <a:rPr lang="en-IN" sz="6000" dirty="0">
                <a:latin typeface="Times New Roman" panose="02020603050405020304" pitchFamily="18" charset="0"/>
                <a:cs typeface="Times New Roman" panose="02020603050405020304" pitchFamily="18" charset="0"/>
              </a:rPr>
              <a:t>Our Solution</a:t>
            </a:r>
          </a:p>
        </p:txBody>
      </p:sp>
      <p:graphicFrame>
        <p:nvGraphicFramePr>
          <p:cNvPr id="5" name="Content Placeholder 2">
            <a:extLst>
              <a:ext uri="{FF2B5EF4-FFF2-40B4-BE49-F238E27FC236}">
                <a16:creationId xmlns:a16="http://schemas.microsoft.com/office/drawing/2014/main" id="{8DD330B6-8725-462F-A686-9CC8098F96B2}"/>
              </a:ext>
            </a:extLst>
          </p:cNvPr>
          <p:cNvGraphicFramePr>
            <a:graphicFrameLocks noGrp="1"/>
          </p:cNvGraphicFramePr>
          <p:nvPr>
            <p:ph idx="1"/>
            <p:extLst>
              <p:ext uri="{D42A27DB-BD31-4B8C-83A1-F6EECF244321}">
                <p14:modId xmlns:p14="http://schemas.microsoft.com/office/powerpoint/2010/main" val="82490602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263117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75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C8326-9F10-45FE-BB09-4DCADACF0CBB}"/>
              </a:ext>
            </a:extLst>
          </p:cNvPr>
          <p:cNvSpPr>
            <a:spLocks noGrp="1"/>
          </p:cNvSpPr>
          <p:nvPr>
            <p:ph type="title"/>
          </p:nvPr>
        </p:nvSpPr>
        <p:spPr>
          <a:xfrm>
            <a:off x="838200" y="365125"/>
            <a:ext cx="10515600" cy="1325563"/>
          </a:xfrm>
        </p:spPr>
        <p:txBody>
          <a:bodyPr>
            <a:normAutofit/>
          </a:bodyPr>
          <a:lstStyle/>
          <a:p>
            <a:pPr algn="ctr"/>
            <a:r>
              <a:rPr lang="en-IN" sz="6000" dirty="0">
                <a:latin typeface="Times New Roman" panose="02020603050405020304" pitchFamily="18" charset="0"/>
                <a:cs typeface="Times New Roman" panose="02020603050405020304" pitchFamily="18" charset="0"/>
              </a:rPr>
              <a:t>Crime</a:t>
            </a:r>
            <a:r>
              <a:rPr lang="en-IN" sz="5400" dirty="0">
                <a:latin typeface="Times New Roman" panose="02020603050405020304" pitchFamily="18" charset="0"/>
                <a:cs typeface="Times New Roman" panose="02020603050405020304" pitchFamily="18" charset="0"/>
              </a:rPr>
              <a:t> Score</a:t>
            </a:r>
            <a:endParaRPr lang="en-IN" sz="5400" dirty="0"/>
          </a:p>
        </p:txBody>
      </p:sp>
      <p:sp>
        <p:nvSpPr>
          <p:cNvPr id="3" name="Content Placeholder 2">
            <a:extLst>
              <a:ext uri="{FF2B5EF4-FFF2-40B4-BE49-F238E27FC236}">
                <a16:creationId xmlns:a16="http://schemas.microsoft.com/office/drawing/2014/main" id="{59AB991C-F853-45D0-8734-D092713D0627}"/>
              </a:ext>
            </a:extLst>
          </p:cNvPr>
          <p:cNvSpPr>
            <a:spLocks noGrp="1"/>
          </p:cNvSpPr>
          <p:nvPr>
            <p:ph idx="1"/>
          </p:nvPr>
        </p:nvSpPr>
        <p:spPr>
          <a:xfrm>
            <a:off x="838200" y="1479396"/>
            <a:ext cx="10515600" cy="1992396"/>
          </a:xfrm>
        </p:spPr>
        <p:txBody>
          <a:bodyPr/>
          <a:lstStyle/>
          <a:p>
            <a:r>
              <a:rPr lang="en-IN" dirty="0"/>
              <a:t>Generation of Crime Score :</a:t>
            </a:r>
          </a:p>
          <a:p>
            <a:pPr marL="1371600" lvl="3" indent="0">
              <a:buNone/>
            </a:pPr>
            <a:endParaRPr lang="en-IN" dirty="0"/>
          </a:p>
          <a:p>
            <a:pPr marL="1371600" lvl="3" indent="0">
              <a:buNone/>
            </a:pPr>
            <a:r>
              <a:rPr lang="en-IN" sz="3200" dirty="0"/>
              <a:t>            </a:t>
            </a:r>
            <a:r>
              <a:rPr lang="en-IN" sz="4000" dirty="0"/>
              <a:t> ∑</a:t>
            </a:r>
            <a:r>
              <a:rPr lang="en-IN" sz="3600" dirty="0"/>
              <a:t>Factor[ i ] </a:t>
            </a:r>
            <a:r>
              <a:rPr lang="en-IN" sz="3200" dirty="0"/>
              <a:t>* </a:t>
            </a:r>
            <a:r>
              <a:rPr lang="en-IN" sz="3600" dirty="0"/>
              <a:t>Occurrences[ i ][ j ]</a:t>
            </a:r>
            <a:endParaRPr lang="en-IN" sz="3200" dirty="0"/>
          </a:p>
          <a:p>
            <a:pPr marL="1371600" lvl="3" indent="0">
              <a:buNone/>
            </a:pPr>
            <a:r>
              <a:rPr lang="en-IN" sz="3600" dirty="0"/>
              <a:t> </a:t>
            </a:r>
            <a:endParaRPr lang="en-IN" sz="3200" dirty="0"/>
          </a:p>
        </p:txBody>
      </p:sp>
      <p:sp>
        <p:nvSpPr>
          <p:cNvPr id="4" name="TextBox 3">
            <a:extLst>
              <a:ext uri="{FF2B5EF4-FFF2-40B4-BE49-F238E27FC236}">
                <a16:creationId xmlns:a16="http://schemas.microsoft.com/office/drawing/2014/main" id="{D7B86989-6C64-49A0-BD54-1384DF486D35}"/>
              </a:ext>
            </a:extLst>
          </p:cNvPr>
          <p:cNvSpPr txBox="1"/>
          <p:nvPr/>
        </p:nvSpPr>
        <p:spPr>
          <a:xfrm>
            <a:off x="838200" y="3127156"/>
            <a:ext cx="105156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Here, factor denotes the intensity of the crime “ </a:t>
            </a:r>
            <a:r>
              <a:rPr lang="en-US" sz="2400" dirty="0" err="1"/>
              <a:t>i</a:t>
            </a:r>
            <a:r>
              <a:rPr lang="en-US" sz="2400" dirty="0"/>
              <a:t> “ committed in that district, which is then summed up over all the districts on that route.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Day is divided into four sessions [‘Night’ , ‘Morning’ , ‘Afternoon’ , ‘Evening’] on the basis of time and is taken into consideration when the user is provided with the Safest Route.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We have an extensive dataset of 1,500,000 entries which ensures reliability.</a:t>
            </a:r>
            <a:endParaRPr lang="en-IN" sz="2400" dirty="0"/>
          </a:p>
        </p:txBody>
      </p:sp>
    </p:spTree>
    <p:extLst>
      <p:ext uri="{BB962C8B-B14F-4D97-AF65-F5344CB8AC3E}">
        <p14:creationId xmlns:p14="http://schemas.microsoft.com/office/powerpoint/2010/main" val="2541334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123953-0CD4-4E66-AA08-BE84D1AD9659}"/>
              </a:ext>
            </a:extLst>
          </p:cNvPr>
          <p:cNvSpPr>
            <a:spLocks noGrp="1"/>
          </p:cNvSpPr>
          <p:nvPr>
            <p:ph type="title"/>
          </p:nvPr>
        </p:nvSpPr>
        <p:spPr>
          <a:xfrm>
            <a:off x="3190875" y="365125"/>
            <a:ext cx="8357657" cy="1325563"/>
          </a:xfrm>
        </p:spPr>
        <p:txBody>
          <a:bodyPr>
            <a:normAutofit/>
          </a:bodyPr>
          <a:lstStyle/>
          <a:p>
            <a:pPr algn="r"/>
            <a:r>
              <a:rPr lang="en-IN" dirty="0">
                <a:latin typeface="Times New Roman" panose="02020603050405020304" pitchFamily="18" charset="0"/>
                <a:cs typeface="Times New Roman" panose="02020603050405020304" pitchFamily="18" charset="0"/>
              </a:rPr>
              <a:t>Algorithm for Crime Prediction</a:t>
            </a:r>
          </a:p>
        </p:txBody>
      </p:sp>
      <p:pic>
        <p:nvPicPr>
          <p:cNvPr id="7" name="Graphic 6" descr="Head with Gears">
            <a:extLst>
              <a:ext uri="{FF2B5EF4-FFF2-40B4-BE49-F238E27FC236}">
                <a16:creationId xmlns:a16="http://schemas.microsoft.com/office/drawing/2014/main" id="{6E0B33DF-FD60-496D-9E11-22D3A17D78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16" name="Content Placeholder 2">
            <a:extLst>
              <a:ext uri="{FF2B5EF4-FFF2-40B4-BE49-F238E27FC236}">
                <a16:creationId xmlns:a16="http://schemas.microsoft.com/office/drawing/2014/main" id="{871589FE-5998-4E89-9E57-5FF92AEDCB55}"/>
              </a:ext>
            </a:extLst>
          </p:cNvPr>
          <p:cNvSpPr>
            <a:spLocks noGrp="1"/>
          </p:cNvSpPr>
          <p:nvPr>
            <p:ph idx="1"/>
          </p:nvPr>
        </p:nvSpPr>
        <p:spPr>
          <a:xfrm>
            <a:off x="4387515" y="2022601"/>
            <a:ext cx="7597339" cy="4154361"/>
          </a:xfrm>
        </p:spPr>
        <p:txBody>
          <a:bodyPr>
            <a:normAutofit/>
          </a:bodyPr>
          <a:lstStyle/>
          <a:p>
            <a:r>
              <a:rPr lang="en-IN" sz="2400" b="1" dirty="0"/>
              <a:t>Features</a:t>
            </a:r>
            <a:r>
              <a:rPr lang="en-IN" sz="2400" dirty="0"/>
              <a:t> : Phase of Day, Latitude, Longitude, Factor</a:t>
            </a:r>
          </a:p>
          <a:p>
            <a:r>
              <a:rPr lang="en-IN" sz="2400" b="1" dirty="0"/>
              <a:t>Algorithm</a:t>
            </a:r>
            <a:r>
              <a:rPr lang="en-IN" sz="2400" dirty="0"/>
              <a:t> : Used Logistic Regression for base case modelling and developed further using Random Forest Classifier from </a:t>
            </a:r>
            <a:r>
              <a:rPr lang="en-IN" sz="2400" dirty="0" err="1"/>
              <a:t>Scikit</a:t>
            </a:r>
            <a:r>
              <a:rPr lang="en-IN" sz="2400" dirty="0"/>
              <a:t> </a:t>
            </a:r>
            <a:r>
              <a:rPr lang="en-IN" sz="2400" dirty="0" err="1"/>
              <a:t>Learn’s</a:t>
            </a:r>
            <a:r>
              <a:rPr lang="en-IN" sz="2400" dirty="0"/>
              <a:t> library.</a:t>
            </a:r>
          </a:p>
          <a:p>
            <a:r>
              <a:rPr lang="en-IN" sz="2400" dirty="0"/>
              <a:t>The </a:t>
            </a:r>
            <a:r>
              <a:rPr lang="en-IN" sz="2400" b="1" dirty="0"/>
              <a:t>phase</a:t>
            </a:r>
            <a:r>
              <a:rPr lang="en-IN" sz="2400" dirty="0"/>
              <a:t> of the day has been a major driving force behind the crime prediction.</a:t>
            </a:r>
          </a:p>
          <a:p>
            <a:r>
              <a:rPr lang="en-IN" sz="2400" b="1" dirty="0"/>
              <a:t>20 Decision Trees </a:t>
            </a:r>
            <a:r>
              <a:rPr lang="en-IN" sz="2400" dirty="0"/>
              <a:t>have been used in the Random Forest given our limited GPU computation power.</a:t>
            </a:r>
          </a:p>
          <a:p>
            <a:endParaRPr lang="en-IN" sz="2400" dirty="0"/>
          </a:p>
        </p:txBody>
      </p:sp>
    </p:spTree>
    <p:extLst>
      <p:ext uri="{BB962C8B-B14F-4D97-AF65-F5344CB8AC3E}">
        <p14:creationId xmlns:p14="http://schemas.microsoft.com/office/powerpoint/2010/main" val="283507113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2A5BB-9B40-49D1-B16A-405276CB6D2D}"/>
              </a:ext>
            </a:extLst>
          </p:cNvPr>
          <p:cNvSpPr>
            <a:spLocks noGrp="1"/>
          </p:cNvSpPr>
          <p:nvPr>
            <p:ph type="title"/>
          </p:nvPr>
        </p:nvSpPr>
        <p:spPr>
          <a:xfrm>
            <a:off x="838200" y="365125"/>
            <a:ext cx="10515600" cy="1325563"/>
          </a:xfrm>
        </p:spPr>
        <p:txBody>
          <a:bodyPr>
            <a:normAutofit/>
          </a:bodyPr>
          <a:lstStyle/>
          <a:p>
            <a:pPr algn="ctr"/>
            <a:r>
              <a:rPr lang="en-IN" dirty="0">
                <a:latin typeface="Times New Roman" panose="02020603050405020304" pitchFamily="18" charset="0"/>
                <a:cs typeface="Times New Roman" panose="02020603050405020304" pitchFamily="18" charset="0"/>
              </a:rPr>
              <a:t>Alert System</a:t>
            </a:r>
          </a:p>
        </p:txBody>
      </p:sp>
      <p:graphicFrame>
        <p:nvGraphicFramePr>
          <p:cNvPr id="5" name="Content Placeholder 2">
            <a:extLst>
              <a:ext uri="{FF2B5EF4-FFF2-40B4-BE49-F238E27FC236}">
                <a16:creationId xmlns:a16="http://schemas.microsoft.com/office/drawing/2014/main" id="{565A9883-555A-42E5-8F94-8AFF7339736F}"/>
              </a:ext>
            </a:extLst>
          </p:cNvPr>
          <p:cNvGraphicFramePr>
            <a:graphicFrameLocks noGrp="1"/>
          </p:cNvGraphicFramePr>
          <p:nvPr>
            <p:ph idx="1"/>
            <p:extLst>
              <p:ext uri="{D42A27DB-BD31-4B8C-83A1-F6EECF244321}">
                <p14:modId xmlns:p14="http://schemas.microsoft.com/office/powerpoint/2010/main" val="6648264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451873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406</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Aharoni</vt:lpstr>
      <vt:lpstr>Algerian</vt:lpstr>
      <vt:lpstr>Arial</vt:lpstr>
      <vt:lpstr>Britannic Bold</vt:lpstr>
      <vt:lpstr>Calibri</vt:lpstr>
      <vt:lpstr>Calibri Light</vt:lpstr>
      <vt:lpstr>Times New Roman</vt:lpstr>
      <vt:lpstr>Office Theme</vt:lpstr>
      <vt:lpstr>Dolphy</vt:lpstr>
      <vt:lpstr> Problem Statement</vt:lpstr>
      <vt:lpstr>Our Solution</vt:lpstr>
      <vt:lpstr>Crime Score</vt:lpstr>
      <vt:lpstr>Algorithm for Crime Prediction</vt:lpstr>
      <vt:lpstr>Alert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 Agrawal</dc:creator>
  <cp:lastModifiedBy>Harshit Agrawal</cp:lastModifiedBy>
  <cp:revision>16</cp:revision>
  <dcterms:created xsi:type="dcterms:W3CDTF">2020-01-26T08:33:02Z</dcterms:created>
  <dcterms:modified xsi:type="dcterms:W3CDTF">2020-01-26T11:41:03Z</dcterms:modified>
</cp:coreProperties>
</file>