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2" r:id="rId4"/>
    <p:sldId id="260" r:id="rId5"/>
    <p:sldId id="259" r:id="rId6"/>
    <p:sldId id="268" r:id="rId7"/>
    <p:sldId id="261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70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3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1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1727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410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34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73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655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9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87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0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3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10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07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4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9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87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1DB9-8448-4C36-82E8-7099711FE497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C58F-D45B-42BE-93E6-38812EA86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061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55D7-12FB-4DCA-B827-04E67044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6567" y="168677"/>
            <a:ext cx="9028590" cy="1171852"/>
          </a:xfrm>
        </p:spPr>
        <p:txBody>
          <a:bodyPr/>
          <a:lstStyle/>
          <a:p>
            <a:r>
              <a:rPr lang="en-IN" dirty="0"/>
              <a:t>Bank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5E63C-00F9-4EC3-81D8-D8922F7F8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970" y="2006353"/>
            <a:ext cx="9028589" cy="4518734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2400" dirty="0"/>
              <a:t>Presented  by: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Khushi kala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Harshit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Dawane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Ishika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galav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Pralipta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priyadarshani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jena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Tulsi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sethiya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Yogesh 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waiker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11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7D50-98D5-45F1-AD4B-8E66C088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CB9EF-21A2-4F60-852D-73B7B216B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The main objective of this project is to solve financial application of a customer in banking environment in order to nurture the needs of an end banking user by providing ways to perform various tasks.</a:t>
            </a:r>
          </a:p>
          <a:p>
            <a:endParaRPr lang="en-IN" dirty="0"/>
          </a:p>
          <a:p>
            <a:r>
              <a:rPr lang="en-IN" dirty="0"/>
              <a:t>Our system is password protected and it only allows authorized user to access various functions available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18831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B46D-21AD-4EDE-BFDD-2C224875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6BF5-6219-4925-B72A-2AF168B8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62031"/>
          </a:xfrm>
        </p:spPr>
        <p:txBody>
          <a:bodyPr/>
          <a:lstStyle/>
          <a:p>
            <a:r>
              <a:rPr lang="en-IN" dirty="0"/>
              <a:t>USER’S SATISFACTION : User can do his operations comfortably without any risk.</a:t>
            </a:r>
          </a:p>
          <a:p>
            <a:r>
              <a:rPr lang="en-IN" dirty="0"/>
              <a:t>SAVING USER’S TIME : User doesn’t need to go to the bank to do small operation.</a:t>
            </a:r>
          </a:p>
          <a:p>
            <a:r>
              <a:rPr lang="en-IN" dirty="0"/>
              <a:t>PROTECTING THE USER : It helps the user to satisfy and provide comfort in his choices, this protection contains user’s account and transaction.</a:t>
            </a:r>
          </a:p>
          <a:p>
            <a:r>
              <a:rPr lang="en-IN" dirty="0"/>
              <a:t>USER FRIENDLY EXPERIENCE : It provides easy transaction of money and using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379268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3B9E-174A-4A50-A4BB-DF3182D7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Modules contained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B658-2D0D-45E8-A70E-E4C30676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/>
          </a:p>
          <a:p>
            <a:r>
              <a:rPr lang="en-IN"/>
              <a:t>User </a:t>
            </a:r>
            <a:r>
              <a:rPr lang="en-IN" dirty="0"/>
              <a:t>Login</a:t>
            </a:r>
          </a:p>
          <a:p>
            <a:r>
              <a:rPr lang="en-IN" dirty="0"/>
              <a:t>Admin login</a:t>
            </a:r>
          </a:p>
          <a:p>
            <a:r>
              <a:rPr lang="en-IN" dirty="0"/>
              <a:t>Create user account</a:t>
            </a:r>
          </a:p>
          <a:p>
            <a:r>
              <a:rPr lang="en-IN" dirty="0"/>
              <a:t>Transaction (Withdraw/Deposit)</a:t>
            </a:r>
          </a:p>
          <a:p>
            <a:r>
              <a:rPr lang="en-IN" dirty="0"/>
              <a:t>Check Transaction History</a:t>
            </a:r>
          </a:p>
        </p:txBody>
      </p:sp>
    </p:spTree>
    <p:extLst>
      <p:ext uri="{BB962C8B-B14F-4D97-AF65-F5344CB8AC3E}">
        <p14:creationId xmlns:p14="http://schemas.microsoft.com/office/powerpoint/2010/main" val="398497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3909-4C60-43EC-BB68-C49C42B2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9DCA-383B-4566-8B35-176D9C45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85243"/>
            <a:ext cx="9905999" cy="2905958"/>
          </a:xfrm>
        </p:spPr>
        <p:txBody>
          <a:bodyPr/>
          <a:lstStyle/>
          <a:p>
            <a:r>
              <a:rPr lang="en-IN" dirty="0"/>
              <a:t>Java Sprint Boot</a:t>
            </a:r>
          </a:p>
          <a:p>
            <a:r>
              <a:rPr lang="en-IN" dirty="0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414001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F205-1248-41F4-9C44-F3086D9D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0D7BA-21C9-4A7C-9397-0C97DEF16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1" y="1837679"/>
            <a:ext cx="10022890" cy="4918978"/>
          </a:xfrm>
        </p:spPr>
      </p:pic>
    </p:spTree>
    <p:extLst>
      <p:ext uri="{BB962C8B-B14F-4D97-AF65-F5344CB8AC3E}">
        <p14:creationId xmlns:p14="http://schemas.microsoft.com/office/powerpoint/2010/main" val="216179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9564-073E-4D8A-BCD2-5B3995AF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User login and 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C85E-9A67-4A4A-AA20-4213172FD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 objective of this module is that an existing user can login to his account by providing the required credentials.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For a new user he can sign up and create an account by filling all the required details and later login to the account using same credentials. </a:t>
            </a:r>
          </a:p>
        </p:txBody>
      </p:sp>
    </p:spTree>
    <p:extLst>
      <p:ext uri="{BB962C8B-B14F-4D97-AF65-F5344CB8AC3E}">
        <p14:creationId xmlns:p14="http://schemas.microsoft.com/office/powerpoint/2010/main" val="373550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C1AF-451E-4A20-826D-6FBCAFD8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A6D8-90D6-4953-9892-F5508B4B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Transaction module contains 2 features:</a:t>
            </a:r>
          </a:p>
          <a:p>
            <a:endParaRPr lang="en-IN" dirty="0"/>
          </a:p>
          <a:p>
            <a:r>
              <a:rPr lang="en-IN" dirty="0"/>
              <a:t>Deposition:  In this module user needs to provide his name, account no: , account type and sender’s name, account no: and the amount that is been sent.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Withdrawal:  In this module user needs to provide his account no:, account type (Savings/Current) and the amount.</a:t>
            </a:r>
          </a:p>
        </p:txBody>
      </p:sp>
    </p:spTree>
    <p:extLst>
      <p:ext uri="{BB962C8B-B14F-4D97-AF65-F5344CB8AC3E}">
        <p14:creationId xmlns:p14="http://schemas.microsoft.com/office/powerpoint/2010/main" val="281528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3166-1E5A-4B5C-904C-708AA68C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657995"/>
          </a:xfrm>
        </p:spPr>
        <p:txBody>
          <a:bodyPr>
            <a:normAutofit/>
          </a:bodyPr>
          <a:lstStyle/>
          <a:p>
            <a:r>
              <a:rPr lang="en-US" sz="5400" dirty="0"/>
              <a:t>               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18690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691</TotalTime>
  <Words>301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Tw Cen MT</vt:lpstr>
      <vt:lpstr>Circuit</vt:lpstr>
      <vt:lpstr>Bank management system</vt:lpstr>
      <vt:lpstr>                             objective</vt:lpstr>
      <vt:lpstr>                                 goals</vt:lpstr>
      <vt:lpstr>                  Modules contained</vt:lpstr>
      <vt:lpstr>                     Technology used</vt:lpstr>
      <vt:lpstr>                      Flow diagram</vt:lpstr>
      <vt:lpstr>                   User login and signup</vt:lpstr>
      <vt:lpstr>                      TRANSACTION</vt:lpstr>
      <vt:lpstr>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Ishika Galav</dc:creator>
  <cp:lastModifiedBy>Ishika Galav</cp:lastModifiedBy>
  <cp:revision>6</cp:revision>
  <dcterms:created xsi:type="dcterms:W3CDTF">2022-04-01T08:27:30Z</dcterms:created>
  <dcterms:modified xsi:type="dcterms:W3CDTF">2022-04-04T03:49:07Z</dcterms:modified>
</cp:coreProperties>
</file>