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6" r:id="rId5"/>
    <p:sldId id="262" r:id="rId6"/>
    <p:sldId id="264" r:id="rId7"/>
    <p:sldId id="263" r:id="rId8"/>
    <p:sldId id="258" r:id="rId9"/>
    <p:sldId id="265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2CFE-BF94-BB3C-5492-1C62BABDC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Bookman Old Style" panose="02050604050505020204" pitchFamily="18" charset="0"/>
              </a:rPr>
              <a:t>Cloud based Online Blood Banking system</a:t>
            </a:r>
            <a:endParaRPr lang="en-IN" sz="48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7994-4CC0-9506-D8B1-CDC6772BD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Student Name- Harshit Dutt Tyagi</a:t>
            </a:r>
          </a:p>
          <a:p>
            <a:r>
              <a:rPr lang="en-IN" dirty="0"/>
              <a:t>Mentor Name- </a:t>
            </a:r>
            <a:r>
              <a:rPr lang="en-IN" dirty="0" err="1"/>
              <a:t>Dr.</a:t>
            </a:r>
            <a:r>
              <a:rPr lang="en-IN" dirty="0"/>
              <a:t> Prakash Srivastava </a:t>
            </a:r>
          </a:p>
        </p:txBody>
      </p:sp>
    </p:spTree>
    <p:extLst>
      <p:ext uri="{BB962C8B-B14F-4D97-AF65-F5344CB8AC3E}">
        <p14:creationId xmlns:p14="http://schemas.microsoft.com/office/powerpoint/2010/main" val="158459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2E3-60DE-25B8-02BC-F383AA11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Bookman Old Style" panose="020506040505050202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6F27-A691-6C27-C62D-D3C8ED6A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I will try to implement a machine learning model in this project to classify all the blood groups available with hospitals.</a:t>
            </a:r>
            <a:endParaRPr lang="en-IN" sz="20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Also I will try to integrate GIS system in it for the location of Hospital and Donor</a:t>
            </a:r>
          </a:p>
          <a:p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Mobilink broadcasts the request to subscribers' pagers, displaying vital information like blood group, hospital, and contact details for quick donor response.</a:t>
            </a:r>
          </a:p>
          <a:p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Can give rewards on blood donation by collaborating with blood banks to users.</a:t>
            </a:r>
            <a:endParaRPr lang="en-IN" sz="20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endParaRPr lang="en-IN" sz="2000" b="1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7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EEDE-8A0C-CBBB-8B48-3A7C02C73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ECDDB-ECDF-A6AA-6483-A4324F0DD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3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0C0F-77FD-FB52-04C9-87A3A75C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23EB-38F8-2628-0EC5-749A5193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 algn="just"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The main aim of this project is to save lives of people by providing blood. </a:t>
            </a:r>
          </a:p>
          <a:p>
            <a:pPr marL="285750" indent="-285750" algn="just"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My project Online Blood Banking System Website.</a:t>
            </a:r>
          </a:p>
          <a:p>
            <a:pPr marL="285750" indent="-285750" algn="just"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This website reduces the time to a greater extent that is searching and requesting for the required blood.</a:t>
            </a:r>
          </a:p>
          <a:p>
            <a:pPr marL="285750" indent="-285750" algn="just"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Thus this website provides the required information in less time and also helps in quicker decision making and managing availability of blood. </a:t>
            </a:r>
            <a:endParaRPr lang="en-US" sz="2800" dirty="0">
              <a:latin typeface="Bookman Old Style" panose="0205060405050502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9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8EBC-D486-8D77-464C-CBAE0832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A27C-D3B0-717E-F028-9E111AB5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major problem in Blood Donation systems was that, they don’t follow the actual needs of users.</a:t>
            </a:r>
            <a:endParaRPr lang="en-US" sz="28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Traditional blood donation systems were developed by 1 or 2 perspective. </a:t>
            </a:r>
          </a:p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There was shortage and sometimes unavailability of rare blood groups due to less modules i.e. patient and donors in Hospitals.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19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3421-EBE9-2857-3224-FFF9F8B5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PROJECT MANAGEMENT(GANTT CHART)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2B3AD-9797-6568-A867-A2B1CB050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2128252"/>
            <a:ext cx="8999621" cy="43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1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B8C7-C199-89E8-6553-8AE8FD6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Bookman Old Style" panose="02050604050505020204" pitchFamily="18" charset="0"/>
              </a:rPr>
              <a:t>METHODOLOGY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084D56DB-53BB-ED6B-26EA-1E676B3D4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5" y="3118835"/>
            <a:ext cx="952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A85C-7A0E-6708-ECFC-E63541C0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METHODOLOGY</a:t>
            </a:r>
          </a:p>
        </p:txBody>
      </p:sp>
      <p:pic>
        <p:nvPicPr>
          <p:cNvPr id="5" name="Content Placeholder 4" descr="A diagram of a computer">
            <a:extLst>
              <a:ext uri="{FF2B5EF4-FFF2-40B4-BE49-F238E27FC236}">
                <a16:creationId xmlns:a16="http://schemas.microsoft.com/office/drawing/2014/main" id="{EB7D90AD-8CC3-31DF-F786-A77EEB876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808324"/>
            <a:ext cx="9613900" cy="30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6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7C50-EE2A-9E99-3A94-2A10D456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METHODOLOGY</a:t>
            </a:r>
          </a:p>
        </p:txBody>
      </p:sp>
      <p:pic>
        <p:nvPicPr>
          <p:cNvPr id="4" name="Content Placeholder 3" descr="A diagram of a computer">
            <a:extLst>
              <a:ext uri="{FF2B5EF4-FFF2-40B4-BE49-F238E27FC236}">
                <a16:creationId xmlns:a16="http://schemas.microsoft.com/office/drawing/2014/main" id="{7A0EEBCE-5DDD-F763-41E2-572D5ADEB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599777"/>
            <a:ext cx="9613900" cy="30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8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C1C8-25CE-85E7-CECC-910D6CF6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Features of the Cloud-Based Online Blood Banking System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B454-BCFF-0EED-C064-D040D686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Bookman Old Style" panose="02050604050505020204" pitchFamily="18" charset="0"/>
              </a:rPr>
              <a:t>Logins for users</a:t>
            </a:r>
            <a:r>
              <a:rPr lang="en-US" sz="2800" dirty="0">
                <a:latin typeface="Bookman Old Style" panose="02050604050505020204" pitchFamily="18" charset="0"/>
              </a:rPr>
              <a:t>/Hospitals</a:t>
            </a:r>
            <a:r>
              <a:rPr lang="en-US" sz="28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Bookman Old Style" panose="02050604050505020204" pitchFamily="18" charset="0"/>
              </a:rPr>
              <a:t>New donor can be added,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Bookman Old Style" panose="02050604050505020204" pitchFamily="18" charset="0"/>
              </a:rPr>
              <a:t>Donor can </a:t>
            </a:r>
            <a:r>
              <a:rPr lang="en-US" sz="2800" dirty="0">
                <a:latin typeface="Bookman Old Style" panose="02050604050505020204" pitchFamily="18" charset="0"/>
              </a:rPr>
              <a:t>request</a:t>
            </a:r>
            <a:r>
              <a:rPr lang="en-US" sz="2800" b="0" i="0" dirty="0">
                <a:effectLst/>
                <a:latin typeface="Bookman Old Style" panose="02050604050505020204" pitchFamily="18" charset="0"/>
              </a:rPr>
              <a:t> easily with </a:t>
            </a:r>
            <a:r>
              <a:rPr lang="en-US" sz="2800" dirty="0">
                <a:latin typeface="Bookman Old Style" panose="02050604050505020204" pitchFamily="18" charset="0"/>
              </a:rPr>
              <a:t>his account</a:t>
            </a:r>
            <a:r>
              <a:rPr lang="en-US" sz="28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Bookman Old Style" panose="02050604050505020204" pitchFamily="18" charset="0"/>
              </a:rPr>
              <a:t>List of the donors and available blood can be easily available from </a:t>
            </a:r>
            <a:r>
              <a:rPr lang="en-US" sz="2800" dirty="0">
                <a:latin typeface="Bookman Old Style" panose="02050604050505020204" pitchFamily="18" charset="0"/>
              </a:rPr>
              <a:t>data search</a:t>
            </a:r>
            <a:r>
              <a:rPr lang="en-US" sz="28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Bookman Old Style" panose="02050604050505020204" pitchFamily="18" charset="0"/>
              </a:rPr>
              <a:t>You can add yourself as donor or as </a:t>
            </a:r>
            <a:r>
              <a:rPr lang="en-US" sz="2800" b="0" i="0">
                <a:effectLst/>
                <a:latin typeface="Bookman Old Style" panose="02050604050505020204" pitchFamily="18" charset="0"/>
              </a:rPr>
              <a:t>a hospital,</a:t>
            </a:r>
            <a:endParaRPr lang="en-US" sz="2800" b="0" i="0" dirty="0">
              <a:effectLst/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Bookman Old Style" panose="02050604050505020204" pitchFamily="18" charset="0"/>
              </a:rPr>
              <a:t>Realtime data update,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Bookman Old Style" panose="02050604050505020204" pitchFamily="18" charset="0"/>
              </a:rPr>
              <a:t>Security for authenticated user.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00B9EE5-E5A7-4E69-A1F1-5BF0A0E07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2C334725-6E35-433F-B92D-4E897FA81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CC960A6-9487-44CE-8D7C-E4B21299D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9692A-7677-4AFE-8F10-7D0CE6E6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5408" y="-1"/>
            <a:ext cx="4736592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691A3D-2823-B3FF-73A6-A7F79D7D8D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0" r="1" b="1"/>
          <a:stretch/>
        </p:blipFill>
        <p:spPr>
          <a:xfrm>
            <a:off x="7550979" y="1"/>
            <a:ext cx="4645152" cy="222503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B466075-C91E-407D-BFCB-3B87C1128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B3A58-023C-0784-811D-3B028F98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IN">
                <a:latin typeface="Bookman Old Style" panose="02050604050505020204" pitchFamily="18" charset="0"/>
              </a:rPr>
              <a:t>RESULT AND DISCUSSION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6BDBB1-A7C5-42B1-925F-0029F87D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509278-AE69-A063-130E-6350F3D2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1038" y="2291404"/>
            <a:ext cx="6423025" cy="3813368"/>
          </a:xfr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2A4853C-F924-12BE-81DD-39988255AE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92" b="-3"/>
          <a:stretch/>
        </p:blipFill>
        <p:spPr>
          <a:xfrm>
            <a:off x="7555110" y="2322651"/>
            <a:ext cx="4641021" cy="2212697"/>
          </a:xfrm>
          <a:prstGeom prst="rect">
            <a:avLst/>
          </a:prstGeom>
        </p:spPr>
      </p:pic>
      <p:pic>
        <p:nvPicPr>
          <p:cNvPr id="6" name="Picture 5" descr="A hand holding a box with a blue and white box">
            <a:extLst>
              <a:ext uri="{FF2B5EF4-FFF2-40B4-BE49-F238E27FC236}">
                <a16:creationId xmlns:a16="http://schemas.microsoft.com/office/drawing/2014/main" id="{01FCAF99-FEC7-A5F4-D10D-BADF6BA8717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2" r="4" b="1115"/>
          <a:stretch/>
        </p:blipFill>
        <p:spPr>
          <a:xfrm>
            <a:off x="7555110" y="4632960"/>
            <a:ext cx="4641021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24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985</TotalTime>
  <Words>299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Trebuchet MS</vt:lpstr>
      <vt:lpstr>Berlin</vt:lpstr>
      <vt:lpstr>Cloud based Online Blood Banking system</vt:lpstr>
      <vt:lpstr>INTRODUCTION</vt:lpstr>
      <vt:lpstr>PROBLEM STATEMENT</vt:lpstr>
      <vt:lpstr>PROJECT MANAGEMENT(GANTT CHART)</vt:lpstr>
      <vt:lpstr>METHODOLOGY</vt:lpstr>
      <vt:lpstr>METHODOLOGY</vt:lpstr>
      <vt:lpstr>METHODOLOGY</vt:lpstr>
      <vt:lpstr>Features of the Cloud-Based Online Blood Banking System</vt:lpstr>
      <vt:lpstr>RESULT AND DISCUSSION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based Online Blood Banking system</dc:title>
  <dc:creator>Harshit Dutt Tyagi</dc:creator>
  <cp:lastModifiedBy>Harshit Dutt Tyagi</cp:lastModifiedBy>
  <cp:revision>21</cp:revision>
  <dcterms:created xsi:type="dcterms:W3CDTF">2023-11-28T04:43:26Z</dcterms:created>
  <dcterms:modified xsi:type="dcterms:W3CDTF">2024-01-17T11:12:20Z</dcterms:modified>
</cp:coreProperties>
</file>