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80" r:id="rId3"/>
    <p:sldId id="258" r:id="rId4"/>
    <p:sldId id="257" r:id="rId5"/>
    <p:sldId id="259" r:id="rId6"/>
    <p:sldId id="278" r:id="rId7"/>
    <p:sldId id="302" r:id="rId8"/>
    <p:sldId id="303" r:id="rId9"/>
    <p:sldId id="304" r:id="rId10"/>
    <p:sldId id="305" r:id="rId11"/>
    <p:sldId id="268" r:id="rId12"/>
  </p:sldIdLst>
  <p:sldSz cx="9144000" cy="5143500" type="screen16x9"/>
  <p:notesSz cx="6858000" cy="9144000"/>
  <p:embeddedFontLst>
    <p:embeddedFont>
      <p:font typeface="Assistant ExtraLight" panose="020B0604020202020204" charset="-79"/>
      <p:regular r:id="rId14"/>
      <p:bold r:id="rId15"/>
    </p:embeddedFont>
    <p:embeddedFont>
      <p:font typeface="Bahnschrift SemiCondensed" panose="020B0502040204020203" pitchFamily="34" charset="0"/>
      <p:regular r:id="rId16"/>
      <p:bold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Lexend Deca" panose="020B0604020202020204" charset="0"/>
      <p:regular r:id="rId22"/>
    </p:embeddedFont>
    <p:embeddedFont>
      <p:font typeface="Roboto Slab Regular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D89C2E-F940-40C2-89DC-5A3232BBEE77}">
  <a:tblStyle styleId="{55D89C2E-F940-40C2-89DC-5A3232BBEE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58bba8eef5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58bba8eef5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79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58bd6d97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58bd6d97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5465e7bc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5465e7bc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8bba8eef5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8bba8eef5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58bba8eef5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58bba8eef5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58bba8eef5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58bba8eef5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0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58bba8eef5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58bba8eef5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8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58bba8eef5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58bba8eef5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15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63380" y="1853625"/>
            <a:ext cx="41073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exend Deca"/>
              <a:buNone/>
              <a:defRPr sz="60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55821" y="3511200"/>
            <a:ext cx="39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 ExtraLight"/>
              <a:buNone/>
              <a:defRPr>
                <a:solidFill>
                  <a:schemeClr val="l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6270399" y="1528994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2"/>
          </p:nvPr>
        </p:nvSpPr>
        <p:spPr>
          <a:xfrm>
            <a:off x="5235456" y="2994143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3"/>
          </p:nvPr>
        </p:nvSpPr>
        <p:spPr>
          <a:xfrm>
            <a:off x="775976" y="2994127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4"/>
          </p:nvPr>
        </p:nvSpPr>
        <p:spPr>
          <a:xfrm>
            <a:off x="1792853" y="1528988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5"/>
          </p:nvPr>
        </p:nvSpPr>
        <p:spPr>
          <a:xfrm>
            <a:off x="775976" y="3198202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 rot="10800000">
            <a:off x="5183050" y="3696676"/>
            <a:ext cx="26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subTitle" idx="6"/>
          </p:nvPr>
        </p:nvSpPr>
        <p:spPr>
          <a:xfrm>
            <a:off x="1792853" y="1733063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270399" y="1733069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8"/>
          </p:nvPr>
        </p:nvSpPr>
        <p:spPr>
          <a:xfrm>
            <a:off x="5235456" y="3198218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8992" y="1684725"/>
            <a:ext cx="1001400" cy="1001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2957741" y="3149875"/>
            <a:ext cx="1001400" cy="1001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415240" y="3149875"/>
            <a:ext cx="1001400" cy="1001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5186491" y="1684725"/>
            <a:ext cx="1001400" cy="1001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hasCustomPrompt="1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881251" y="3381619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5110001" y="1922325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38734" y="338162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5"/>
          </p:nvPr>
        </p:nvSpPr>
        <p:spPr>
          <a:xfrm>
            <a:off x="620714" y="430112"/>
            <a:ext cx="26157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1106400" y="2235925"/>
            <a:ext cx="2871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704800" y="3696676"/>
            <a:ext cx="2648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" name="Google Shape;32;p3"/>
          <p:cNvCxnSpPr/>
          <p:nvPr/>
        </p:nvCxnSpPr>
        <p:spPr>
          <a:xfrm>
            <a:off x="5572925" y="2235925"/>
            <a:ext cx="283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0">
          <p15:clr>
            <a:srgbClr val="FA7B17"/>
          </p15:clr>
        </p15:guide>
        <p15:guide id="2" pos="326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1_1_2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831200" y="-385502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831200" y="1552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ONLY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974844" y="14933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974844" y="3658713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2"/>
          </p:nvPr>
        </p:nvSpPr>
        <p:spPr>
          <a:xfrm>
            <a:off x="3637449" y="14933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3637449" y="3658713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4"/>
          </p:nvPr>
        </p:nvSpPr>
        <p:spPr>
          <a:xfrm>
            <a:off x="6300054" y="14933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5"/>
          </p:nvPr>
        </p:nvSpPr>
        <p:spPr>
          <a:xfrm>
            <a:off x="6300054" y="3658713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6"/>
          </p:nvPr>
        </p:nvSpPr>
        <p:spPr>
          <a:xfrm>
            <a:off x="620714" y="430112"/>
            <a:ext cx="26157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_1_1_1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0714" y="430112"/>
            <a:ext cx="26157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Char char="●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Char char="○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Char char="■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Char char="●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Char char="○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Char char="■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Char char="●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Char char="○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ssistant ExtraLight"/>
              <a:buChar char="■"/>
              <a:defRPr sz="1200">
                <a:solidFill>
                  <a:schemeClr val="dk2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57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88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382250" y="476238"/>
            <a:ext cx="4191000" cy="419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ctrTitle"/>
          </p:nvPr>
        </p:nvSpPr>
        <p:spPr>
          <a:xfrm>
            <a:off x="4763642" y="698311"/>
            <a:ext cx="4011735" cy="2933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SemiCondensed" panose="020B0502040204020203" pitchFamily="34" charset="0"/>
              </a:rPr>
              <a:t>Hospital Management System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19" name="Google Shape;119;p19"/>
          <p:cNvGrpSpPr/>
          <p:nvPr/>
        </p:nvGrpSpPr>
        <p:grpSpPr>
          <a:xfrm>
            <a:off x="249308" y="422255"/>
            <a:ext cx="4322692" cy="3784132"/>
            <a:chOff x="823875" y="238100"/>
            <a:chExt cx="1018950" cy="892000"/>
          </a:xfrm>
        </p:grpSpPr>
        <p:sp>
          <p:nvSpPr>
            <p:cNvPr id="120" name="Google Shape;120;p19"/>
            <p:cNvSpPr/>
            <p:nvPr/>
          </p:nvSpPr>
          <p:spPr>
            <a:xfrm>
              <a:off x="1389900" y="501250"/>
              <a:ext cx="152200" cy="137950"/>
            </a:xfrm>
            <a:custGeom>
              <a:avLst/>
              <a:gdLst/>
              <a:ahLst/>
              <a:cxnLst/>
              <a:rect l="l" t="t" r="r" b="b"/>
              <a:pathLst>
                <a:path w="6088" h="5518" extrusionOk="0">
                  <a:moveTo>
                    <a:pt x="3580" y="0"/>
                  </a:moveTo>
                  <a:cubicBezTo>
                    <a:pt x="3545" y="0"/>
                    <a:pt x="3509" y="2"/>
                    <a:pt x="3474" y="6"/>
                  </a:cubicBezTo>
                  <a:cubicBezTo>
                    <a:pt x="3123" y="29"/>
                    <a:pt x="2741" y="164"/>
                    <a:pt x="2565" y="474"/>
                  </a:cubicBezTo>
                  <a:lnTo>
                    <a:pt x="1490" y="1261"/>
                  </a:lnTo>
                  <a:cubicBezTo>
                    <a:pt x="1454" y="1247"/>
                    <a:pt x="1416" y="1241"/>
                    <a:pt x="1378" y="1241"/>
                  </a:cubicBezTo>
                  <a:cubicBezTo>
                    <a:pt x="1199" y="1241"/>
                    <a:pt x="1020" y="1386"/>
                    <a:pt x="1009" y="1572"/>
                  </a:cubicBezTo>
                  <a:cubicBezTo>
                    <a:pt x="907" y="1557"/>
                    <a:pt x="799" y="1544"/>
                    <a:pt x="693" y="1544"/>
                  </a:cubicBezTo>
                  <a:cubicBezTo>
                    <a:pt x="512" y="1544"/>
                    <a:pt x="338" y="1582"/>
                    <a:pt x="221" y="1716"/>
                  </a:cubicBezTo>
                  <a:cubicBezTo>
                    <a:pt x="1" y="1963"/>
                    <a:pt x="163" y="2391"/>
                    <a:pt x="451" y="2557"/>
                  </a:cubicBezTo>
                  <a:cubicBezTo>
                    <a:pt x="638" y="2664"/>
                    <a:pt x="852" y="2693"/>
                    <a:pt x="1068" y="2693"/>
                  </a:cubicBezTo>
                  <a:cubicBezTo>
                    <a:pt x="1190" y="2693"/>
                    <a:pt x="1312" y="2684"/>
                    <a:pt x="1431" y="2674"/>
                  </a:cubicBezTo>
                  <a:lnTo>
                    <a:pt x="1431" y="2674"/>
                  </a:lnTo>
                  <a:cubicBezTo>
                    <a:pt x="1261" y="2827"/>
                    <a:pt x="1090" y="2980"/>
                    <a:pt x="986" y="3182"/>
                  </a:cubicBezTo>
                  <a:cubicBezTo>
                    <a:pt x="883" y="3380"/>
                    <a:pt x="860" y="3641"/>
                    <a:pt x="991" y="3826"/>
                  </a:cubicBezTo>
                  <a:cubicBezTo>
                    <a:pt x="1067" y="3925"/>
                    <a:pt x="1171" y="4006"/>
                    <a:pt x="1288" y="4060"/>
                  </a:cubicBezTo>
                  <a:cubicBezTo>
                    <a:pt x="1701" y="4284"/>
                    <a:pt x="2165" y="4406"/>
                    <a:pt x="2642" y="4415"/>
                  </a:cubicBezTo>
                  <a:cubicBezTo>
                    <a:pt x="2645" y="4984"/>
                    <a:pt x="3112" y="5394"/>
                    <a:pt x="3626" y="5394"/>
                  </a:cubicBezTo>
                  <a:cubicBezTo>
                    <a:pt x="3766" y="5394"/>
                    <a:pt x="3910" y="5363"/>
                    <a:pt x="4050" y="5297"/>
                  </a:cubicBezTo>
                  <a:cubicBezTo>
                    <a:pt x="4139" y="5459"/>
                    <a:pt x="4343" y="5517"/>
                    <a:pt x="4578" y="5517"/>
                  </a:cubicBezTo>
                  <a:cubicBezTo>
                    <a:pt x="4967" y="5517"/>
                    <a:pt x="5444" y="5358"/>
                    <a:pt x="5638" y="5252"/>
                  </a:cubicBezTo>
                  <a:cubicBezTo>
                    <a:pt x="5732" y="5202"/>
                    <a:pt x="5809" y="5135"/>
                    <a:pt x="5867" y="5049"/>
                  </a:cubicBezTo>
                  <a:cubicBezTo>
                    <a:pt x="5971" y="4865"/>
                    <a:pt x="5917" y="4640"/>
                    <a:pt x="5746" y="4523"/>
                  </a:cubicBezTo>
                  <a:cubicBezTo>
                    <a:pt x="5998" y="4401"/>
                    <a:pt x="6088" y="4073"/>
                    <a:pt x="6043" y="3794"/>
                  </a:cubicBezTo>
                  <a:cubicBezTo>
                    <a:pt x="6025" y="3673"/>
                    <a:pt x="5971" y="3556"/>
                    <a:pt x="5890" y="3461"/>
                  </a:cubicBezTo>
                  <a:cubicBezTo>
                    <a:pt x="5773" y="3335"/>
                    <a:pt x="5602" y="3394"/>
                    <a:pt x="5539" y="3223"/>
                  </a:cubicBezTo>
                  <a:cubicBezTo>
                    <a:pt x="5467" y="3038"/>
                    <a:pt x="5435" y="2908"/>
                    <a:pt x="5458" y="2705"/>
                  </a:cubicBezTo>
                  <a:cubicBezTo>
                    <a:pt x="5476" y="2548"/>
                    <a:pt x="5548" y="2382"/>
                    <a:pt x="5458" y="2229"/>
                  </a:cubicBezTo>
                  <a:cubicBezTo>
                    <a:pt x="5393" y="2118"/>
                    <a:pt x="5261" y="2066"/>
                    <a:pt x="5129" y="2066"/>
                  </a:cubicBezTo>
                  <a:cubicBezTo>
                    <a:pt x="5105" y="2066"/>
                    <a:pt x="5081" y="2068"/>
                    <a:pt x="5057" y="2071"/>
                  </a:cubicBezTo>
                  <a:cubicBezTo>
                    <a:pt x="5309" y="2022"/>
                    <a:pt x="5552" y="1918"/>
                    <a:pt x="5759" y="1765"/>
                  </a:cubicBezTo>
                  <a:cubicBezTo>
                    <a:pt x="5818" y="1729"/>
                    <a:pt x="5863" y="1675"/>
                    <a:pt x="5885" y="1608"/>
                  </a:cubicBezTo>
                  <a:cubicBezTo>
                    <a:pt x="5903" y="1527"/>
                    <a:pt x="5854" y="1446"/>
                    <a:pt x="5800" y="1383"/>
                  </a:cubicBezTo>
                  <a:cubicBezTo>
                    <a:pt x="5377" y="856"/>
                    <a:pt x="4679" y="767"/>
                    <a:pt x="4045" y="753"/>
                  </a:cubicBezTo>
                  <a:cubicBezTo>
                    <a:pt x="4185" y="699"/>
                    <a:pt x="4252" y="524"/>
                    <a:pt x="4216" y="380"/>
                  </a:cubicBezTo>
                  <a:cubicBezTo>
                    <a:pt x="4171" y="231"/>
                    <a:pt x="4063" y="114"/>
                    <a:pt x="3919" y="60"/>
                  </a:cubicBezTo>
                  <a:cubicBezTo>
                    <a:pt x="3812" y="22"/>
                    <a:pt x="3697" y="0"/>
                    <a:pt x="358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423425" y="509275"/>
              <a:ext cx="32525" cy="27075"/>
            </a:xfrm>
            <a:custGeom>
              <a:avLst/>
              <a:gdLst/>
              <a:ahLst/>
              <a:cxnLst/>
              <a:rect l="l" t="t" r="r" b="b"/>
              <a:pathLst>
                <a:path w="1301" h="1083" extrusionOk="0">
                  <a:moveTo>
                    <a:pt x="891" y="0"/>
                  </a:moveTo>
                  <a:cubicBezTo>
                    <a:pt x="711" y="0"/>
                    <a:pt x="612" y="257"/>
                    <a:pt x="446" y="378"/>
                  </a:cubicBezTo>
                  <a:cubicBezTo>
                    <a:pt x="284" y="500"/>
                    <a:pt x="185" y="432"/>
                    <a:pt x="50" y="576"/>
                  </a:cubicBezTo>
                  <a:cubicBezTo>
                    <a:pt x="19" y="607"/>
                    <a:pt x="1" y="648"/>
                    <a:pt x="1" y="697"/>
                  </a:cubicBezTo>
                  <a:cubicBezTo>
                    <a:pt x="14" y="751"/>
                    <a:pt x="45" y="801"/>
                    <a:pt x="95" y="832"/>
                  </a:cubicBezTo>
                  <a:cubicBezTo>
                    <a:pt x="88" y="1020"/>
                    <a:pt x="151" y="1083"/>
                    <a:pt x="224" y="1083"/>
                  </a:cubicBezTo>
                  <a:cubicBezTo>
                    <a:pt x="287" y="1083"/>
                    <a:pt x="356" y="1035"/>
                    <a:pt x="392" y="981"/>
                  </a:cubicBezTo>
                  <a:cubicBezTo>
                    <a:pt x="437" y="918"/>
                    <a:pt x="500" y="922"/>
                    <a:pt x="590" y="918"/>
                  </a:cubicBezTo>
                  <a:cubicBezTo>
                    <a:pt x="596" y="918"/>
                    <a:pt x="602" y="918"/>
                    <a:pt x="607" y="918"/>
                  </a:cubicBezTo>
                  <a:cubicBezTo>
                    <a:pt x="741" y="918"/>
                    <a:pt x="869" y="869"/>
                    <a:pt x="972" y="792"/>
                  </a:cubicBezTo>
                  <a:cubicBezTo>
                    <a:pt x="1053" y="733"/>
                    <a:pt x="1121" y="670"/>
                    <a:pt x="1184" y="594"/>
                  </a:cubicBezTo>
                  <a:cubicBezTo>
                    <a:pt x="1251" y="518"/>
                    <a:pt x="1292" y="423"/>
                    <a:pt x="1301" y="324"/>
                  </a:cubicBezTo>
                  <a:cubicBezTo>
                    <a:pt x="1301" y="167"/>
                    <a:pt x="1256" y="189"/>
                    <a:pt x="1166" y="167"/>
                  </a:cubicBezTo>
                  <a:cubicBezTo>
                    <a:pt x="1076" y="144"/>
                    <a:pt x="1067" y="0"/>
                    <a:pt x="891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443100" y="1047750"/>
              <a:ext cx="42775" cy="31075"/>
            </a:xfrm>
            <a:custGeom>
              <a:avLst/>
              <a:gdLst/>
              <a:ahLst/>
              <a:cxnLst/>
              <a:rect l="l" t="t" r="r" b="b"/>
              <a:pathLst>
                <a:path w="1711" h="1243" extrusionOk="0">
                  <a:moveTo>
                    <a:pt x="1706" y="1"/>
                  </a:moveTo>
                  <a:cubicBezTo>
                    <a:pt x="1356" y="204"/>
                    <a:pt x="715" y="212"/>
                    <a:pt x="620" y="212"/>
                  </a:cubicBezTo>
                  <a:cubicBezTo>
                    <a:pt x="612" y="212"/>
                    <a:pt x="608" y="212"/>
                    <a:pt x="608" y="212"/>
                  </a:cubicBezTo>
                  <a:cubicBezTo>
                    <a:pt x="608" y="212"/>
                    <a:pt x="1" y="995"/>
                    <a:pt x="91" y="1184"/>
                  </a:cubicBezTo>
                  <a:cubicBezTo>
                    <a:pt x="110" y="1225"/>
                    <a:pt x="155" y="1243"/>
                    <a:pt x="218" y="1243"/>
                  </a:cubicBezTo>
                  <a:cubicBezTo>
                    <a:pt x="592" y="1243"/>
                    <a:pt x="1606" y="618"/>
                    <a:pt x="1683" y="441"/>
                  </a:cubicBezTo>
                  <a:cubicBezTo>
                    <a:pt x="1697" y="405"/>
                    <a:pt x="1706" y="243"/>
                    <a:pt x="1710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299375" y="1048325"/>
              <a:ext cx="45225" cy="24275"/>
            </a:xfrm>
            <a:custGeom>
              <a:avLst/>
              <a:gdLst/>
              <a:ahLst/>
              <a:cxnLst/>
              <a:rect l="l" t="t" r="r" b="b"/>
              <a:pathLst>
                <a:path w="1809" h="971" extrusionOk="0">
                  <a:moveTo>
                    <a:pt x="657" y="0"/>
                  </a:moveTo>
                  <a:cubicBezTo>
                    <a:pt x="657" y="0"/>
                    <a:pt x="1" y="792"/>
                    <a:pt x="100" y="927"/>
                  </a:cubicBezTo>
                  <a:cubicBezTo>
                    <a:pt x="122" y="957"/>
                    <a:pt x="168" y="971"/>
                    <a:pt x="230" y="971"/>
                  </a:cubicBezTo>
                  <a:cubicBezTo>
                    <a:pt x="624" y="971"/>
                    <a:pt x="1682" y="430"/>
                    <a:pt x="1733" y="328"/>
                  </a:cubicBezTo>
                  <a:cubicBezTo>
                    <a:pt x="1737" y="319"/>
                    <a:pt x="1764" y="265"/>
                    <a:pt x="1809" y="162"/>
                  </a:cubicBezTo>
                  <a:lnTo>
                    <a:pt x="1777" y="153"/>
                  </a:lnTo>
                  <a:cubicBezTo>
                    <a:pt x="1753" y="154"/>
                    <a:pt x="1728" y="155"/>
                    <a:pt x="1702" y="155"/>
                  </a:cubicBezTo>
                  <a:cubicBezTo>
                    <a:pt x="1293" y="155"/>
                    <a:pt x="657" y="0"/>
                    <a:pt x="657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316700" y="705850"/>
              <a:ext cx="178950" cy="337325"/>
            </a:xfrm>
            <a:custGeom>
              <a:avLst/>
              <a:gdLst/>
              <a:ahLst/>
              <a:cxnLst/>
              <a:rect l="l" t="t" r="r" b="b"/>
              <a:pathLst>
                <a:path w="7158" h="13493" extrusionOk="0">
                  <a:moveTo>
                    <a:pt x="2232" y="1"/>
                  </a:moveTo>
                  <a:cubicBezTo>
                    <a:pt x="2232" y="1"/>
                    <a:pt x="1404" y="1337"/>
                    <a:pt x="1233" y="2034"/>
                  </a:cubicBezTo>
                  <a:cubicBezTo>
                    <a:pt x="959" y="3123"/>
                    <a:pt x="185" y="11346"/>
                    <a:pt x="0" y="13290"/>
                  </a:cubicBezTo>
                  <a:cubicBezTo>
                    <a:pt x="180" y="13326"/>
                    <a:pt x="860" y="13470"/>
                    <a:pt x="1282" y="13492"/>
                  </a:cubicBezTo>
                  <a:cubicBezTo>
                    <a:pt x="1831" y="12241"/>
                    <a:pt x="3104" y="9241"/>
                    <a:pt x="2821" y="8836"/>
                  </a:cubicBezTo>
                  <a:lnTo>
                    <a:pt x="3590" y="5593"/>
                  </a:lnTo>
                  <a:lnTo>
                    <a:pt x="3617" y="5593"/>
                  </a:lnTo>
                  <a:cubicBezTo>
                    <a:pt x="3734" y="6699"/>
                    <a:pt x="3856" y="7774"/>
                    <a:pt x="3941" y="8220"/>
                  </a:cubicBezTo>
                  <a:cubicBezTo>
                    <a:pt x="4112" y="9101"/>
                    <a:pt x="5142" y="12286"/>
                    <a:pt x="5525" y="13456"/>
                  </a:cubicBezTo>
                  <a:cubicBezTo>
                    <a:pt x="5525" y="13456"/>
                    <a:pt x="6361" y="13434"/>
                    <a:pt x="6739" y="13168"/>
                  </a:cubicBezTo>
                  <a:lnTo>
                    <a:pt x="6766" y="13168"/>
                  </a:lnTo>
                  <a:cubicBezTo>
                    <a:pt x="6762" y="11801"/>
                    <a:pt x="6690" y="9416"/>
                    <a:pt x="6681" y="9160"/>
                  </a:cubicBezTo>
                  <a:cubicBezTo>
                    <a:pt x="6654" y="8688"/>
                    <a:pt x="6555" y="8220"/>
                    <a:pt x="6384" y="7779"/>
                  </a:cubicBezTo>
                  <a:cubicBezTo>
                    <a:pt x="6384" y="7779"/>
                    <a:pt x="7158" y="3150"/>
                    <a:pt x="6856" y="2066"/>
                  </a:cubicBezTo>
                  <a:cubicBezTo>
                    <a:pt x="6559" y="1004"/>
                    <a:pt x="5736" y="64"/>
                    <a:pt x="5736" y="64"/>
                  </a:cubicBezTo>
                  <a:cubicBezTo>
                    <a:pt x="5146" y="134"/>
                    <a:pt x="4608" y="159"/>
                    <a:pt x="4140" y="159"/>
                  </a:cubicBezTo>
                  <a:cubicBezTo>
                    <a:pt x="2965" y="159"/>
                    <a:pt x="2232" y="1"/>
                    <a:pt x="2232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315800" y="1038075"/>
              <a:ext cx="32975" cy="14425"/>
            </a:xfrm>
            <a:custGeom>
              <a:avLst/>
              <a:gdLst/>
              <a:ahLst/>
              <a:cxnLst/>
              <a:rect l="l" t="t" r="r" b="b"/>
              <a:pathLst>
                <a:path w="1319" h="577" extrusionOk="0">
                  <a:moveTo>
                    <a:pt x="36" y="1"/>
                  </a:moveTo>
                  <a:cubicBezTo>
                    <a:pt x="14" y="262"/>
                    <a:pt x="0" y="410"/>
                    <a:pt x="0" y="410"/>
                  </a:cubicBezTo>
                  <a:cubicBezTo>
                    <a:pt x="0" y="410"/>
                    <a:pt x="636" y="565"/>
                    <a:pt x="1045" y="565"/>
                  </a:cubicBezTo>
                  <a:cubicBezTo>
                    <a:pt x="1071" y="565"/>
                    <a:pt x="1096" y="564"/>
                    <a:pt x="1120" y="563"/>
                  </a:cubicBezTo>
                  <a:lnTo>
                    <a:pt x="1147" y="576"/>
                  </a:lnTo>
                  <a:cubicBezTo>
                    <a:pt x="1192" y="482"/>
                    <a:pt x="1251" y="356"/>
                    <a:pt x="1318" y="203"/>
                  </a:cubicBezTo>
                  <a:cubicBezTo>
                    <a:pt x="896" y="181"/>
                    <a:pt x="216" y="37"/>
                    <a:pt x="36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454800" y="1035050"/>
              <a:ext cx="31075" cy="18000"/>
            </a:xfrm>
            <a:custGeom>
              <a:avLst/>
              <a:gdLst/>
              <a:ahLst/>
              <a:cxnLst/>
              <a:rect l="l" t="t" r="r" b="b"/>
              <a:pathLst>
                <a:path w="1243" h="720" extrusionOk="0">
                  <a:moveTo>
                    <a:pt x="1215" y="0"/>
                  </a:moveTo>
                  <a:cubicBezTo>
                    <a:pt x="837" y="261"/>
                    <a:pt x="1" y="284"/>
                    <a:pt x="1" y="284"/>
                  </a:cubicBezTo>
                  <a:cubicBezTo>
                    <a:pt x="86" y="558"/>
                    <a:pt x="140" y="720"/>
                    <a:pt x="140" y="720"/>
                  </a:cubicBezTo>
                  <a:cubicBezTo>
                    <a:pt x="140" y="720"/>
                    <a:pt x="141" y="720"/>
                    <a:pt x="143" y="720"/>
                  </a:cubicBezTo>
                  <a:cubicBezTo>
                    <a:pt x="196" y="720"/>
                    <a:pt x="879" y="716"/>
                    <a:pt x="1238" y="504"/>
                  </a:cubicBezTo>
                  <a:lnTo>
                    <a:pt x="1242" y="504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376975" y="546825"/>
              <a:ext cx="46150" cy="30400"/>
            </a:xfrm>
            <a:custGeom>
              <a:avLst/>
              <a:gdLst/>
              <a:ahLst/>
              <a:cxnLst/>
              <a:rect l="l" t="t" r="r" b="b"/>
              <a:pathLst>
                <a:path w="1846" h="1216" extrusionOk="0">
                  <a:moveTo>
                    <a:pt x="1620" y="1"/>
                  </a:moveTo>
                  <a:cubicBezTo>
                    <a:pt x="1620" y="1"/>
                    <a:pt x="770" y="1017"/>
                    <a:pt x="549" y="1017"/>
                  </a:cubicBezTo>
                  <a:cubicBezTo>
                    <a:pt x="284" y="1017"/>
                    <a:pt x="158" y="266"/>
                    <a:pt x="158" y="266"/>
                  </a:cubicBezTo>
                  <a:cubicBezTo>
                    <a:pt x="109" y="248"/>
                    <a:pt x="55" y="239"/>
                    <a:pt x="1" y="230"/>
                  </a:cubicBezTo>
                  <a:lnTo>
                    <a:pt x="1" y="235"/>
                  </a:lnTo>
                  <a:cubicBezTo>
                    <a:pt x="1" y="235"/>
                    <a:pt x="131" y="1206"/>
                    <a:pt x="531" y="1215"/>
                  </a:cubicBezTo>
                  <a:cubicBezTo>
                    <a:pt x="534" y="1215"/>
                    <a:pt x="536" y="1215"/>
                    <a:pt x="538" y="1215"/>
                  </a:cubicBezTo>
                  <a:cubicBezTo>
                    <a:pt x="937" y="1215"/>
                    <a:pt x="1845" y="23"/>
                    <a:pt x="1845" y="23"/>
                  </a:cubicBezTo>
                  <a:lnTo>
                    <a:pt x="1845" y="14"/>
                  </a:lnTo>
                  <a:cubicBezTo>
                    <a:pt x="1706" y="1"/>
                    <a:pt x="1620" y="1"/>
                    <a:pt x="1620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368550" y="620500"/>
              <a:ext cx="109325" cy="94100"/>
            </a:xfrm>
            <a:custGeom>
              <a:avLst/>
              <a:gdLst/>
              <a:ahLst/>
              <a:cxnLst/>
              <a:rect l="l" t="t" r="r" b="b"/>
              <a:pathLst>
                <a:path w="4373" h="3764" extrusionOk="0">
                  <a:moveTo>
                    <a:pt x="4134" y="0"/>
                  </a:moveTo>
                  <a:cubicBezTo>
                    <a:pt x="3577" y="914"/>
                    <a:pt x="3046" y="1237"/>
                    <a:pt x="2807" y="1354"/>
                  </a:cubicBezTo>
                  <a:cubicBezTo>
                    <a:pt x="2800" y="1358"/>
                    <a:pt x="2790" y="1360"/>
                    <a:pt x="2779" y="1360"/>
                  </a:cubicBezTo>
                  <a:cubicBezTo>
                    <a:pt x="2726" y="1360"/>
                    <a:pt x="2637" y="1316"/>
                    <a:pt x="2533" y="1242"/>
                  </a:cubicBezTo>
                  <a:lnTo>
                    <a:pt x="2515" y="1264"/>
                  </a:lnTo>
                  <a:cubicBezTo>
                    <a:pt x="2515" y="1264"/>
                    <a:pt x="1246" y="2618"/>
                    <a:pt x="216" y="2974"/>
                  </a:cubicBezTo>
                  <a:cubicBezTo>
                    <a:pt x="149" y="2996"/>
                    <a:pt x="77" y="3019"/>
                    <a:pt x="0" y="3037"/>
                  </a:cubicBezTo>
                  <a:lnTo>
                    <a:pt x="158" y="3419"/>
                  </a:lnTo>
                  <a:cubicBezTo>
                    <a:pt x="158" y="3419"/>
                    <a:pt x="850" y="3763"/>
                    <a:pt x="1938" y="3763"/>
                  </a:cubicBezTo>
                  <a:cubicBezTo>
                    <a:pt x="2438" y="3763"/>
                    <a:pt x="3023" y="3690"/>
                    <a:pt x="3662" y="3478"/>
                  </a:cubicBezTo>
                  <a:cubicBezTo>
                    <a:pt x="3662" y="3478"/>
                    <a:pt x="4251" y="1651"/>
                    <a:pt x="4373" y="18"/>
                  </a:cubicBezTo>
                  <a:lnTo>
                    <a:pt x="4134" y="0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368550" y="620500"/>
              <a:ext cx="109325" cy="94100"/>
            </a:xfrm>
            <a:custGeom>
              <a:avLst/>
              <a:gdLst/>
              <a:ahLst/>
              <a:cxnLst/>
              <a:rect l="l" t="t" r="r" b="b"/>
              <a:pathLst>
                <a:path w="4373" h="3764" extrusionOk="0">
                  <a:moveTo>
                    <a:pt x="4134" y="0"/>
                  </a:moveTo>
                  <a:cubicBezTo>
                    <a:pt x="4076" y="90"/>
                    <a:pt x="4026" y="171"/>
                    <a:pt x="3972" y="248"/>
                  </a:cubicBezTo>
                  <a:cubicBezTo>
                    <a:pt x="3739" y="779"/>
                    <a:pt x="3478" y="1314"/>
                    <a:pt x="3100" y="1737"/>
                  </a:cubicBezTo>
                  <a:cubicBezTo>
                    <a:pt x="2861" y="1737"/>
                    <a:pt x="2632" y="1737"/>
                    <a:pt x="2407" y="1714"/>
                  </a:cubicBezTo>
                  <a:cubicBezTo>
                    <a:pt x="1908" y="2254"/>
                    <a:pt x="1260" y="2582"/>
                    <a:pt x="576" y="2816"/>
                  </a:cubicBezTo>
                  <a:cubicBezTo>
                    <a:pt x="459" y="2879"/>
                    <a:pt x="342" y="2933"/>
                    <a:pt x="216" y="2974"/>
                  </a:cubicBezTo>
                  <a:cubicBezTo>
                    <a:pt x="149" y="2996"/>
                    <a:pt x="77" y="3019"/>
                    <a:pt x="0" y="3037"/>
                  </a:cubicBezTo>
                  <a:lnTo>
                    <a:pt x="158" y="3419"/>
                  </a:lnTo>
                  <a:cubicBezTo>
                    <a:pt x="158" y="3419"/>
                    <a:pt x="850" y="3763"/>
                    <a:pt x="1938" y="3763"/>
                  </a:cubicBezTo>
                  <a:cubicBezTo>
                    <a:pt x="2438" y="3763"/>
                    <a:pt x="3023" y="3690"/>
                    <a:pt x="3662" y="3478"/>
                  </a:cubicBezTo>
                  <a:cubicBezTo>
                    <a:pt x="3662" y="3478"/>
                    <a:pt x="4251" y="1651"/>
                    <a:pt x="4373" y="18"/>
                  </a:cubicBezTo>
                  <a:lnTo>
                    <a:pt x="4134" y="0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317700" y="547175"/>
              <a:ext cx="160850" cy="112925"/>
            </a:xfrm>
            <a:custGeom>
              <a:avLst/>
              <a:gdLst/>
              <a:ahLst/>
              <a:cxnLst/>
              <a:rect l="l" t="t" r="r" b="b"/>
              <a:pathLst>
                <a:path w="6434" h="4517" extrusionOk="0">
                  <a:moveTo>
                    <a:pt x="4212" y="0"/>
                  </a:moveTo>
                  <a:lnTo>
                    <a:pt x="4212" y="9"/>
                  </a:lnTo>
                  <a:cubicBezTo>
                    <a:pt x="4212" y="9"/>
                    <a:pt x="3308" y="1201"/>
                    <a:pt x="2905" y="1201"/>
                  </a:cubicBezTo>
                  <a:cubicBezTo>
                    <a:pt x="2902" y="1201"/>
                    <a:pt x="2900" y="1201"/>
                    <a:pt x="2898" y="1201"/>
                  </a:cubicBezTo>
                  <a:cubicBezTo>
                    <a:pt x="2502" y="1192"/>
                    <a:pt x="2372" y="221"/>
                    <a:pt x="2372" y="221"/>
                  </a:cubicBezTo>
                  <a:lnTo>
                    <a:pt x="2372" y="216"/>
                  </a:lnTo>
                  <a:cubicBezTo>
                    <a:pt x="2268" y="198"/>
                    <a:pt x="2164" y="189"/>
                    <a:pt x="2060" y="189"/>
                  </a:cubicBezTo>
                  <a:cubicBezTo>
                    <a:pt x="1797" y="189"/>
                    <a:pt x="1535" y="246"/>
                    <a:pt x="1296" y="356"/>
                  </a:cubicBezTo>
                  <a:lnTo>
                    <a:pt x="86" y="783"/>
                  </a:lnTo>
                  <a:cubicBezTo>
                    <a:pt x="86" y="783"/>
                    <a:pt x="77" y="832"/>
                    <a:pt x="64" y="918"/>
                  </a:cubicBezTo>
                  <a:cubicBezTo>
                    <a:pt x="14" y="1255"/>
                    <a:pt x="1" y="1597"/>
                    <a:pt x="32" y="1939"/>
                  </a:cubicBezTo>
                  <a:cubicBezTo>
                    <a:pt x="59" y="2245"/>
                    <a:pt x="145" y="2542"/>
                    <a:pt x="280" y="2821"/>
                  </a:cubicBezTo>
                  <a:cubicBezTo>
                    <a:pt x="289" y="2839"/>
                    <a:pt x="302" y="2861"/>
                    <a:pt x="320" y="2875"/>
                  </a:cubicBezTo>
                  <a:cubicBezTo>
                    <a:pt x="331" y="2882"/>
                    <a:pt x="348" y="2885"/>
                    <a:pt x="370" y="2885"/>
                  </a:cubicBezTo>
                  <a:cubicBezTo>
                    <a:pt x="519" y="2885"/>
                    <a:pt x="883" y="2749"/>
                    <a:pt x="883" y="2749"/>
                  </a:cubicBezTo>
                  <a:lnTo>
                    <a:pt x="892" y="2753"/>
                  </a:lnTo>
                  <a:cubicBezTo>
                    <a:pt x="838" y="2960"/>
                    <a:pt x="811" y="3145"/>
                    <a:pt x="838" y="3289"/>
                  </a:cubicBezTo>
                  <a:cubicBezTo>
                    <a:pt x="883" y="3532"/>
                    <a:pt x="1287" y="4206"/>
                    <a:pt x="1287" y="4206"/>
                  </a:cubicBezTo>
                  <a:lnTo>
                    <a:pt x="1418" y="4517"/>
                  </a:lnTo>
                  <a:cubicBezTo>
                    <a:pt x="1958" y="4341"/>
                    <a:pt x="3163" y="2843"/>
                    <a:pt x="3163" y="2843"/>
                  </a:cubicBezTo>
                  <a:lnTo>
                    <a:pt x="3168" y="2839"/>
                  </a:lnTo>
                  <a:cubicBezTo>
                    <a:pt x="3496" y="3208"/>
                    <a:pt x="4171" y="3896"/>
                    <a:pt x="4562" y="4175"/>
                  </a:cubicBezTo>
                  <a:cubicBezTo>
                    <a:pt x="4670" y="4249"/>
                    <a:pt x="4757" y="4293"/>
                    <a:pt x="4812" y="4293"/>
                  </a:cubicBezTo>
                  <a:cubicBezTo>
                    <a:pt x="4823" y="4293"/>
                    <a:pt x="4833" y="4291"/>
                    <a:pt x="4841" y="4287"/>
                  </a:cubicBezTo>
                  <a:cubicBezTo>
                    <a:pt x="5075" y="4170"/>
                    <a:pt x="5606" y="3847"/>
                    <a:pt x="6164" y="2933"/>
                  </a:cubicBezTo>
                  <a:lnTo>
                    <a:pt x="6402" y="2947"/>
                  </a:lnTo>
                  <a:cubicBezTo>
                    <a:pt x="6434" y="2582"/>
                    <a:pt x="6429" y="2214"/>
                    <a:pt x="6393" y="1845"/>
                  </a:cubicBezTo>
                  <a:cubicBezTo>
                    <a:pt x="6339" y="1341"/>
                    <a:pt x="6186" y="913"/>
                    <a:pt x="5898" y="666"/>
                  </a:cubicBezTo>
                  <a:cubicBezTo>
                    <a:pt x="5503" y="320"/>
                    <a:pt x="5035" y="153"/>
                    <a:pt x="4661" y="68"/>
                  </a:cubicBezTo>
                  <a:cubicBezTo>
                    <a:pt x="4513" y="32"/>
                    <a:pt x="4364" y="9"/>
                    <a:pt x="4212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199400" y="487750"/>
              <a:ext cx="125300" cy="132975"/>
            </a:xfrm>
            <a:custGeom>
              <a:avLst/>
              <a:gdLst/>
              <a:ahLst/>
              <a:cxnLst/>
              <a:rect l="l" t="t" r="r" b="b"/>
              <a:pathLst>
                <a:path w="5012" h="5319" extrusionOk="0">
                  <a:moveTo>
                    <a:pt x="525" y="1"/>
                  </a:moveTo>
                  <a:cubicBezTo>
                    <a:pt x="416" y="1"/>
                    <a:pt x="463" y="202"/>
                    <a:pt x="531" y="335"/>
                  </a:cubicBezTo>
                  <a:cubicBezTo>
                    <a:pt x="430" y="249"/>
                    <a:pt x="345" y="182"/>
                    <a:pt x="288" y="182"/>
                  </a:cubicBezTo>
                  <a:cubicBezTo>
                    <a:pt x="277" y="182"/>
                    <a:pt x="266" y="185"/>
                    <a:pt x="257" y="191"/>
                  </a:cubicBezTo>
                  <a:cubicBezTo>
                    <a:pt x="171" y="254"/>
                    <a:pt x="225" y="456"/>
                    <a:pt x="225" y="456"/>
                  </a:cubicBezTo>
                  <a:lnTo>
                    <a:pt x="221" y="465"/>
                  </a:lnTo>
                  <a:cubicBezTo>
                    <a:pt x="183" y="442"/>
                    <a:pt x="150" y="429"/>
                    <a:pt x="123" y="429"/>
                  </a:cubicBezTo>
                  <a:cubicBezTo>
                    <a:pt x="108" y="429"/>
                    <a:pt x="96" y="433"/>
                    <a:pt x="86" y="443"/>
                  </a:cubicBezTo>
                  <a:cubicBezTo>
                    <a:pt x="0" y="524"/>
                    <a:pt x="153" y="1441"/>
                    <a:pt x="1080" y="1684"/>
                  </a:cubicBezTo>
                  <a:cubicBezTo>
                    <a:pt x="1080" y="1684"/>
                    <a:pt x="2529" y="4937"/>
                    <a:pt x="3419" y="5220"/>
                  </a:cubicBezTo>
                  <a:cubicBezTo>
                    <a:pt x="3643" y="5291"/>
                    <a:pt x="3877" y="5319"/>
                    <a:pt x="4107" y="5319"/>
                  </a:cubicBezTo>
                  <a:cubicBezTo>
                    <a:pt x="4432" y="5319"/>
                    <a:pt x="4748" y="5264"/>
                    <a:pt x="5012" y="5198"/>
                  </a:cubicBezTo>
                  <a:cubicBezTo>
                    <a:pt x="4881" y="4919"/>
                    <a:pt x="4796" y="4622"/>
                    <a:pt x="4769" y="4316"/>
                  </a:cubicBezTo>
                  <a:cubicBezTo>
                    <a:pt x="4737" y="3974"/>
                    <a:pt x="4746" y="3632"/>
                    <a:pt x="4796" y="3295"/>
                  </a:cubicBezTo>
                  <a:lnTo>
                    <a:pt x="4796" y="3295"/>
                  </a:lnTo>
                  <a:cubicBezTo>
                    <a:pt x="4662" y="3331"/>
                    <a:pt x="4524" y="3349"/>
                    <a:pt x="4386" y="3349"/>
                  </a:cubicBezTo>
                  <a:cubicBezTo>
                    <a:pt x="4181" y="3349"/>
                    <a:pt x="3977" y="3310"/>
                    <a:pt x="3784" y="3232"/>
                  </a:cubicBezTo>
                  <a:cubicBezTo>
                    <a:pt x="3392" y="3056"/>
                    <a:pt x="2043" y="1149"/>
                    <a:pt x="2043" y="1149"/>
                  </a:cubicBezTo>
                  <a:cubicBezTo>
                    <a:pt x="2043" y="1149"/>
                    <a:pt x="2389" y="546"/>
                    <a:pt x="1948" y="479"/>
                  </a:cubicBezTo>
                  <a:cubicBezTo>
                    <a:pt x="1917" y="474"/>
                    <a:pt x="1886" y="472"/>
                    <a:pt x="1855" y="472"/>
                  </a:cubicBezTo>
                  <a:cubicBezTo>
                    <a:pt x="1759" y="472"/>
                    <a:pt x="1664" y="493"/>
                    <a:pt x="1579" y="537"/>
                  </a:cubicBezTo>
                  <a:cubicBezTo>
                    <a:pt x="1282" y="483"/>
                    <a:pt x="1008" y="353"/>
                    <a:pt x="783" y="150"/>
                  </a:cubicBezTo>
                  <a:cubicBezTo>
                    <a:pt x="657" y="42"/>
                    <a:pt x="575" y="1"/>
                    <a:pt x="525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199275" y="487750"/>
              <a:ext cx="120025" cy="126825"/>
            </a:xfrm>
            <a:custGeom>
              <a:avLst/>
              <a:gdLst/>
              <a:ahLst/>
              <a:cxnLst/>
              <a:rect l="l" t="t" r="r" b="b"/>
              <a:pathLst>
                <a:path w="4801" h="5073" extrusionOk="0">
                  <a:moveTo>
                    <a:pt x="530" y="1"/>
                  </a:moveTo>
                  <a:cubicBezTo>
                    <a:pt x="421" y="1"/>
                    <a:pt x="468" y="202"/>
                    <a:pt x="536" y="335"/>
                  </a:cubicBezTo>
                  <a:cubicBezTo>
                    <a:pt x="435" y="249"/>
                    <a:pt x="350" y="182"/>
                    <a:pt x="291" y="182"/>
                  </a:cubicBezTo>
                  <a:cubicBezTo>
                    <a:pt x="278" y="182"/>
                    <a:pt x="267" y="185"/>
                    <a:pt x="257" y="191"/>
                  </a:cubicBezTo>
                  <a:cubicBezTo>
                    <a:pt x="172" y="254"/>
                    <a:pt x="230" y="456"/>
                    <a:pt x="230" y="456"/>
                  </a:cubicBezTo>
                  <a:lnTo>
                    <a:pt x="221" y="470"/>
                  </a:lnTo>
                  <a:cubicBezTo>
                    <a:pt x="186" y="444"/>
                    <a:pt x="153" y="429"/>
                    <a:pt x="127" y="429"/>
                  </a:cubicBezTo>
                  <a:cubicBezTo>
                    <a:pt x="113" y="429"/>
                    <a:pt x="100" y="433"/>
                    <a:pt x="91" y="443"/>
                  </a:cubicBezTo>
                  <a:cubicBezTo>
                    <a:pt x="1" y="524"/>
                    <a:pt x="154" y="1441"/>
                    <a:pt x="1085" y="1689"/>
                  </a:cubicBezTo>
                  <a:cubicBezTo>
                    <a:pt x="1085" y="1689"/>
                    <a:pt x="2228" y="4249"/>
                    <a:pt x="3109" y="5022"/>
                  </a:cubicBezTo>
                  <a:cubicBezTo>
                    <a:pt x="3318" y="5053"/>
                    <a:pt x="3528" y="5072"/>
                    <a:pt x="3736" y="5072"/>
                  </a:cubicBezTo>
                  <a:cubicBezTo>
                    <a:pt x="4076" y="5072"/>
                    <a:pt x="4410" y="5021"/>
                    <a:pt x="4720" y="4887"/>
                  </a:cubicBezTo>
                  <a:cubicBezTo>
                    <a:pt x="4684" y="4429"/>
                    <a:pt x="4724" y="3952"/>
                    <a:pt x="4778" y="3502"/>
                  </a:cubicBezTo>
                  <a:cubicBezTo>
                    <a:pt x="4787" y="3421"/>
                    <a:pt x="4796" y="3349"/>
                    <a:pt x="4801" y="3295"/>
                  </a:cubicBezTo>
                  <a:lnTo>
                    <a:pt x="4801" y="3295"/>
                  </a:lnTo>
                  <a:cubicBezTo>
                    <a:pt x="4667" y="3331"/>
                    <a:pt x="4529" y="3349"/>
                    <a:pt x="4391" y="3349"/>
                  </a:cubicBezTo>
                  <a:cubicBezTo>
                    <a:pt x="4186" y="3349"/>
                    <a:pt x="3982" y="3310"/>
                    <a:pt x="3789" y="3232"/>
                  </a:cubicBezTo>
                  <a:cubicBezTo>
                    <a:pt x="3393" y="3056"/>
                    <a:pt x="2048" y="1149"/>
                    <a:pt x="2048" y="1149"/>
                  </a:cubicBezTo>
                  <a:cubicBezTo>
                    <a:pt x="2048" y="1149"/>
                    <a:pt x="2394" y="546"/>
                    <a:pt x="1953" y="479"/>
                  </a:cubicBezTo>
                  <a:cubicBezTo>
                    <a:pt x="1922" y="474"/>
                    <a:pt x="1891" y="472"/>
                    <a:pt x="1860" y="472"/>
                  </a:cubicBezTo>
                  <a:cubicBezTo>
                    <a:pt x="1764" y="472"/>
                    <a:pt x="1669" y="493"/>
                    <a:pt x="1584" y="537"/>
                  </a:cubicBezTo>
                  <a:cubicBezTo>
                    <a:pt x="1287" y="483"/>
                    <a:pt x="1013" y="353"/>
                    <a:pt x="788" y="150"/>
                  </a:cubicBezTo>
                  <a:cubicBezTo>
                    <a:pt x="662" y="42"/>
                    <a:pt x="580" y="1"/>
                    <a:pt x="530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224575" y="618125"/>
              <a:ext cx="207300" cy="85875"/>
            </a:xfrm>
            <a:custGeom>
              <a:avLst/>
              <a:gdLst/>
              <a:ahLst/>
              <a:cxnLst/>
              <a:rect l="l" t="t" r="r" b="b"/>
              <a:pathLst>
                <a:path w="8292" h="3435" extrusionOk="0">
                  <a:moveTo>
                    <a:pt x="6893" y="1"/>
                  </a:moveTo>
                  <a:lnTo>
                    <a:pt x="6888" y="10"/>
                  </a:lnTo>
                  <a:cubicBezTo>
                    <a:pt x="6888" y="10"/>
                    <a:pt x="5683" y="1503"/>
                    <a:pt x="5143" y="1683"/>
                  </a:cubicBezTo>
                  <a:cubicBezTo>
                    <a:pt x="5134" y="1683"/>
                    <a:pt x="5129" y="1683"/>
                    <a:pt x="5120" y="1688"/>
                  </a:cubicBezTo>
                  <a:cubicBezTo>
                    <a:pt x="4596" y="1834"/>
                    <a:pt x="2320" y="2367"/>
                    <a:pt x="2178" y="2367"/>
                  </a:cubicBezTo>
                  <a:cubicBezTo>
                    <a:pt x="2176" y="2367"/>
                    <a:pt x="2175" y="2367"/>
                    <a:pt x="2174" y="2367"/>
                  </a:cubicBezTo>
                  <a:cubicBezTo>
                    <a:pt x="2098" y="2351"/>
                    <a:pt x="1761" y="2103"/>
                    <a:pt x="1377" y="2103"/>
                  </a:cubicBezTo>
                  <a:cubicBezTo>
                    <a:pt x="1330" y="2103"/>
                    <a:pt x="1282" y="2107"/>
                    <a:pt x="1234" y="2115"/>
                  </a:cubicBezTo>
                  <a:cubicBezTo>
                    <a:pt x="1000" y="2156"/>
                    <a:pt x="1531" y="2331"/>
                    <a:pt x="1531" y="2331"/>
                  </a:cubicBezTo>
                  <a:cubicBezTo>
                    <a:pt x="1342" y="2300"/>
                    <a:pt x="1148" y="2273"/>
                    <a:pt x="955" y="2264"/>
                  </a:cubicBezTo>
                  <a:cubicBezTo>
                    <a:pt x="885" y="2259"/>
                    <a:pt x="820" y="2257"/>
                    <a:pt x="758" y="2257"/>
                  </a:cubicBezTo>
                  <a:cubicBezTo>
                    <a:pt x="470" y="2257"/>
                    <a:pt x="280" y="2306"/>
                    <a:pt x="280" y="2381"/>
                  </a:cubicBezTo>
                  <a:cubicBezTo>
                    <a:pt x="280" y="2471"/>
                    <a:pt x="374" y="2552"/>
                    <a:pt x="374" y="2552"/>
                  </a:cubicBezTo>
                  <a:lnTo>
                    <a:pt x="374" y="2556"/>
                  </a:lnTo>
                  <a:cubicBezTo>
                    <a:pt x="1" y="2655"/>
                    <a:pt x="406" y="2839"/>
                    <a:pt x="563" y="2839"/>
                  </a:cubicBezTo>
                  <a:cubicBezTo>
                    <a:pt x="334" y="2853"/>
                    <a:pt x="289" y="2992"/>
                    <a:pt x="410" y="3037"/>
                  </a:cubicBezTo>
                  <a:cubicBezTo>
                    <a:pt x="410" y="3037"/>
                    <a:pt x="1424" y="3435"/>
                    <a:pt x="1932" y="3435"/>
                  </a:cubicBezTo>
                  <a:cubicBezTo>
                    <a:pt x="1978" y="3435"/>
                    <a:pt x="2020" y="3431"/>
                    <a:pt x="2057" y="3424"/>
                  </a:cubicBezTo>
                  <a:cubicBezTo>
                    <a:pt x="2471" y="3339"/>
                    <a:pt x="4635" y="3415"/>
                    <a:pt x="5759" y="3132"/>
                  </a:cubicBezTo>
                  <a:cubicBezTo>
                    <a:pt x="5836" y="3114"/>
                    <a:pt x="5908" y="3091"/>
                    <a:pt x="5975" y="3073"/>
                  </a:cubicBezTo>
                  <a:cubicBezTo>
                    <a:pt x="7005" y="2718"/>
                    <a:pt x="8274" y="1364"/>
                    <a:pt x="8274" y="1364"/>
                  </a:cubicBezTo>
                  <a:lnTo>
                    <a:pt x="8292" y="1341"/>
                  </a:lnTo>
                  <a:cubicBezTo>
                    <a:pt x="7896" y="1062"/>
                    <a:pt x="7221" y="374"/>
                    <a:pt x="6893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312075" y="399725"/>
              <a:ext cx="154000" cy="172550"/>
            </a:xfrm>
            <a:custGeom>
              <a:avLst/>
              <a:gdLst/>
              <a:ahLst/>
              <a:cxnLst/>
              <a:rect l="l" t="t" r="r" b="b"/>
              <a:pathLst>
                <a:path w="6160" h="6902" extrusionOk="0">
                  <a:moveTo>
                    <a:pt x="1076" y="1"/>
                  </a:moveTo>
                  <a:lnTo>
                    <a:pt x="1031" y="28"/>
                  </a:lnTo>
                  <a:cubicBezTo>
                    <a:pt x="1031" y="28"/>
                    <a:pt x="842" y="1813"/>
                    <a:pt x="28" y="2551"/>
                  </a:cubicBezTo>
                  <a:lnTo>
                    <a:pt x="46" y="2574"/>
                  </a:lnTo>
                  <a:cubicBezTo>
                    <a:pt x="46" y="2574"/>
                    <a:pt x="100" y="2785"/>
                    <a:pt x="145" y="3015"/>
                  </a:cubicBezTo>
                  <a:cubicBezTo>
                    <a:pt x="194" y="3240"/>
                    <a:pt x="266" y="3590"/>
                    <a:pt x="253" y="3644"/>
                  </a:cubicBezTo>
                  <a:cubicBezTo>
                    <a:pt x="221" y="3748"/>
                    <a:pt x="1" y="4315"/>
                    <a:pt x="284" y="4715"/>
                  </a:cubicBezTo>
                  <a:cubicBezTo>
                    <a:pt x="519" y="5045"/>
                    <a:pt x="1426" y="5558"/>
                    <a:pt x="2531" y="5558"/>
                  </a:cubicBezTo>
                  <a:cubicBezTo>
                    <a:pt x="2572" y="5558"/>
                    <a:pt x="2614" y="5558"/>
                    <a:pt x="2655" y="5556"/>
                  </a:cubicBezTo>
                  <a:lnTo>
                    <a:pt x="2754" y="6150"/>
                  </a:lnTo>
                  <a:cubicBezTo>
                    <a:pt x="2754" y="6150"/>
                    <a:pt x="2880" y="6901"/>
                    <a:pt x="3145" y="6901"/>
                  </a:cubicBezTo>
                  <a:cubicBezTo>
                    <a:pt x="3366" y="6901"/>
                    <a:pt x="4216" y="5885"/>
                    <a:pt x="4216" y="5885"/>
                  </a:cubicBezTo>
                  <a:lnTo>
                    <a:pt x="4099" y="5111"/>
                  </a:lnTo>
                  <a:lnTo>
                    <a:pt x="4086" y="5016"/>
                  </a:lnTo>
                  <a:cubicBezTo>
                    <a:pt x="4801" y="4427"/>
                    <a:pt x="5053" y="3559"/>
                    <a:pt x="5053" y="3559"/>
                  </a:cubicBezTo>
                  <a:lnTo>
                    <a:pt x="5066" y="3523"/>
                  </a:lnTo>
                  <a:cubicBezTo>
                    <a:pt x="5130" y="3544"/>
                    <a:pt x="5197" y="3555"/>
                    <a:pt x="5265" y="3555"/>
                  </a:cubicBezTo>
                  <a:cubicBezTo>
                    <a:pt x="5354" y="3555"/>
                    <a:pt x="5443" y="3536"/>
                    <a:pt x="5525" y="3500"/>
                  </a:cubicBezTo>
                  <a:cubicBezTo>
                    <a:pt x="6083" y="3240"/>
                    <a:pt x="6159" y="2133"/>
                    <a:pt x="5615" y="1953"/>
                  </a:cubicBezTo>
                  <a:cubicBezTo>
                    <a:pt x="5536" y="1924"/>
                    <a:pt x="5455" y="1910"/>
                    <a:pt x="5375" y="1910"/>
                  </a:cubicBezTo>
                  <a:cubicBezTo>
                    <a:pt x="5141" y="1910"/>
                    <a:pt x="4918" y="2027"/>
                    <a:pt x="4787" y="2232"/>
                  </a:cubicBezTo>
                  <a:cubicBezTo>
                    <a:pt x="2750" y="2214"/>
                    <a:pt x="1355" y="401"/>
                    <a:pt x="1076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278225" y="361950"/>
              <a:ext cx="174700" cy="113600"/>
            </a:xfrm>
            <a:custGeom>
              <a:avLst/>
              <a:gdLst/>
              <a:ahLst/>
              <a:cxnLst/>
              <a:rect l="l" t="t" r="r" b="b"/>
              <a:pathLst>
                <a:path w="6988" h="4544" extrusionOk="0">
                  <a:moveTo>
                    <a:pt x="4536" y="0"/>
                  </a:moveTo>
                  <a:cubicBezTo>
                    <a:pt x="3401" y="0"/>
                    <a:pt x="2385" y="711"/>
                    <a:pt x="2385" y="711"/>
                  </a:cubicBezTo>
                  <a:cubicBezTo>
                    <a:pt x="2385" y="711"/>
                    <a:pt x="2247" y="642"/>
                    <a:pt x="2048" y="642"/>
                  </a:cubicBezTo>
                  <a:cubicBezTo>
                    <a:pt x="1847" y="642"/>
                    <a:pt x="1585" y="712"/>
                    <a:pt x="1341" y="994"/>
                  </a:cubicBezTo>
                  <a:cubicBezTo>
                    <a:pt x="473" y="1993"/>
                    <a:pt x="1" y="4305"/>
                    <a:pt x="1413" y="4544"/>
                  </a:cubicBezTo>
                  <a:lnTo>
                    <a:pt x="1499" y="4526"/>
                  </a:lnTo>
                  <a:cubicBezTo>
                    <a:pt x="1454" y="4301"/>
                    <a:pt x="1400" y="4085"/>
                    <a:pt x="1400" y="4085"/>
                  </a:cubicBezTo>
                  <a:lnTo>
                    <a:pt x="1382" y="4062"/>
                  </a:lnTo>
                  <a:cubicBezTo>
                    <a:pt x="2196" y="3329"/>
                    <a:pt x="2385" y="1539"/>
                    <a:pt x="2385" y="1539"/>
                  </a:cubicBezTo>
                  <a:lnTo>
                    <a:pt x="2430" y="1516"/>
                  </a:lnTo>
                  <a:cubicBezTo>
                    <a:pt x="2713" y="1912"/>
                    <a:pt x="4104" y="3725"/>
                    <a:pt x="6141" y="3743"/>
                  </a:cubicBezTo>
                  <a:cubicBezTo>
                    <a:pt x="6272" y="3538"/>
                    <a:pt x="6497" y="3421"/>
                    <a:pt x="6730" y="3421"/>
                  </a:cubicBezTo>
                  <a:cubicBezTo>
                    <a:pt x="6810" y="3421"/>
                    <a:pt x="6891" y="3435"/>
                    <a:pt x="6969" y="3464"/>
                  </a:cubicBezTo>
                  <a:cubicBezTo>
                    <a:pt x="6969" y="3464"/>
                    <a:pt x="6987" y="1368"/>
                    <a:pt x="6042" y="549"/>
                  </a:cubicBezTo>
                  <a:cubicBezTo>
                    <a:pt x="5570" y="141"/>
                    <a:pt x="5041" y="0"/>
                    <a:pt x="4536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414200" y="487225"/>
              <a:ext cx="36025" cy="40275"/>
            </a:xfrm>
            <a:custGeom>
              <a:avLst/>
              <a:gdLst/>
              <a:ahLst/>
              <a:cxnLst/>
              <a:rect l="l" t="t" r="r" b="b"/>
              <a:pathLst>
                <a:path w="1441" h="1611" extrusionOk="0">
                  <a:moveTo>
                    <a:pt x="1440" y="0"/>
                  </a:moveTo>
                  <a:cubicBezTo>
                    <a:pt x="1356" y="36"/>
                    <a:pt x="1267" y="55"/>
                    <a:pt x="1177" y="55"/>
                  </a:cubicBezTo>
                  <a:cubicBezTo>
                    <a:pt x="1110" y="55"/>
                    <a:pt x="1043" y="44"/>
                    <a:pt x="977" y="23"/>
                  </a:cubicBezTo>
                  <a:lnTo>
                    <a:pt x="968" y="59"/>
                  </a:lnTo>
                  <a:cubicBezTo>
                    <a:pt x="968" y="59"/>
                    <a:pt x="711" y="927"/>
                    <a:pt x="1" y="1516"/>
                  </a:cubicBezTo>
                  <a:lnTo>
                    <a:pt x="14" y="1611"/>
                  </a:lnTo>
                  <a:lnTo>
                    <a:pt x="55" y="1606"/>
                  </a:lnTo>
                  <a:cubicBezTo>
                    <a:pt x="154" y="1606"/>
                    <a:pt x="253" y="1597"/>
                    <a:pt x="352" y="1579"/>
                  </a:cubicBezTo>
                  <a:lnTo>
                    <a:pt x="370" y="1579"/>
                  </a:lnTo>
                  <a:cubicBezTo>
                    <a:pt x="370" y="1530"/>
                    <a:pt x="388" y="1489"/>
                    <a:pt x="419" y="1458"/>
                  </a:cubicBezTo>
                  <a:cubicBezTo>
                    <a:pt x="549" y="1314"/>
                    <a:pt x="648" y="1382"/>
                    <a:pt x="815" y="1260"/>
                  </a:cubicBezTo>
                  <a:cubicBezTo>
                    <a:pt x="981" y="1139"/>
                    <a:pt x="1080" y="882"/>
                    <a:pt x="1260" y="882"/>
                  </a:cubicBezTo>
                  <a:lnTo>
                    <a:pt x="1260" y="873"/>
                  </a:lnTo>
                  <a:cubicBezTo>
                    <a:pt x="1391" y="549"/>
                    <a:pt x="1431" y="81"/>
                    <a:pt x="144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337175" y="564375"/>
              <a:ext cx="27800" cy="96200"/>
            </a:xfrm>
            <a:custGeom>
              <a:avLst/>
              <a:gdLst/>
              <a:ahLst/>
              <a:cxnLst/>
              <a:rect l="l" t="t" r="r" b="b"/>
              <a:pathLst>
                <a:path w="1112" h="3848" extrusionOk="0">
                  <a:moveTo>
                    <a:pt x="1078" y="0"/>
                  </a:moveTo>
                  <a:cubicBezTo>
                    <a:pt x="1070" y="0"/>
                    <a:pt x="1063" y="4"/>
                    <a:pt x="1057" y="9"/>
                  </a:cubicBezTo>
                  <a:cubicBezTo>
                    <a:pt x="972" y="144"/>
                    <a:pt x="886" y="279"/>
                    <a:pt x="810" y="419"/>
                  </a:cubicBezTo>
                  <a:cubicBezTo>
                    <a:pt x="729" y="558"/>
                    <a:pt x="652" y="698"/>
                    <a:pt x="576" y="842"/>
                  </a:cubicBezTo>
                  <a:cubicBezTo>
                    <a:pt x="540" y="914"/>
                    <a:pt x="499" y="981"/>
                    <a:pt x="463" y="1053"/>
                  </a:cubicBezTo>
                  <a:lnTo>
                    <a:pt x="364" y="1269"/>
                  </a:lnTo>
                  <a:cubicBezTo>
                    <a:pt x="328" y="1341"/>
                    <a:pt x="297" y="1418"/>
                    <a:pt x="265" y="1490"/>
                  </a:cubicBezTo>
                  <a:lnTo>
                    <a:pt x="176" y="1714"/>
                  </a:lnTo>
                  <a:lnTo>
                    <a:pt x="99" y="1948"/>
                  </a:lnTo>
                  <a:cubicBezTo>
                    <a:pt x="90" y="1984"/>
                    <a:pt x="77" y="2020"/>
                    <a:pt x="63" y="2065"/>
                  </a:cubicBezTo>
                  <a:lnTo>
                    <a:pt x="36" y="2178"/>
                  </a:lnTo>
                  <a:cubicBezTo>
                    <a:pt x="18" y="2259"/>
                    <a:pt x="9" y="2340"/>
                    <a:pt x="5" y="2425"/>
                  </a:cubicBezTo>
                  <a:cubicBezTo>
                    <a:pt x="0" y="2443"/>
                    <a:pt x="0" y="2466"/>
                    <a:pt x="0" y="2488"/>
                  </a:cubicBezTo>
                  <a:lnTo>
                    <a:pt x="9" y="2551"/>
                  </a:lnTo>
                  <a:cubicBezTo>
                    <a:pt x="9" y="2574"/>
                    <a:pt x="9" y="2596"/>
                    <a:pt x="14" y="2614"/>
                  </a:cubicBezTo>
                  <a:lnTo>
                    <a:pt x="32" y="2673"/>
                  </a:lnTo>
                  <a:cubicBezTo>
                    <a:pt x="45" y="2713"/>
                    <a:pt x="59" y="2749"/>
                    <a:pt x="77" y="2790"/>
                  </a:cubicBezTo>
                  <a:cubicBezTo>
                    <a:pt x="90" y="2826"/>
                    <a:pt x="108" y="2866"/>
                    <a:pt x="126" y="2902"/>
                  </a:cubicBezTo>
                  <a:cubicBezTo>
                    <a:pt x="162" y="2974"/>
                    <a:pt x="198" y="3046"/>
                    <a:pt x="239" y="3114"/>
                  </a:cubicBezTo>
                  <a:cubicBezTo>
                    <a:pt x="315" y="3257"/>
                    <a:pt x="396" y="3392"/>
                    <a:pt x="477" y="3532"/>
                  </a:cubicBezTo>
                  <a:lnTo>
                    <a:pt x="477" y="3527"/>
                  </a:lnTo>
                  <a:lnTo>
                    <a:pt x="616" y="3833"/>
                  </a:lnTo>
                  <a:cubicBezTo>
                    <a:pt x="620" y="3841"/>
                    <a:pt x="630" y="3848"/>
                    <a:pt x="641" y="3848"/>
                  </a:cubicBezTo>
                  <a:cubicBezTo>
                    <a:pt x="643" y="3848"/>
                    <a:pt x="645" y="3848"/>
                    <a:pt x="648" y="3847"/>
                  </a:cubicBezTo>
                  <a:cubicBezTo>
                    <a:pt x="661" y="3842"/>
                    <a:pt x="666" y="3829"/>
                    <a:pt x="661" y="3815"/>
                  </a:cubicBezTo>
                  <a:lnTo>
                    <a:pt x="535" y="3500"/>
                  </a:lnTo>
                  <a:cubicBezTo>
                    <a:pt x="459" y="3365"/>
                    <a:pt x="382" y="3226"/>
                    <a:pt x="310" y="3082"/>
                  </a:cubicBezTo>
                  <a:cubicBezTo>
                    <a:pt x="274" y="3015"/>
                    <a:pt x="239" y="2943"/>
                    <a:pt x="207" y="2871"/>
                  </a:cubicBezTo>
                  <a:cubicBezTo>
                    <a:pt x="189" y="2835"/>
                    <a:pt x="176" y="2799"/>
                    <a:pt x="162" y="2763"/>
                  </a:cubicBezTo>
                  <a:cubicBezTo>
                    <a:pt x="144" y="2727"/>
                    <a:pt x="131" y="2691"/>
                    <a:pt x="122" y="2655"/>
                  </a:cubicBezTo>
                  <a:lnTo>
                    <a:pt x="108" y="2596"/>
                  </a:lnTo>
                  <a:cubicBezTo>
                    <a:pt x="104" y="2578"/>
                    <a:pt x="99" y="2565"/>
                    <a:pt x="99" y="2547"/>
                  </a:cubicBezTo>
                  <a:lnTo>
                    <a:pt x="95" y="2488"/>
                  </a:lnTo>
                  <a:lnTo>
                    <a:pt x="95" y="2434"/>
                  </a:lnTo>
                  <a:cubicBezTo>
                    <a:pt x="99" y="2358"/>
                    <a:pt x="108" y="2281"/>
                    <a:pt x="126" y="2205"/>
                  </a:cubicBezTo>
                  <a:lnTo>
                    <a:pt x="158" y="2088"/>
                  </a:lnTo>
                  <a:cubicBezTo>
                    <a:pt x="167" y="2052"/>
                    <a:pt x="180" y="2011"/>
                    <a:pt x="194" y="1975"/>
                  </a:cubicBezTo>
                  <a:lnTo>
                    <a:pt x="265" y="1750"/>
                  </a:lnTo>
                  <a:lnTo>
                    <a:pt x="355" y="1530"/>
                  </a:lnTo>
                  <a:cubicBezTo>
                    <a:pt x="382" y="1458"/>
                    <a:pt x="414" y="1386"/>
                    <a:pt x="445" y="1314"/>
                  </a:cubicBezTo>
                  <a:cubicBezTo>
                    <a:pt x="513" y="1170"/>
                    <a:pt x="585" y="1026"/>
                    <a:pt x="652" y="882"/>
                  </a:cubicBezTo>
                  <a:cubicBezTo>
                    <a:pt x="720" y="738"/>
                    <a:pt x="796" y="599"/>
                    <a:pt x="873" y="459"/>
                  </a:cubicBezTo>
                  <a:cubicBezTo>
                    <a:pt x="945" y="320"/>
                    <a:pt x="1021" y="180"/>
                    <a:pt x="1102" y="41"/>
                  </a:cubicBezTo>
                  <a:cubicBezTo>
                    <a:pt x="1111" y="27"/>
                    <a:pt x="1107" y="9"/>
                    <a:pt x="1093" y="5"/>
                  </a:cubicBezTo>
                  <a:cubicBezTo>
                    <a:pt x="1088" y="2"/>
                    <a:pt x="1083" y="0"/>
                    <a:pt x="1078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380350" y="750775"/>
              <a:ext cx="44550" cy="197025"/>
            </a:xfrm>
            <a:custGeom>
              <a:avLst/>
              <a:gdLst/>
              <a:ahLst/>
              <a:cxnLst/>
              <a:rect l="l" t="t" r="r" b="b"/>
              <a:pathLst>
                <a:path w="1782" h="7881" extrusionOk="0">
                  <a:moveTo>
                    <a:pt x="25" y="1"/>
                  </a:moveTo>
                  <a:cubicBezTo>
                    <a:pt x="20" y="1"/>
                    <a:pt x="14" y="3"/>
                    <a:pt x="10" y="8"/>
                  </a:cubicBezTo>
                  <a:cubicBezTo>
                    <a:pt x="1" y="17"/>
                    <a:pt x="1" y="30"/>
                    <a:pt x="10" y="39"/>
                  </a:cubicBezTo>
                  <a:lnTo>
                    <a:pt x="91" y="116"/>
                  </a:lnTo>
                  <a:cubicBezTo>
                    <a:pt x="118" y="143"/>
                    <a:pt x="144" y="170"/>
                    <a:pt x="176" y="192"/>
                  </a:cubicBezTo>
                  <a:cubicBezTo>
                    <a:pt x="230" y="242"/>
                    <a:pt x="293" y="287"/>
                    <a:pt x="347" y="336"/>
                  </a:cubicBezTo>
                  <a:cubicBezTo>
                    <a:pt x="459" y="419"/>
                    <a:pt x="572" y="495"/>
                    <a:pt x="691" y="570"/>
                  </a:cubicBezTo>
                  <a:lnTo>
                    <a:pt x="691" y="570"/>
                  </a:lnTo>
                  <a:cubicBezTo>
                    <a:pt x="740" y="1177"/>
                    <a:pt x="798" y="1785"/>
                    <a:pt x="851" y="2396"/>
                  </a:cubicBezTo>
                  <a:lnTo>
                    <a:pt x="945" y="3319"/>
                  </a:lnTo>
                  <a:lnTo>
                    <a:pt x="995" y="3782"/>
                  </a:lnTo>
                  <a:cubicBezTo>
                    <a:pt x="1013" y="3939"/>
                    <a:pt x="1031" y="4092"/>
                    <a:pt x="1049" y="4245"/>
                  </a:cubicBezTo>
                  <a:lnTo>
                    <a:pt x="1161" y="5168"/>
                  </a:lnTo>
                  <a:cubicBezTo>
                    <a:pt x="1179" y="5325"/>
                    <a:pt x="1202" y="5478"/>
                    <a:pt x="1229" y="5631"/>
                  </a:cubicBezTo>
                  <a:lnTo>
                    <a:pt x="1301" y="6090"/>
                  </a:lnTo>
                  <a:lnTo>
                    <a:pt x="1337" y="6319"/>
                  </a:lnTo>
                  <a:lnTo>
                    <a:pt x="1355" y="6432"/>
                  </a:lnTo>
                  <a:lnTo>
                    <a:pt x="1386" y="6544"/>
                  </a:lnTo>
                  <a:lnTo>
                    <a:pt x="1503" y="6994"/>
                  </a:lnTo>
                  <a:cubicBezTo>
                    <a:pt x="1548" y="7142"/>
                    <a:pt x="1598" y="7291"/>
                    <a:pt x="1643" y="7439"/>
                  </a:cubicBezTo>
                  <a:lnTo>
                    <a:pt x="1782" y="7880"/>
                  </a:lnTo>
                  <a:lnTo>
                    <a:pt x="1670" y="7430"/>
                  </a:lnTo>
                  <a:cubicBezTo>
                    <a:pt x="1634" y="7282"/>
                    <a:pt x="1593" y="7129"/>
                    <a:pt x="1557" y="6981"/>
                  </a:cubicBezTo>
                  <a:lnTo>
                    <a:pt x="1458" y="6531"/>
                  </a:lnTo>
                  <a:lnTo>
                    <a:pt x="1436" y="6418"/>
                  </a:lnTo>
                  <a:lnTo>
                    <a:pt x="1418" y="6301"/>
                  </a:lnTo>
                  <a:lnTo>
                    <a:pt x="1391" y="6072"/>
                  </a:lnTo>
                  <a:lnTo>
                    <a:pt x="1337" y="5608"/>
                  </a:lnTo>
                  <a:cubicBezTo>
                    <a:pt x="1310" y="5456"/>
                    <a:pt x="1292" y="5303"/>
                    <a:pt x="1278" y="5150"/>
                  </a:cubicBezTo>
                  <a:lnTo>
                    <a:pt x="1188" y="4227"/>
                  </a:lnTo>
                  <a:lnTo>
                    <a:pt x="1094" y="3301"/>
                  </a:lnTo>
                  <a:lnTo>
                    <a:pt x="1004" y="2378"/>
                  </a:lnTo>
                  <a:cubicBezTo>
                    <a:pt x="941" y="1762"/>
                    <a:pt x="878" y="1146"/>
                    <a:pt x="801" y="530"/>
                  </a:cubicBezTo>
                  <a:cubicBezTo>
                    <a:pt x="801" y="512"/>
                    <a:pt x="788" y="494"/>
                    <a:pt x="774" y="489"/>
                  </a:cubicBezTo>
                  <a:cubicBezTo>
                    <a:pt x="644" y="422"/>
                    <a:pt x="518" y="350"/>
                    <a:pt x="392" y="269"/>
                  </a:cubicBezTo>
                  <a:cubicBezTo>
                    <a:pt x="329" y="228"/>
                    <a:pt x="266" y="188"/>
                    <a:pt x="212" y="147"/>
                  </a:cubicBezTo>
                  <a:cubicBezTo>
                    <a:pt x="180" y="125"/>
                    <a:pt x="149" y="102"/>
                    <a:pt x="122" y="80"/>
                  </a:cubicBezTo>
                  <a:lnTo>
                    <a:pt x="41" y="8"/>
                  </a:ln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210075" y="486850"/>
              <a:ext cx="25325" cy="14350"/>
            </a:xfrm>
            <a:custGeom>
              <a:avLst/>
              <a:gdLst/>
              <a:ahLst/>
              <a:cxnLst/>
              <a:rect l="l" t="t" r="r" b="b"/>
              <a:pathLst>
                <a:path w="1013" h="574" extrusionOk="0">
                  <a:moveTo>
                    <a:pt x="110" y="1"/>
                  </a:moveTo>
                  <a:cubicBezTo>
                    <a:pt x="94" y="1"/>
                    <a:pt x="79" y="3"/>
                    <a:pt x="64" y="6"/>
                  </a:cubicBezTo>
                  <a:cubicBezTo>
                    <a:pt x="41" y="15"/>
                    <a:pt x="23" y="33"/>
                    <a:pt x="14" y="56"/>
                  </a:cubicBezTo>
                  <a:cubicBezTo>
                    <a:pt x="5" y="74"/>
                    <a:pt x="1" y="92"/>
                    <a:pt x="1" y="114"/>
                  </a:cubicBezTo>
                  <a:cubicBezTo>
                    <a:pt x="1" y="146"/>
                    <a:pt x="5" y="177"/>
                    <a:pt x="19" y="209"/>
                  </a:cubicBezTo>
                  <a:cubicBezTo>
                    <a:pt x="32" y="267"/>
                    <a:pt x="59" y="326"/>
                    <a:pt x="95" y="380"/>
                  </a:cubicBezTo>
                  <a:lnTo>
                    <a:pt x="100" y="384"/>
                  </a:lnTo>
                  <a:cubicBezTo>
                    <a:pt x="100" y="388"/>
                    <a:pt x="104" y="391"/>
                    <a:pt x="108" y="391"/>
                  </a:cubicBezTo>
                  <a:cubicBezTo>
                    <a:pt x="110" y="391"/>
                    <a:pt x="112" y="390"/>
                    <a:pt x="113" y="389"/>
                  </a:cubicBezTo>
                  <a:cubicBezTo>
                    <a:pt x="118" y="389"/>
                    <a:pt x="122" y="380"/>
                    <a:pt x="118" y="375"/>
                  </a:cubicBezTo>
                  <a:lnTo>
                    <a:pt x="113" y="366"/>
                  </a:lnTo>
                  <a:cubicBezTo>
                    <a:pt x="91" y="312"/>
                    <a:pt x="77" y="254"/>
                    <a:pt x="68" y="200"/>
                  </a:cubicBezTo>
                  <a:cubicBezTo>
                    <a:pt x="64" y="173"/>
                    <a:pt x="64" y="141"/>
                    <a:pt x="64" y="114"/>
                  </a:cubicBezTo>
                  <a:cubicBezTo>
                    <a:pt x="68" y="92"/>
                    <a:pt x="77" y="74"/>
                    <a:pt x="86" y="74"/>
                  </a:cubicBezTo>
                  <a:cubicBezTo>
                    <a:pt x="104" y="74"/>
                    <a:pt x="127" y="78"/>
                    <a:pt x="145" y="87"/>
                  </a:cubicBezTo>
                  <a:cubicBezTo>
                    <a:pt x="167" y="101"/>
                    <a:pt x="194" y="114"/>
                    <a:pt x="217" y="132"/>
                  </a:cubicBezTo>
                  <a:cubicBezTo>
                    <a:pt x="262" y="164"/>
                    <a:pt x="307" y="200"/>
                    <a:pt x="352" y="240"/>
                  </a:cubicBezTo>
                  <a:cubicBezTo>
                    <a:pt x="442" y="321"/>
                    <a:pt x="540" y="393"/>
                    <a:pt x="648" y="452"/>
                  </a:cubicBezTo>
                  <a:cubicBezTo>
                    <a:pt x="671" y="470"/>
                    <a:pt x="702" y="483"/>
                    <a:pt x="729" y="497"/>
                  </a:cubicBezTo>
                  <a:cubicBezTo>
                    <a:pt x="756" y="510"/>
                    <a:pt x="783" y="524"/>
                    <a:pt x="815" y="533"/>
                  </a:cubicBezTo>
                  <a:cubicBezTo>
                    <a:pt x="869" y="555"/>
                    <a:pt x="932" y="569"/>
                    <a:pt x="995" y="573"/>
                  </a:cubicBezTo>
                  <a:cubicBezTo>
                    <a:pt x="999" y="573"/>
                    <a:pt x="1008" y="569"/>
                    <a:pt x="1008" y="564"/>
                  </a:cubicBezTo>
                  <a:cubicBezTo>
                    <a:pt x="1013" y="555"/>
                    <a:pt x="1008" y="546"/>
                    <a:pt x="999" y="542"/>
                  </a:cubicBezTo>
                  <a:cubicBezTo>
                    <a:pt x="941" y="528"/>
                    <a:pt x="887" y="506"/>
                    <a:pt x="837" y="474"/>
                  </a:cubicBezTo>
                  <a:cubicBezTo>
                    <a:pt x="810" y="465"/>
                    <a:pt x="788" y="447"/>
                    <a:pt x="761" y="434"/>
                  </a:cubicBezTo>
                  <a:cubicBezTo>
                    <a:pt x="738" y="420"/>
                    <a:pt x="711" y="402"/>
                    <a:pt x="689" y="384"/>
                  </a:cubicBezTo>
                  <a:lnTo>
                    <a:pt x="617" y="335"/>
                  </a:lnTo>
                  <a:lnTo>
                    <a:pt x="545" y="281"/>
                  </a:lnTo>
                  <a:cubicBezTo>
                    <a:pt x="500" y="249"/>
                    <a:pt x="455" y="213"/>
                    <a:pt x="406" y="173"/>
                  </a:cubicBezTo>
                  <a:cubicBezTo>
                    <a:pt x="361" y="137"/>
                    <a:pt x="311" y="96"/>
                    <a:pt x="262" y="60"/>
                  </a:cubicBezTo>
                  <a:cubicBezTo>
                    <a:pt x="235" y="42"/>
                    <a:pt x="203" y="29"/>
                    <a:pt x="176" y="15"/>
                  </a:cubicBezTo>
                  <a:cubicBezTo>
                    <a:pt x="155" y="5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201200" y="497900"/>
              <a:ext cx="18350" cy="13425"/>
            </a:xfrm>
            <a:custGeom>
              <a:avLst/>
              <a:gdLst/>
              <a:ahLst/>
              <a:cxnLst/>
              <a:rect l="l" t="t" r="r" b="b"/>
              <a:pathLst>
                <a:path w="734" h="537" extrusionOk="0">
                  <a:moveTo>
                    <a:pt x="45" y="1"/>
                  </a:moveTo>
                  <a:cubicBezTo>
                    <a:pt x="36" y="5"/>
                    <a:pt x="23" y="10"/>
                    <a:pt x="14" y="14"/>
                  </a:cubicBezTo>
                  <a:lnTo>
                    <a:pt x="5" y="23"/>
                  </a:lnTo>
                  <a:cubicBezTo>
                    <a:pt x="0" y="28"/>
                    <a:pt x="0" y="37"/>
                    <a:pt x="5" y="41"/>
                  </a:cubicBezTo>
                  <a:cubicBezTo>
                    <a:pt x="7" y="44"/>
                    <a:pt x="9" y="45"/>
                    <a:pt x="12" y="45"/>
                  </a:cubicBezTo>
                  <a:cubicBezTo>
                    <a:pt x="15" y="45"/>
                    <a:pt x="18" y="44"/>
                    <a:pt x="23" y="41"/>
                  </a:cubicBezTo>
                  <a:cubicBezTo>
                    <a:pt x="25" y="39"/>
                    <a:pt x="30" y="38"/>
                    <a:pt x="35" y="38"/>
                  </a:cubicBezTo>
                  <a:cubicBezTo>
                    <a:pt x="40" y="38"/>
                    <a:pt x="45" y="39"/>
                    <a:pt x="50" y="41"/>
                  </a:cubicBezTo>
                  <a:cubicBezTo>
                    <a:pt x="59" y="41"/>
                    <a:pt x="72" y="46"/>
                    <a:pt x="81" y="50"/>
                  </a:cubicBezTo>
                  <a:cubicBezTo>
                    <a:pt x="95" y="59"/>
                    <a:pt x="113" y="68"/>
                    <a:pt x="126" y="82"/>
                  </a:cubicBezTo>
                  <a:cubicBezTo>
                    <a:pt x="153" y="109"/>
                    <a:pt x="189" y="136"/>
                    <a:pt x="230" y="172"/>
                  </a:cubicBezTo>
                  <a:lnTo>
                    <a:pt x="347" y="284"/>
                  </a:lnTo>
                  <a:cubicBezTo>
                    <a:pt x="387" y="320"/>
                    <a:pt x="428" y="356"/>
                    <a:pt x="468" y="392"/>
                  </a:cubicBezTo>
                  <a:cubicBezTo>
                    <a:pt x="486" y="406"/>
                    <a:pt x="509" y="424"/>
                    <a:pt x="527" y="437"/>
                  </a:cubicBezTo>
                  <a:cubicBezTo>
                    <a:pt x="545" y="451"/>
                    <a:pt x="567" y="464"/>
                    <a:pt x="585" y="478"/>
                  </a:cubicBezTo>
                  <a:cubicBezTo>
                    <a:pt x="603" y="487"/>
                    <a:pt x="621" y="496"/>
                    <a:pt x="639" y="505"/>
                  </a:cubicBezTo>
                  <a:cubicBezTo>
                    <a:pt x="653" y="514"/>
                    <a:pt x="666" y="518"/>
                    <a:pt x="680" y="523"/>
                  </a:cubicBezTo>
                  <a:lnTo>
                    <a:pt x="716" y="536"/>
                  </a:lnTo>
                  <a:cubicBezTo>
                    <a:pt x="720" y="536"/>
                    <a:pt x="725" y="532"/>
                    <a:pt x="729" y="527"/>
                  </a:cubicBezTo>
                  <a:cubicBezTo>
                    <a:pt x="734" y="523"/>
                    <a:pt x="734" y="509"/>
                    <a:pt x="729" y="505"/>
                  </a:cubicBezTo>
                  <a:cubicBezTo>
                    <a:pt x="729" y="505"/>
                    <a:pt x="716" y="496"/>
                    <a:pt x="698" y="482"/>
                  </a:cubicBezTo>
                  <a:cubicBezTo>
                    <a:pt x="684" y="473"/>
                    <a:pt x="671" y="464"/>
                    <a:pt x="662" y="455"/>
                  </a:cubicBezTo>
                  <a:cubicBezTo>
                    <a:pt x="653" y="446"/>
                    <a:pt x="639" y="433"/>
                    <a:pt x="621" y="419"/>
                  </a:cubicBezTo>
                  <a:cubicBezTo>
                    <a:pt x="608" y="406"/>
                    <a:pt x="594" y="392"/>
                    <a:pt x="576" y="374"/>
                  </a:cubicBezTo>
                  <a:lnTo>
                    <a:pt x="522" y="325"/>
                  </a:lnTo>
                  <a:cubicBezTo>
                    <a:pt x="486" y="289"/>
                    <a:pt x="446" y="248"/>
                    <a:pt x="405" y="212"/>
                  </a:cubicBezTo>
                  <a:cubicBezTo>
                    <a:pt x="360" y="176"/>
                    <a:pt x="320" y="140"/>
                    <a:pt x="279" y="109"/>
                  </a:cubicBezTo>
                  <a:cubicBezTo>
                    <a:pt x="239" y="77"/>
                    <a:pt x="198" y="50"/>
                    <a:pt x="153" y="28"/>
                  </a:cubicBezTo>
                  <a:cubicBezTo>
                    <a:pt x="135" y="19"/>
                    <a:pt x="117" y="10"/>
                    <a:pt x="99" y="5"/>
                  </a:cubicBezTo>
                  <a:cubicBezTo>
                    <a:pt x="81" y="1"/>
                    <a:pt x="63" y="1"/>
                    <a:pt x="45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203675" y="491300"/>
              <a:ext cx="21825" cy="13950"/>
            </a:xfrm>
            <a:custGeom>
              <a:avLst/>
              <a:gdLst/>
              <a:ahLst/>
              <a:cxnLst/>
              <a:rect l="l" t="t" r="r" b="b"/>
              <a:pathLst>
                <a:path w="873" h="558" extrusionOk="0">
                  <a:moveTo>
                    <a:pt x="119" y="1"/>
                  </a:moveTo>
                  <a:cubicBezTo>
                    <a:pt x="112" y="1"/>
                    <a:pt x="104" y="2"/>
                    <a:pt x="95" y="4"/>
                  </a:cubicBezTo>
                  <a:cubicBezTo>
                    <a:pt x="86" y="8"/>
                    <a:pt x="77" y="8"/>
                    <a:pt x="72" y="13"/>
                  </a:cubicBezTo>
                  <a:cubicBezTo>
                    <a:pt x="32" y="35"/>
                    <a:pt x="9" y="76"/>
                    <a:pt x="5" y="121"/>
                  </a:cubicBezTo>
                  <a:cubicBezTo>
                    <a:pt x="0" y="170"/>
                    <a:pt x="5" y="220"/>
                    <a:pt x="23" y="269"/>
                  </a:cubicBezTo>
                  <a:cubicBezTo>
                    <a:pt x="23" y="287"/>
                    <a:pt x="32" y="305"/>
                    <a:pt x="36" y="319"/>
                  </a:cubicBezTo>
                  <a:cubicBezTo>
                    <a:pt x="40" y="325"/>
                    <a:pt x="48" y="330"/>
                    <a:pt x="54" y="330"/>
                  </a:cubicBezTo>
                  <a:cubicBezTo>
                    <a:pt x="56" y="330"/>
                    <a:pt x="58" y="329"/>
                    <a:pt x="59" y="328"/>
                  </a:cubicBezTo>
                  <a:cubicBezTo>
                    <a:pt x="68" y="328"/>
                    <a:pt x="77" y="319"/>
                    <a:pt x="72" y="310"/>
                  </a:cubicBezTo>
                  <a:cubicBezTo>
                    <a:pt x="72" y="310"/>
                    <a:pt x="68" y="292"/>
                    <a:pt x="68" y="260"/>
                  </a:cubicBezTo>
                  <a:cubicBezTo>
                    <a:pt x="68" y="215"/>
                    <a:pt x="68" y="175"/>
                    <a:pt x="77" y="134"/>
                  </a:cubicBezTo>
                  <a:cubicBezTo>
                    <a:pt x="81" y="121"/>
                    <a:pt x="86" y="112"/>
                    <a:pt x="90" y="103"/>
                  </a:cubicBezTo>
                  <a:cubicBezTo>
                    <a:pt x="95" y="94"/>
                    <a:pt x="99" y="94"/>
                    <a:pt x="99" y="89"/>
                  </a:cubicBezTo>
                  <a:cubicBezTo>
                    <a:pt x="104" y="85"/>
                    <a:pt x="108" y="85"/>
                    <a:pt x="108" y="85"/>
                  </a:cubicBezTo>
                  <a:lnTo>
                    <a:pt x="108" y="85"/>
                  </a:lnTo>
                  <a:lnTo>
                    <a:pt x="99" y="89"/>
                  </a:lnTo>
                  <a:cubicBezTo>
                    <a:pt x="108" y="85"/>
                    <a:pt x="117" y="80"/>
                    <a:pt x="122" y="80"/>
                  </a:cubicBezTo>
                  <a:cubicBezTo>
                    <a:pt x="122" y="85"/>
                    <a:pt x="122" y="85"/>
                    <a:pt x="126" y="85"/>
                  </a:cubicBezTo>
                  <a:cubicBezTo>
                    <a:pt x="140" y="89"/>
                    <a:pt x="153" y="94"/>
                    <a:pt x="162" y="103"/>
                  </a:cubicBezTo>
                  <a:cubicBezTo>
                    <a:pt x="225" y="139"/>
                    <a:pt x="279" y="184"/>
                    <a:pt x="333" y="233"/>
                  </a:cubicBezTo>
                  <a:cubicBezTo>
                    <a:pt x="437" y="328"/>
                    <a:pt x="554" y="413"/>
                    <a:pt x="675" y="485"/>
                  </a:cubicBezTo>
                  <a:cubicBezTo>
                    <a:pt x="716" y="508"/>
                    <a:pt x="761" y="526"/>
                    <a:pt x="805" y="539"/>
                  </a:cubicBezTo>
                  <a:lnTo>
                    <a:pt x="855" y="557"/>
                  </a:lnTo>
                  <a:cubicBezTo>
                    <a:pt x="859" y="557"/>
                    <a:pt x="868" y="557"/>
                    <a:pt x="868" y="553"/>
                  </a:cubicBezTo>
                  <a:cubicBezTo>
                    <a:pt x="873" y="544"/>
                    <a:pt x="868" y="539"/>
                    <a:pt x="864" y="535"/>
                  </a:cubicBezTo>
                  <a:lnTo>
                    <a:pt x="819" y="508"/>
                  </a:lnTo>
                  <a:cubicBezTo>
                    <a:pt x="783" y="485"/>
                    <a:pt x="743" y="463"/>
                    <a:pt x="707" y="431"/>
                  </a:cubicBezTo>
                  <a:cubicBezTo>
                    <a:pt x="617" y="368"/>
                    <a:pt x="504" y="265"/>
                    <a:pt x="392" y="161"/>
                  </a:cubicBezTo>
                  <a:cubicBezTo>
                    <a:pt x="333" y="107"/>
                    <a:pt x="270" y="62"/>
                    <a:pt x="203" y="26"/>
                  </a:cubicBezTo>
                  <a:cubicBezTo>
                    <a:pt x="185" y="17"/>
                    <a:pt x="162" y="8"/>
                    <a:pt x="140" y="4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435350" y="456275"/>
              <a:ext cx="18800" cy="14900"/>
            </a:xfrm>
            <a:custGeom>
              <a:avLst/>
              <a:gdLst/>
              <a:ahLst/>
              <a:cxnLst/>
              <a:rect l="l" t="t" r="r" b="b"/>
              <a:pathLst>
                <a:path w="752" h="596" extrusionOk="0">
                  <a:moveTo>
                    <a:pt x="463" y="0"/>
                  </a:moveTo>
                  <a:cubicBezTo>
                    <a:pt x="456" y="0"/>
                    <a:pt x="449" y="0"/>
                    <a:pt x="441" y="1"/>
                  </a:cubicBezTo>
                  <a:cubicBezTo>
                    <a:pt x="405" y="6"/>
                    <a:pt x="369" y="10"/>
                    <a:pt x="329" y="24"/>
                  </a:cubicBezTo>
                  <a:lnTo>
                    <a:pt x="311" y="33"/>
                  </a:lnTo>
                  <a:lnTo>
                    <a:pt x="297" y="37"/>
                  </a:lnTo>
                  <a:lnTo>
                    <a:pt x="293" y="37"/>
                  </a:lnTo>
                  <a:lnTo>
                    <a:pt x="284" y="42"/>
                  </a:lnTo>
                  <a:cubicBezTo>
                    <a:pt x="266" y="51"/>
                    <a:pt x="248" y="60"/>
                    <a:pt x="234" y="69"/>
                  </a:cubicBezTo>
                  <a:cubicBezTo>
                    <a:pt x="176" y="114"/>
                    <a:pt x="126" y="168"/>
                    <a:pt x="90" y="231"/>
                  </a:cubicBezTo>
                  <a:cubicBezTo>
                    <a:pt x="63" y="280"/>
                    <a:pt x="41" y="334"/>
                    <a:pt x="23" y="388"/>
                  </a:cubicBezTo>
                  <a:cubicBezTo>
                    <a:pt x="10" y="441"/>
                    <a:pt x="1" y="493"/>
                    <a:pt x="0" y="550"/>
                  </a:cubicBezTo>
                  <a:lnTo>
                    <a:pt x="0" y="550"/>
                  </a:lnTo>
                  <a:cubicBezTo>
                    <a:pt x="0" y="550"/>
                    <a:pt x="0" y="550"/>
                    <a:pt x="0" y="550"/>
                  </a:cubicBezTo>
                  <a:lnTo>
                    <a:pt x="0" y="555"/>
                  </a:lnTo>
                  <a:cubicBezTo>
                    <a:pt x="0" y="553"/>
                    <a:pt x="0" y="552"/>
                    <a:pt x="0" y="550"/>
                  </a:cubicBezTo>
                  <a:lnTo>
                    <a:pt x="0" y="550"/>
                  </a:lnTo>
                  <a:cubicBezTo>
                    <a:pt x="3" y="579"/>
                    <a:pt x="27" y="596"/>
                    <a:pt x="51" y="596"/>
                  </a:cubicBezTo>
                  <a:cubicBezTo>
                    <a:pt x="68" y="596"/>
                    <a:pt x="85" y="587"/>
                    <a:pt x="95" y="568"/>
                  </a:cubicBezTo>
                  <a:lnTo>
                    <a:pt x="113" y="532"/>
                  </a:lnTo>
                  <a:cubicBezTo>
                    <a:pt x="126" y="510"/>
                    <a:pt x="140" y="478"/>
                    <a:pt x="162" y="442"/>
                  </a:cubicBezTo>
                  <a:cubicBezTo>
                    <a:pt x="207" y="357"/>
                    <a:pt x="270" y="280"/>
                    <a:pt x="342" y="222"/>
                  </a:cubicBezTo>
                  <a:cubicBezTo>
                    <a:pt x="351" y="213"/>
                    <a:pt x="365" y="208"/>
                    <a:pt x="374" y="204"/>
                  </a:cubicBezTo>
                  <a:lnTo>
                    <a:pt x="383" y="199"/>
                  </a:lnTo>
                  <a:lnTo>
                    <a:pt x="405" y="190"/>
                  </a:lnTo>
                  <a:cubicBezTo>
                    <a:pt x="423" y="181"/>
                    <a:pt x="441" y="177"/>
                    <a:pt x="459" y="172"/>
                  </a:cubicBezTo>
                  <a:cubicBezTo>
                    <a:pt x="468" y="170"/>
                    <a:pt x="477" y="169"/>
                    <a:pt x="486" y="169"/>
                  </a:cubicBezTo>
                  <a:cubicBezTo>
                    <a:pt x="495" y="169"/>
                    <a:pt x="504" y="170"/>
                    <a:pt x="513" y="172"/>
                  </a:cubicBezTo>
                  <a:cubicBezTo>
                    <a:pt x="531" y="172"/>
                    <a:pt x="545" y="177"/>
                    <a:pt x="558" y="186"/>
                  </a:cubicBezTo>
                  <a:cubicBezTo>
                    <a:pt x="585" y="199"/>
                    <a:pt x="608" y="217"/>
                    <a:pt x="630" y="235"/>
                  </a:cubicBezTo>
                  <a:cubicBezTo>
                    <a:pt x="644" y="253"/>
                    <a:pt x="653" y="262"/>
                    <a:pt x="653" y="262"/>
                  </a:cubicBezTo>
                  <a:cubicBezTo>
                    <a:pt x="659" y="279"/>
                    <a:pt x="678" y="290"/>
                    <a:pt x="696" y="290"/>
                  </a:cubicBezTo>
                  <a:cubicBezTo>
                    <a:pt x="703" y="290"/>
                    <a:pt x="709" y="288"/>
                    <a:pt x="716" y="285"/>
                  </a:cubicBezTo>
                  <a:cubicBezTo>
                    <a:pt x="738" y="276"/>
                    <a:pt x="752" y="249"/>
                    <a:pt x="743" y="222"/>
                  </a:cubicBezTo>
                  <a:cubicBezTo>
                    <a:pt x="738" y="208"/>
                    <a:pt x="734" y="190"/>
                    <a:pt x="725" y="177"/>
                  </a:cubicBezTo>
                  <a:cubicBezTo>
                    <a:pt x="707" y="132"/>
                    <a:pt x="680" y="96"/>
                    <a:pt x="644" y="64"/>
                  </a:cubicBezTo>
                  <a:cubicBezTo>
                    <a:pt x="617" y="42"/>
                    <a:pt x="590" y="28"/>
                    <a:pt x="554" y="15"/>
                  </a:cubicBezTo>
                  <a:cubicBezTo>
                    <a:pt x="524" y="7"/>
                    <a:pt x="495" y="0"/>
                    <a:pt x="463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367800" y="487175"/>
              <a:ext cx="5725" cy="3675"/>
            </a:xfrm>
            <a:custGeom>
              <a:avLst/>
              <a:gdLst/>
              <a:ahLst/>
              <a:cxnLst/>
              <a:rect l="l" t="t" r="r" b="b"/>
              <a:pathLst>
                <a:path w="229" h="147" extrusionOk="0">
                  <a:moveTo>
                    <a:pt x="182" y="0"/>
                  </a:moveTo>
                  <a:cubicBezTo>
                    <a:pt x="128" y="0"/>
                    <a:pt x="0" y="138"/>
                    <a:pt x="21" y="142"/>
                  </a:cubicBezTo>
                  <a:cubicBezTo>
                    <a:pt x="29" y="145"/>
                    <a:pt x="37" y="146"/>
                    <a:pt x="45" y="146"/>
                  </a:cubicBezTo>
                  <a:cubicBezTo>
                    <a:pt x="125" y="146"/>
                    <a:pt x="229" y="23"/>
                    <a:pt x="192" y="2"/>
                  </a:cubicBezTo>
                  <a:cubicBezTo>
                    <a:pt x="189" y="1"/>
                    <a:pt x="186" y="0"/>
                    <a:pt x="182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354700" y="478275"/>
              <a:ext cx="8800" cy="14600"/>
            </a:xfrm>
            <a:custGeom>
              <a:avLst/>
              <a:gdLst/>
              <a:ahLst/>
              <a:cxnLst/>
              <a:rect l="l" t="t" r="r" b="b"/>
              <a:pathLst>
                <a:path w="352" h="584" extrusionOk="0">
                  <a:moveTo>
                    <a:pt x="175" y="0"/>
                  </a:moveTo>
                  <a:cubicBezTo>
                    <a:pt x="169" y="0"/>
                    <a:pt x="164" y="2"/>
                    <a:pt x="158" y="8"/>
                  </a:cubicBezTo>
                  <a:lnTo>
                    <a:pt x="158" y="3"/>
                  </a:lnTo>
                  <a:cubicBezTo>
                    <a:pt x="127" y="30"/>
                    <a:pt x="104" y="62"/>
                    <a:pt x="82" y="98"/>
                  </a:cubicBezTo>
                  <a:cubicBezTo>
                    <a:pt x="59" y="134"/>
                    <a:pt x="37" y="169"/>
                    <a:pt x="23" y="210"/>
                  </a:cubicBezTo>
                  <a:cubicBezTo>
                    <a:pt x="19" y="232"/>
                    <a:pt x="10" y="255"/>
                    <a:pt x="5" y="277"/>
                  </a:cubicBezTo>
                  <a:cubicBezTo>
                    <a:pt x="1" y="304"/>
                    <a:pt x="1" y="336"/>
                    <a:pt x="5" y="363"/>
                  </a:cubicBezTo>
                  <a:cubicBezTo>
                    <a:pt x="32" y="457"/>
                    <a:pt x="104" y="534"/>
                    <a:pt x="203" y="565"/>
                  </a:cubicBezTo>
                  <a:cubicBezTo>
                    <a:pt x="230" y="574"/>
                    <a:pt x="262" y="579"/>
                    <a:pt x="293" y="583"/>
                  </a:cubicBezTo>
                  <a:lnTo>
                    <a:pt x="325" y="583"/>
                  </a:lnTo>
                  <a:cubicBezTo>
                    <a:pt x="338" y="579"/>
                    <a:pt x="352" y="570"/>
                    <a:pt x="352" y="552"/>
                  </a:cubicBezTo>
                  <a:cubicBezTo>
                    <a:pt x="352" y="543"/>
                    <a:pt x="343" y="529"/>
                    <a:pt x="329" y="529"/>
                  </a:cubicBezTo>
                  <a:lnTo>
                    <a:pt x="298" y="520"/>
                  </a:lnTo>
                  <a:cubicBezTo>
                    <a:pt x="275" y="516"/>
                    <a:pt x="253" y="507"/>
                    <a:pt x="235" y="493"/>
                  </a:cubicBezTo>
                  <a:cubicBezTo>
                    <a:pt x="172" y="462"/>
                    <a:pt x="127" y="408"/>
                    <a:pt x="104" y="345"/>
                  </a:cubicBezTo>
                  <a:cubicBezTo>
                    <a:pt x="104" y="327"/>
                    <a:pt x="104" y="313"/>
                    <a:pt x="104" y="295"/>
                  </a:cubicBezTo>
                  <a:cubicBezTo>
                    <a:pt x="109" y="277"/>
                    <a:pt x="113" y="259"/>
                    <a:pt x="118" y="241"/>
                  </a:cubicBezTo>
                  <a:cubicBezTo>
                    <a:pt x="127" y="205"/>
                    <a:pt x="140" y="174"/>
                    <a:pt x="154" y="138"/>
                  </a:cubicBezTo>
                  <a:cubicBezTo>
                    <a:pt x="181" y="80"/>
                    <a:pt x="199" y="44"/>
                    <a:pt x="199" y="44"/>
                  </a:cubicBezTo>
                  <a:cubicBezTo>
                    <a:pt x="208" y="30"/>
                    <a:pt x="203" y="12"/>
                    <a:pt x="190" y="3"/>
                  </a:cubicBezTo>
                  <a:cubicBezTo>
                    <a:pt x="184" y="1"/>
                    <a:pt x="179" y="0"/>
                    <a:pt x="175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383625" y="478075"/>
              <a:ext cx="39600" cy="33525"/>
            </a:xfrm>
            <a:custGeom>
              <a:avLst/>
              <a:gdLst/>
              <a:ahLst/>
              <a:cxnLst/>
              <a:rect l="l" t="t" r="r" b="b"/>
              <a:pathLst>
                <a:path w="1584" h="1341" extrusionOk="0">
                  <a:moveTo>
                    <a:pt x="744" y="1"/>
                  </a:moveTo>
                  <a:cubicBezTo>
                    <a:pt x="687" y="1"/>
                    <a:pt x="627" y="8"/>
                    <a:pt x="567" y="25"/>
                  </a:cubicBezTo>
                  <a:cubicBezTo>
                    <a:pt x="211" y="119"/>
                    <a:pt x="0" y="488"/>
                    <a:pt x="94" y="843"/>
                  </a:cubicBezTo>
                  <a:cubicBezTo>
                    <a:pt x="180" y="1167"/>
                    <a:pt x="462" y="1341"/>
                    <a:pt x="745" y="1341"/>
                  </a:cubicBezTo>
                  <a:cubicBezTo>
                    <a:pt x="966" y="1341"/>
                    <a:pt x="1188" y="1235"/>
                    <a:pt x="1318" y="1010"/>
                  </a:cubicBezTo>
                  <a:cubicBezTo>
                    <a:pt x="1584" y="547"/>
                    <a:pt x="1233" y="1"/>
                    <a:pt x="744" y="1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315350" y="489200"/>
              <a:ext cx="39700" cy="33425"/>
            </a:xfrm>
            <a:custGeom>
              <a:avLst/>
              <a:gdLst/>
              <a:ahLst/>
              <a:cxnLst/>
              <a:rect l="l" t="t" r="r" b="b"/>
              <a:pathLst>
                <a:path w="1588" h="1337" extrusionOk="0">
                  <a:moveTo>
                    <a:pt x="753" y="0"/>
                  </a:moveTo>
                  <a:cubicBezTo>
                    <a:pt x="695" y="0"/>
                    <a:pt x="634" y="8"/>
                    <a:pt x="572" y="25"/>
                  </a:cubicBezTo>
                  <a:cubicBezTo>
                    <a:pt x="216" y="119"/>
                    <a:pt x="0" y="484"/>
                    <a:pt x="95" y="839"/>
                  </a:cubicBezTo>
                  <a:cubicBezTo>
                    <a:pt x="181" y="1162"/>
                    <a:pt x="462" y="1337"/>
                    <a:pt x="745" y="1337"/>
                  </a:cubicBezTo>
                  <a:cubicBezTo>
                    <a:pt x="966" y="1337"/>
                    <a:pt x="1188" y="1230"/>
                    <a:pt x="1318" y="1006"/>
                  </a:cubicBezTo>
                  <a:cubicBezTo>
                    <a:pt x="1587" y="544"/>
                    <a:pt x="1240" y="0"/>
                    <a:pt x="753" y="0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383050" y="464800"/>
              <a:ext cx="13525" cy="13975"/>
            </a:xfrm>
            <a:custGeom>
              <a:avLst/>
              <a:gdLst/>
              <a:ahLst/>
              <a:cxnLst/>
              <a:rect l="l" t="t" r="r" b="b"/>
              <a:pathLst>
                <a:path w="541" h="559" extrusionOk="0">
                  <a:moveTo>
                    <a:pt x="246" y="0"/>
                  </a:moveTo>
                  <a:cubicBezTo>
                    <a:pt x="229" y="0"/>
                    <a:pt x="211" y="2"/>
                    <a:pt x="194" y="7"/>
                  </a:cubicBezTo>
                  <a:cubicBezTo>
                    <a:pt x="68" y="43"/>
                    <a:pt x="1" y="191"/>
                    <a:pt x="41" y="344"/>
                  </a:cubicBezTo>
                  <a:cubicBezTo>
                    <a:pt x="76" y="471"/>
                    <a:pt x="180" y="559"/>
                    <a:pt x="288" y="559"/>
                  </a:cubicBezTo>
                  <a:cubicBezTo>
                    <a:pt x="306" y="559"/>
                    <a:pt x="324" y="556"/>
                    <a:pt x="342" y="551"/>
                  </a:cubicBezTo>
                  <a:cubicBezTo>
                    <a:pt x="468" y="515"/>
                    <a:pt x="540" y="367"/>
                    <a:pt x="500" y="218"/>
                  </a:cubicBezTo>
                  <a:cubicBezTo>
                    <a:pt x="465" y="86"/>
                    <a:pt x="359" y="0"/>
                    <a:pt x="246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389000" y="461275"/>
              <a:ext cx="9025" cy="9325"/>
            </a:xfrm>
            <a:custGeom>
              <a:avLst/>
              <a:gdLst/>
              <a:ahLst/>
              <a:cxnLst/>
              <a:rect l="l" t="t" r="r" b="b"/>
              <a:pathLst>
                <a:path w="361" h="373" extrusionOk="0">
                  <a:moveTo>
                    <a:pt x="319" y="1"/>
                  </a:moveTo>
                  <a:cubicBezTo>
                    <a:pt x="294" y="1"/>
                    <a:pt x="271" y="63"/>
                    <a:pt x="163" y="139"/>
                  </a:cubicBezTo>
                  <a:cubicBezTo>
                    <a:pt x="113" y="170"/>
                    <a:pt x="59" y="197"/>
                    <a:pt x="5" y="211"/>
                  </a:cubicBezTo>
                  <a:cubicBezTo>
                    <a:pt x="1" y="265"/>
                    <a:pt x="104" y="373"/>
                    <a:pt x="104" y="373"/>
                  </a:cubicBezTo>
                  <a:cubicBezTo>
                    <a:pt x="311" y="287"/>
                    <a:pt x="361" y="17"/>
                    <a:pt x="329" y="4"/>
                  </a:cubicBezTo>
                  <a:cubicBezTo>
                    <a:pt x="326" y="2"/>
                    <a:pt x="323" y="1"/>
                    <a:pt x="319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332775" y="472500"/>
              <a:ext cx="13175" cy="14050"/>
            </a:xfrm>
            <a:custGeom>
              <a:avLst/>
              <a:gdLst/>
              <a:ahLst/>
              <a:cxnLst/>
              <a:rect l="l" t="t" r="r" b="b"/>
              <a:pathLst>
                <a:path w="527" h="562" extrusionOk="0">
                  <a:moveTo>
                    <a:pt x="249" y="0"/>
                  </a:moveTo>
                  <a:cubicBezTo>
                    <a:pt x="235" y="0"/>
                    <a:pt x="222" y="2"/>
                    <a:pt x="208" y="5"/>
                  </a:cubicBezTo>
                  <a:cubicBezTo>
                    <a:pt x="82" y="27"/>
                    <a:pt x="1" y="176"/>
                    <a:pt x="32" y="324"/>
                  </a:cubicBezTo>
                  <a:cubicBezTo>
                    <a:pt x="57" y="463"/>
                    <a:pt x="166" y="561"/>
                    <a:pt x="284" y="561"/>
                  </a:cubicBezTo>
                  <a:cubicBezTo>
                    <a:pt x="296" y="561"/>
                    <a:pt x="308" y="560"/>
                    <a:pt x="320" y="558"/>
                  </a:cubicBezTo>
                  <a:cubicBezTo>
                    <a:pt x="446" y="531"/>
                    <a:pt x="527" y="387"/>
                    <a:pt x="495" y="234"/>
                  </a:cubicBezTo>
                  <a:cubicBezTo>
                    <a:pt x="471" y="97"/>
                    <a:pt x="365" y="0"/>
                    <a:pt x="249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327500" y="473200"/>
              <a:ext cx="10825" cy="6075"/>
            </a:xfrm>
            <a:custGeom>
              <a:avLst/>
              <a:gdLst/>
              <a:ahLst/>
              <a:cxnLst/>
              <a:rect l="l" t="t" r="r" b="b"/>
              <a:pathLst>
                <a:path w="433" h="243" extrusionOk="0">
                  <a:moveTo>
                    <a:pt x="37" y="1"/>
                  </a:moveTo>
                  <a:cubicBezTo>
                    <a:pt x="31" y="1"/>
                    <a:pt x="26" y="3"/>
                    <a:pt x="23" y="8"/>
                  </a:cubicBezTo>
                  <a:cubicBezTo>
                    <a:pt x="1" y="34"/>
                    <a:pt x="157" y="243"/>
                    <a:pt x="368" y="243"/>
                  </a:cubicBezTo>
                  <a:cubicBezTo>
                    <a:pt x="374" y="243"/>
                    <a:pt x="381" y="242"/>
                    <a:pt x="387" y="242"/>
                  </a:cubicBezTo>
                  <a:cubicBezTo>
                    <a:pt x="387" y="242"/>
                    <a:pt x="432" y="94"/>
                    <a:pt x="405" y="53"/>
                  </a:cubicBezTo>
                  <a:lnTo>
                    <a:pt x="405" y="53"/>
                  </a:lnTo>
                  <a:cubicBezTo>
                    <a:pt x="369" y="59"/>
                    <a:pt x="333" y="62"/>
                    <a:pt x="297" y="62"/>
                  </a:cubicBezTo>
                  <a:cubicBezTo>
                    <a:pt x="274" y="62"/>
                    <a:pt x="252" y="61"/>
                    <a:pt x="230" y="58"/>
                  </a:cubicBezTo>
                  <a:cubicBezTo>
                    <a:pt x="113" y="39"/>
                    <a:pt x="62" y="1"/>
                    <a:pt x="37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355825" y="499725"/>
              <a:ext cx="24900" cy="8075"/>
            </a:xfrm>
            <a:custGeom>
              <a:avLst/>
              <a:gdLst/>
              <a:ahLst/>
              <a:cxnLst/>
              <a:rect l="l" t="t" r="r" b="b"/>
              <a:pathLst>
                <a:path w="996" h="323" extrusionOk="0">
                  <a:moveTo>
                    <a:pt x="579" y="0"/>
                  </a:moveTo>
                  <a:cubicBezTo>
                    <a:pt x="533" y="0"/>
                    <a:pt x="485" y="4"/>
                    <a:pt x="433" y="13"/>
                  </a:cubicBezTo>
                  <a:cubicBezTo>
                    <a:pt x="226" y="54"/>
                    <a:pt x="1" y="315"/>
                    <a:pt x="1" y="315"/>
                  </a:cubicBezTo>
                  <a:cubicBezTo>
                    <a:pt x="1" y="315"/>
                    <a:pt x="69" y="322"/>
                    <a:pt x="175" y="322"/>
                  </a:cubicBezTo>
                  <a:cubicBezTo>
                    <a:pt x="376" y="322"/>
                    <a:pt x="715" y="295"/>
                    <a:pt x="995" y="139"/>
                  </a:cubicBezTo>
                  <a:cubicBezTo>
                    <a:pt x="995" y="139"/>
                    <a:pt x="850" y="0"/>
                    <a:pt x="579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356400" y="502750"/>
              <a:ext cx="25100" cy="11175"/>
            </a:xfrm>
            <a:custGeom>
              <a:avLst/>
              <a:gdLst/>
              <a:ahLst/>
              <a:cxnLst/>
              <a:rect l="l" t="t" r="r" b="b"/>
              <a:pathLst>
                <a:path w="1004" h="447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1003" y="0"/>
                    <a:pt x="434" y="207"/>
                    <a:pt x="117" y="207"/>
                  </a:cubicBezTo>
                  <a:cubicBezTo>
                    <a:pt x="73" y="207"/>
                    <a:pt x="33" y="203"/>
                    <a:pt x="0" y="194"/>
                  </a:cubicBezTo>
                  <a:lnTo>
                    <a:pt x="0" y="194"/>
                  </a:lnTo>
                  <a:cubicBezTo>
                    <a:pt x="0" y="194"/>
                    <a:pt x="165" y="447"/>
                    <a:pt x="459" y="447"/>
                  </a:cubicBezTo>
                  <a:cubicBezTo>
                    <a:pt x="484" y="447"/>
                    <a:pt x="509" y="445"/>
                    <a:pt x="536" y="441"/>
                  </a:cubicBezTo>
                  <a:cubicBezTo>
                    <a:pt x="770" y="410"/>
                    <a:pt x="959" y="230"/>
                    <a:pt x="1004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351550" y="499775"/>
              <a:ext cx="37825" cy="9400"/>
            </a:xfrm>
            <a:custGeom>
              <a:avLst/>
              <a:gdLst/>
              <a:ahLst/>
              <a:cxnLst/>
              <a:rect l="l" t="t" r="r" b="b"/>
              <a:pathLst>
                <a:path w="1513" h="376" extrusionOk="0">
                  <a:moveTo>
                    <a:pt x="1495" y="0"/>
                  </a:moveTo>
                  <a:cubicBezTo>
                    <a:pt x="1487" y="0"/>
                    <a:pt x="1478" y="4"/>
                    <a:pt x="1472" y="7"/>
                  </a:cubicBezTo>
                  <a:lnTo>
                    <a:pt x="1458" y="16"/>
                  </a:lnTo>
                  <a:lnTo>
                    <a:pt x="1418" y="34"/>
                  </a:lnTo>
                  <a:lnTo>
                    <a:pt x="1355" y="65"/>
                  </a:lnTo>
                  <a:lnTo>
                    <a:pt x="1265" y="106"/>
                  </a:lnTo>
                  <a:lnTo>
                    <a:pt x="1157" y="146"/>
                  </a:lnTo>
                  <a:lnTo>
                    <a:pt x="1027" y="191"/>
                  </a:lnTo>
                  <a:cubicBezTo>
                    <a:pt x="986" y="209"/>
                    <a:pt x="937" y="223"/>
                    <a:pt x="887" y="236"/>
                  </a:cubicBezTo>
                  <a:cubicBezTo>
                    <a:pt x="842" y="250"/>
                    <a:pt x="793" y="259"/>
                    <a:pt x="743" y="272"/>
                  </a:cubicBezTo>
                  <a:lnTo>
                    <a:pt x="703" y="286"/>
                  </a:lnTo>
                  <a:lnTo>
                    <a:pt x="689" y="286"/>
                  </a:lnTo>
                  <a:lnTo>
                    <a:pt x="671" y="290"/>
                  </a:lnTo>
                  <a:lnTo>
                    <a:pt x="595" y="308"/>
                  </a:lnTo>
                  <a:cubicBezTo>
                    <a:pt x="541" y="317"/>
                    <a:pt x="500" y="322"/>
                    <a:pt x="460" y="326"/>
                  </a:cubicBezTo>
                  <a:cubicBezTo>
                    <a:pt x="415" y="335"/>
                    <a:pt x="374" y="335"/>
                    <a:pt x="334" y="340"/>
                  </a:cubicBezTo>
                  <a:cubicBezTo>
                    <a:pt x="316" y="342"/>
                    <a:pt x="299" y="342"/>
                    <a:pt x="282" y="342"/>
                  </a:cubicBezTo>
                  <a:cubicBezTo>
                    <a:pt x="265" y="342"/>
                    <a:pt x="248" y="342"/>
                    <a:pt x="230" y="344"/>
                  </a:cubicBezTo>
                  <a:cubicBezTo>
                    <a:pt x="185" y="344"/>
                    <a:pt x="140" y="340"/>
                    <a:pt x="91" y="340"/>
                  </a:cubicBezTo>
                  <a:cubicBezTo>
                    <a:pt x="59" y="335"/>
                    <a:pt x="46" y="331"/>
                    <a:pt x="46" y="331"/>
                  </a:cubicBezTo>
                  <a:cubicBezTo>
                    <a:pt x="32" y="331"/>
                    <a:pt x="23" y="331"/>
                    <a:pt x="10" y="340"/>
                  </a:cubicBezTo>
                  <a:cubicBezTo>
                    <a:pt x="1" y="344"/>
                    <a:pt x="1" y="349"/>
                    <a:pt x="5" y="349"/>
                  </a:cubicBezTo>
                  <a:cubicBezTo>
                    <a:pt x="23" y="353"/>
                    <a:pt x="37" y="358"/>
                    <a:pt x="50" y="362"/>
                  </a:cubicBezTo>
                  <a:lnTo>
                    <a:pt x="109" y="367"/>
                  </a:lnTo>
                  <a:cubicBezTo>
                    <a:pt x="131" y="367"/>
                    <a:pt x="158" y="376"/>
                    <a:pt x="190" y="376"/>
                  </a:cubicBezTo>
                  <a:lnTo>
                    <a:pt x="298" y="376"/>
                  </a:lnTo>
                  <a:cubicBezTo>
                    <a:pt x="343" y="376"/>
                    <a:pt x="383" y="371"/>
                    <a:pt x="433" y="362"/>
                  </a:cubicBezTo>
                  <a:cubicBezTo>
                    <a:pt x="487" y="353"/>
                    <a:pt x="536" y="349"/>
                    <a:pt x="586" y="340"/>
                  </a:cubicBezTo>
                  <a:lnTo>
                    <a:pt x="662" y="326"/>
                  </a:lnTo>
                  <a:lnTo>
                    <a:pt x="680" y="322"/>
                  </a:lnTo>
                  <a:cubicBezTo>
                    <a:pt x="689" y="322"/>
                    <a:pt x="694" y="317"/>
                    <a:pt x="703" y="317"/>
                  </a:cubicBezTo>
                  <a:lnTo>
                    <a:pt x="743" y="304"/>
                  </a:lnTo>
                  <a:cubicBezTo>
                    <a:pt x="797" y="290"/>
                    <a:pt x="851" y="281"/>
                    <a:pt x="901" y="263"/>
                  </a:cubicBezTo>
                  <a:cubicBezTo>
                    <a:pt x="955" y="245"/>
                    <a:pt x="1004" y="232"/>
                    <a:pt x="1054" y="218"/>
                  </a:cubicBezTo>
                  <a:cubicBezTo>
                    <a:pt x="1103" y="200"/>
                    <a:pt x="1144" y="182"/>
                    <a:pt x="1189" y="164"/>
                  </a:cubicBezTo>
                  <a:lnTo>
                    <a:pt x="1301" y="119"/>
                  </a:lnTo>
                  <a:lnTo>
                    <a:pt x="1391" y="74"/>
                  </a:lnTo>
                  <a:lnTo>
                    <a:pt x="1454" y="43"/>
                  </a:lnTo>
                  <a:cubicBezTo>
                    <a:pt x="1485" y="20"/>
                    <a:pt x="1503" y="11"/>
                    <a:pt x="1503" y="11"/>
                  </a:cubicBezTo>
                  <a:cubicBezTo>
                    <a:pt x="1503" y="11"/>
                    <a:pt x="1512" y="2"/>
                    <a:pt x="1503" y="2"/>
                  </a:cubicBezTo>
                  <a:cubicBezTo>
                    <a:pt x="1501" y="1"/>
                    <a:pt x="1498" y="0"/>
                    <a:pt x="1495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304025" y="398050"/>
              <a:ext cx="35650" cy="71650"/>
            </a:xfrm>
            <a:custGeom>
              <a:avLst/>
              <a:gdLst/>
              <a:ahLst/>
              <a:cxnLst/>
              <a:rect l="l" t="t" r="r" b="b"/>
              <a:pathLst>
                <a:path w="1426" h="2866" extrusionOk="0">
                  <a:moveTo>
                    <a:pt x="1375" y="1"/>
                  </a:moveTo>
                  <a:cubicBezTo>
                    <a:pt x="1354" y="1"/>
                    <a:pt x="1332" y="14"/>
                    <a:pt x="1326" y="41"/>
                  </a:cubicBezTo>
                  <a:cubicBezTo>
                    <a:pt x="1326" y="41"/>
                    <a:pt x="1317" y="86"/>
                    <a:pt x="1299" y="171"/>
                  </a:cubicBezTo>
                  <a:cubicBezTo>
                    <a:pt x="1286" y="256"/>
                    <a:pt x="1254" y="373"/>
                    <a:pt x="1223" y="517"/>
                  </a:cubicBezTo>
                  <a:cubicBezTo>
                    <a:pt x="1187" y="661"/>
                    <a:pt x="1142" y="828"/>
                    <a:pt x="1092" y="1003"/>
                  </a:cubicBezTo>
                  <a:cubicBezTo>
                    <a:pt x="1038" y="1179"/>
                    <a:pt x="980" y="1363"/>
                    <a:pt x="908" y="1543"/>
                  </a:cubicBezTo>
                  <a:cubicBezTo>
                    <a:pt x="840" y="1723"/>
                    <a:pt x="764" y="1894"/>
                    <a:pt x="674" y="2060"/>
                  </a:cubicBezTo>
                  <a:cubicBezTo>
                    <a:pt x="629" y="2137"/>
                    <a:pt x="588" y="2213"/>
                    <a:pt x="539" y="2281"/>
                  </a:cubicBezTo>
                  <a:cubicBezTo>
                    <a:pt x="498" y="2344"/>
                    <a:pt x="449" y="2407"/>
                    <a:pt x="399" y="2465"/>
                  </a:cubicBezTo>
                  <a:cubicBezTo>
                    <a:pt x="377" y="2492"/>
                    <a:pt x="354" y="2515"/>
                    <a:pt x="332" y="2542"/>
                  </a:cubicBezTo>
                  <a:lnTo>
                    <a:pt x="300" y="2573"/>
                  </a:lnTo>
                  <a:lnTo>
                    <a:pt x="264" y="2605"/>
                  </a:lnTo>
                  <a:cubicBezTo>
                    <a:pt x="233" y="2641"/>
                    <a:pt x="192" y="2672"/>
                    <a:pt x="152" y="2699"/>
                  </a:cubicBezTo>
                  <a:cubicBezTo>
                    <a:pt x="129" y="2722"/>
                    <a:pt x="102" y="2740"/>
                    <a:pt x="75" y="2758"/>
                  </a:cubicBezTo>
                  <a:lnTo>
                    <a:pt x="48" y="2776"/>
                  </a:lnTo>
                  <a:lnTo>
                    <a:pt x="44" y="2776"/>
                  </a:lnTo>
                  <a:cubicBezTo>
                    <a:pt x="1" y="2803"/>
                    <a:pt x="26" y="2865"/>
                    <a:pt x="70" y="2865"/>
                  </a:cubicBezTo>
                  <a:cubicBezTo>
                    <a:pt x="76" y="2865"/>
                    <a:pt x="82" y="2864"/>
                    <a:pt x="89" y="2861"/>
                  </a:cubicBezTo>
                  <a:lnTo>
                    <a:pt x="125" y="2843"/>
                  </a:lnTo>
                  <a:cubicBezTo>
                    <a:pt x="156" y="2830"/>
                    <a:pt x="188" y="2812"/>
                    <a:pt x="215" y="2794"/>
                  </a:cubicBezTo>
                  <a:cubicBezTo>
                    <a:pt x="264" y="2767"/>
                    <a:pt x="309" y="2735"/>
                    <a:pt x="350" y="2704"/>
                  </a:cubicBezTo>
                  <a:lnTo>
                    <a:pt x="390" y="2672"/>
                  </a:lnTo>
                  <a:lnTo>
                    <a:pt x="431" y="2641"/>
                  </a:lnTo>
                  <a:cubicBezTo>
                    <a:pt x="458" y="2614"/>
                    <a:pt x="485" y="2591"/>
                    <a:pt x="507" y="2564"/>
                  </a:cubicBezTo>
                  <a:cubicBezTo>
                    <a:pt x="566" y="2501"/>
                    <a:pt x="620" y="2438"/>
                    <a:pt x="669" y="2375"/>
                  </a:cubicBezTo>
                  <a:cubicBezTo>
                    <a:pt x="728" y="2299"/>
                    <a:pt x="777" y="2222"/>
                    <a:pt x="827" y="2146"/>
                  </a:cubicBezTo>
                  <a:cubicBezTo>
                    <a:pt x="926" y="1975"/>
                    <a:pt x="1011" y="1795"/>
                    <a:pt x="1083" y="1611"/>
                  </a:cubicBezTo>
                  <a:cubicBezTo>
                    <a:pt x="1151" y="1426"/>
                    <a:pt x="1214" y="1237"/>
                    <a:pt x="1263" y="1048"/>
                  </a:cubicBezTo>
                  <a:cubicBezTo>
                    <a:pt x="1313" y="868"/>
                    <a:pt x="1340" y="693"/>
                    <a:pt x="1367" y="544"/>
                  </a:cubicBezTo>
                  <a:cubicBezTo>
                    <a:pt x="1394" y="382"/>
                    <a:pt x="1412" y="216"/>
                    <a:pt x="1425" y="50"/>
                  </a:cubicBezTo>
                  <a:lnTo>
                    <a:pt x="1421" y="50"/>
                  </a:lnTo>
                  <a:cubicBezTo>
                    <a:pt x="1423" y="18"/>
                    <a:pt x="1399" y="1"/>
                    <a:pt x="1375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335950" y="396500"/>
              <a:ext cx="95150" cy="59250"/>
            </a:xfrm>
            <a:custGeom>
              <a:avLst/>
              <a:gdLst/>
              <a:ahLst/>
              <a:cxnLst/>
              <a:rect l="l" t="t" r="r" b="b"/>
              <a:pathLst>
                <a:path w="3806" h="2370" extrusionOk="0">
                  <a:moveTo>
                    <a:pt x="70" y="0"/>
                  </a:moveTo>
                  <a:cubicBezTo>
                    <a:pt x="35" y="0"/>
                    <a:pt x="1" y="41"/>
                    <a:pt x="27" y="80"/>
                  </a:cubicBezTo>
                  <a:lnTo>
                    <a:pt x="54" y="125"/>
                  </a:lnTo>
                  <a:lnTo>
                    <a:pt x="90" y="179"/>
                  </a:lnTo>
                  <a:cubicBezTo>
                    <a:pt x="103" y="201"/>
                    <a:pt x="117" y="224"/>
                    <a:pt x="135" y="251"/>
                  </a:cubicBezTo>
                  <a:cubicBezTo>
                    <a:pt x="171" y="300"/>
                    <a:pt x="211" y="363"/>
                    <a:pt x="265" y="435"/>
                  </a:cubicBezTo>
                  <a:cubicBezTo>
                    <a:pt x="314" y="507"/>
                    <a:pt x="373" y="584"/>
                    <a:pt x="445" y="669"/>
                  </a:cubicBezTo>
                  <a:cubicBezTo>
                    <a:pt x="512" y="750"/>
                    <a:pt x="589" y="840"/>
                    <a:pt x="674" y="930"/>
                  </a:cubicBezTo>
                  <a:lnTo>
                    <a:pt x="805" y="1070"/>
                  </a:lnTo>
                  <a:lnTo>
                    <a:pt x="949" y="1205"/>
                  </a:lnTo>
                  <a:cubicBezTo>
                    <a:pt x="998" y="1254"/>
                    <a:pt x="1048" y="1299"/>
                    <a:pt x="1102" y="1344"/>
                  </a:cubicBezTo>
                  <a:cubicBezTo>
                    <a:pt x="1156" y="1389"/>
                    <a:pt x="1210" y="1434"/>
                    <a:pt x="1264" y="1479"/>
                  </a:cubicBezTo>
                  <a:cubicBezTo>
                    <a:pt x="1376" y="1560"/>
                    <a:pt x="1489" y="1655"/>
                    <a:pt x="1615" y="1731"/>
                  </a:cubicBezTo>
                  <a:cubicBezTo>
                    <a:pt x="1678" y="1767"/>
                    <a:pt x="1736" y="1812"/>
                    <a:pt x="1799" y="1848"/>
                  </a:cubicBezTo>
                  <a:lnTo>
                    <a:pt x="1983" y="1951"/>
                  </a:lnTo>
                  <a:cubicBezTo>
                    <a:pt x="2046" y="1987"/>
                    <a:pt x="2109" y="2019"/>
                    <a:pt x="2177" y="2046"/>
                  </a:cubicBezTo>
                  <a:lnTo>
                    <a:pt x="2366" y="2127"/>
                  </a:lnTo>
                  <a:cubicBezTo>
                    <a:pt x="2496" y="2172"/>
                    <a:pt x="2618" y="2221"/>
                    <a:pt x="2739" y="2248"/>
                  </a:cubicBezTo>
                  <a:cubicBezTo>
                    <a:pt x="2861" y="2275"/>
                    <a:pt x="2973" y="2311"/>
                    <a:pt x="3077" y="2329"/>
                  </a:cubicBezTo>
                  <a:cubicBezTo>
                    <a:pt x="3185" y="2343"/>
                    <a:pt x="3284" y="2352"/>
                    <a:pt x="3374" y="2361"/>
                  </a:cubicBezTo>
                  <a:cubicBezTo>
                    <a:pt x="3446" y="2370"/>
                    <a:pt x="3522" y="2370"/>
                    <a:pt x="3598" y="2370"/>
                  </a:cubicBezTo>
                  <a:lnTo>
                    <a:pt x="3792" y="2370"/>
                  </a:lnTo>
                  <a:cubicBezTo>
                    <a:pt x="3801" y="2370"/>
                    <a:pt x="3805" y="2365"/>
                    <a:pt x="3805" y="2361"/>
                  </a:cubicBezTo>
                  <a:cubicBezTo>
                    <a:pt x="3805" y="2352"/>
                    <a:pt x="3801" y="2347"/>
                    <a:pt x="3796" y="2347"/>
                  </a:cubicBezTo>
                  <a:lnTo>
                    <a:pt x="3603" y="2320"/>
                  </a:lnTo>
                  <a:cubicBezTo>
                    <a:pt x="3526" y="2316"/>
                    <a:pt x="3455" y="2302"/>
                    <a:pt x="3383" y="2289"/>
                  </a:cubicBezTo>
                  <a:cubicBezTo>
                    <a:pt x="3297" y="2271"/>
                    <a:pt x="3203" y="2257"/>
                    <a:pt x="3099" y="2230"/>
                  </a:cubicBezTo>
                  <a:cubicBezTo>
                    <a:pt x="3000" y="2199"/>
                    <a:pt x="2888" y="2167"/>
                    <a:pt x="2775" y="2127"/>
                  </a:cubicBezTo>
                  <a:cubicBezTo>
                    <a:pt x="2663" y="2086"/>
                    <a:pt x="2546" y="2032"/>
                    <a:pt x="2424" y="1987"/>
                  </a:cubicBezTo>
                  <a:cubicBezTo>
                    <a:pt x="2312" y="1924"/>
                    <a:pt x="2186" y="1870"/>
                    <a:pt x="2069" y="1798"/>
                  </a:cubicBezTo>
                  <a:lnTo>
                    <a:pt x="1889" y="1695"/>
                  </a:lnTo>
                  <a:cubicBezTo>
                    <a:pt x="1831" y="1659"/>
                    <a:pt x="1772" y="1619"/>
                    <a:pt x="1718" y="1578"/>
                  </a:cubicBezTo>
                  <a:cubicBezTo>
                    <a:pt x="1597" y="1502"/>
                    <a:pt x="1489" y="1416"/>
                    <a:pt x="1381" y="1331"/>
                  </a:cubicBezTo>
                  <a:cubicBezTo>
                    <a:pt x="1327" y="1290"/>
                    <a:pt x="1273" y="1245"/>
                    <a:pt x="1223" y="1200"/>
                  </a:cubicBezTo>
                  <a:cubicBezTo>
                    <a:pt x="1169" y="1155"/>
                    <a:pt x="1120" y="1115"/>
                    <a:pt x="1070" y="1070"/>
                  </a:cubicBezTo>
                  <a:lnTo>
                    <a:pt x="931" y="939"/>
                  </a:lnTo>
                  <a:lnTo>
                    <a:pt x="796" y="809"/>
                  </a:lnTo>
                  <a:cubicBezTo>
                    <a:pt x="710" y="723"/>
                    <a:pt x="634" y="642"/>
                    <a:pt x="562" y="561"/>
                  </a:cubicBezTo>
                  <a:cubicBezTo>
                    <a:pt x="490" y="485"/>
                    <a:pt x="427" y="413"/>
                    <a:pt x="368" y="350"/>
                  </a:cubicBezTo>
                  <a:cubicBezTo>
                    <a:pt x="314" y="287"/>
                    <a:pt x="270" y="228"/>
                    <a:pt x="229" y="179"/>
                  </a:cubicBezTo>
                  <a:lnTo>
                    <a:pt x="139" y="67"/>
                  </a:lnTo>
                  <a:lnTo>
                    <a:pt x="108" y="26"/>
                  </a:lnTo>
                  <a:lnTo>
                    <a:pt x="108" y="22"/>
                  </a:lnTo>
                  <a:cubicBezTo>
                    <a:pt x="97" y="6"/>
                    <a:pt x="84" y="0"/>
                    <a:pt x="7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322325" y="450275"/>
              <a:ext cx="20500" cy="14800"/>
            </a:xfrm>
            <a:custGeom>
              <a:avLst/>
              <a:gdLst/>
              <a:ahLst/>
              <a:cxnLst/>
              <a:rect l="l" t="t" r="r" b="b"/>
              <a:pathLst>
                <a:path w="820" h="592" extrusionOk="0">
                  <a:moveTo>
                    <a:pt x="517" y="1"/>
                  </a:moveTo>
                  <a:cubicBezTo>
                    <a:pt x="434" y="1"/>
                    <a:pt x="336" y="25"/>
                    <a:pt x="243" y="93"/>
                  </a:cubicBezTo>
                  <a:cubicBezTo>
                    <a:pt x="36" y="241"/>
                    <a:pt x="0" y="511"/>
                    <a:pt x="59" y="570"/>
                  </a:cubicBezTo>
                  <a:cubicBezTo>
                    <a:pt x="73" y="585"/>
                    <a:pt x="87" y="592"/>
                    <a:pt x="102" y="592"/>
                  </a:cubicBezTo>
                  <a:cubicBezTo>
                    <a:pt x="157" y="592"/>
                    <a:pt x="224" y="501"/>
                    <a:pt x="369" y="412"/>
                  </a:cubicBezTo>
                  <a:cubicBezTo>
                    <a:pt x="599" y="273"/>
                    <a:pt x="819" y="255"/>
                    <a:pt x="734" y="84"/>
                  </a:cubicBezTo>
                  <a:cubicBezTo>
                    <a:pt x="713" y="43"/>
                    <a:pt x="627" y="1"/>
                    <a:pt x="517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377800" y="442625"/>
              <a:ext cx="21250" cy="10175"/>
            </a:xfrm>
            <a:custGeom>
              <a:avLst/>
              <a:gdLst/>
              <a:ahLst/>
              <a:cxnLst/>
              <a:rect l="l" t="t" r="r" b="b"/>
              <a:pathLst>
                <a:path w="850" h="407" extrusionOk="0">
                  <a:moveTo>
                    <a:pt x="368" y="0"/>
                  </a:moveTo>
                  <a:cubicBezTo>
                    <a:pt x="149" y="0"/>
                    <a:pt x="4" y="147"/>
                    <a:pt x="4" y="219"/>
                  </a:cubicBezTo>
                  <a:cubicBezTo>
                    <a:pt x="1" y="335"/>
                    <a:pt x="79" y="349"/>
                    <a:pt x="203" y="349"/>
                  </a:cubicBezTo>
                  <a:cubicBezTo>
                    <a:pt x="243" y="349"/>
                    <a:pt x="289" y="348"/>
                    <a:pt x="338" y="348"/>
                  </a:cubicBezTo>
                  <a:cubicBezTo>
                    <a:pt x="383" y="348"/>
                    <a:pt x="431" y="349"/>
                    <a:pt x="480" y="354"/>
                  </a:cubicBezTo>
                  <a:cubicBezTo>
                    <a:pt x="619" y="366"/>
                    <a:pt x="713" y="407"/>
                    <a:pt x="769" y="407"/>
                  </a:cubicBezTo>
                  <a:cubicBezTo>
                    <a:pt x="799" y="407"/>
                    <a:pt x="818" y="395"/>
                    <a:pt x="827" y="363"/>
                  </a:cubicBezTo>
                  <a:cubicBezTo>
                    <a:pt x="849" y="282"/>
                    <a:pt x="705" y="52"/>
                    <a:pt x="453" y="7"/>
                  </a:cubicBezTo>
                  <a:cubicBezTo>
                    <a:pt x="424" y="2"/>
                    <a:pt x="396" y="0"/>
                    <a:pt x="368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202175" y="265650"/>
              <a:ext cx="31325" cy="53250"/>
            </a:xfrm>
            <a:custGeom>
              <a:avLst/>
              <a:gdLst/>
              <a:ahLst/>
              <a:cxnLst/>
              <a:rect l="l" t="t" r="r" b="b"/>
              <a:pathLst>
                <a:path w="1253" h="2130" extrusionOk="0">
                  <a:moveTo>
                    <a:pt x="62" y="0"/>
                  </a:moveTo>
                  <a:cubicBezTo>
                    <a:pt x="21" y="0"/>
                    <a:pt x="0" y="67"/>
                    <a:pt x="47" y="87"/>
                  </a:cubicBezTo>
                  <a:cubicBezTo>
                    <a:pt x="591" y="316"/>
                    <a:pt x="1153" y="2080"/>
                    <a:pt x="1158" y="2098"/>
                  </a:cubicBezTo>
                  <a:cubicBezTo>
                    <a:pt x="1162" y="2116"/>
                    <a:pt x="1180" y="2129"/>
                    <a:pt x="1203" y="2129"/>
                  </a:cubicBezTo>
                  <a:cubicBezTo>
                    <a:pt x="1207" y="2129"/>
                    <a:pt x="1212" y="2125"/>
                    <a:pt x="1216" y="2125"/>
                  </a:cubicBezTo>
                  <a:cubicBezTo>
                    <a:pt x="1239" y="2116"/>
                    <a:pt x="1252" y="2093"/>
                    <a:pt x="1248" y="2071"/>
                  </a:cubicBezTo>
                  <a:cubicBezTo>
                    <a:pt x="1221" y="1994"/>
                    <a:pt x="668" y="249"/>
                    <a:pt x="83" y="6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113925" y="251550"/>
              <a:ext cx="50525" cy="20325"/>
            </a:xfrm>
            <a:custGeom>
              <a:avLst/>
              <a:gdLst/>
              <a:ahLst/>
              <a:cxnLst/>
              <a:rect l="l" t="t" r="r" b="b"/>
              <a:pathLst>
                <a:path w="2021" h="813" extrusionOk="0">
                  <a:moveTo>
                    <a:pt x="308" y="0"/>
                  </a:moveTo>
                  <a:cubicBezTo>
                    <a:pt x="270" y="0"/>
                    <a:pt x="232" y="8"/>
                    <a:pt x="198" y="25"/>
                  </a:cubicBezTo>
                  <a:cubicBezTo>
                    <a:pt x="153" y="43"/>
                    <a:pt x="117" y="70"/>
                    <a:pt x="86" y="106"/>
                  </a:cubicBezTo>
                  <a:cubicBezTo>
                    <a:pt x="50" y="142"/>
                    <a:pt x="23" y="187"/>
                    <a:pt x="9" y="241"/>
                  </a:cubicBezTo>
                  <a:lnTo>
                    <a:pt x="5" y="268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91"/>
                  </a:lnTo>
                  <a:lnTo>
                    <a:pt x="5" y="304"/>
                  </a:lnTo>
                  <a:cubicBezTo>
                    <a:pt x="0" y="327"/>
                    <a:pt x="0" y="349"/>
                    <a:pt x="5" y="372"/>
                  </a:cubicBezTo>
                  <a:cubicBezTo>
                    <a:pt x="5" y="421"/>
                    <a:pt x="14" y="471"/>
                    <a:pt x="27" y="520"/>
                  </a:cubicBezTo>
                  <a:cubicBezTo>
                    <a:pt x="50" y="574"/>
                    <a:pt x="81" y="619"/>
                    <a:pt x="126" y="660"/>
                  </a:cubicBezTo>
                  <a:cubicBezTo>
                    <a:pt x="167" y="691"/>
                    <a:pt x="212" y="723"/>
                    <a:pt x="261" y="741"/>
                  </a:cubicBezTo>
                  <a:cubicBezTo>
                    <a:pt x="351" y="777"/>
                    <a:pt x="450" y="795"/>
                    <a:pt x="545" y="804"/>
                  </a:cubicBezTo>
                  <a:cubicBezTo>
                    <a:pt x="594" y="808"/>
                    <a:pt x="644" y="813"/>
                    <a:pt x="684" y="813"/>
                  </a:cubicBezTo>
                  <a:lnTo>
                    <a:pt x="756" y="813"/>
                  </a:lnTo>
                  <a:lnTo>
                    <a:pt x="819" y="808"/>
                  </a:lnTo>
                  <a:lnTo>
                    <a:pt x="1080" y="799"/>
                  </a:lnTo>
                  <a:cubicBezTo>
                    <a:pt x="1166" y="795"/>
                    <a:pt x="1246" y="795"/>
                    <a:pt x="1323" y="781"/>
                  </a:cubicBezTo>
                  <a:lnTo>
                    <a:pt x="1543" y="750"/>
                  </a:lnTo>
                  <a:cubicBezTo>
                    <a:pt x="1602" y="741"/>
                    <a:pt x="1665" y="732"/>
                    <a:pt x="1723" y="718"/>
                  </a:cubicBezTo>
                  <a:lnTo>
                    <a:pt x="1867" y="682"/>
                  </a:lnTo>
                  <a:cubicBezTo>
                    <a:pt x="1894" y="673"/>
                    <a:pt x="1926" y="664"/>
                    <a:pt x="1953" y="655"/>
                  </a:cubicBezTo>
                  <a:lnTo>
                    <a:pt x="1984" y="646"/>
                  </a:lnTo>
                  <a:cubicBezTo>
                    <a:pt x="2007" y="637"/>
                    <a:pt x="2020" y="615"/>
                    <a:pt x="2016" y="592"/>
                  </a:cubicBezTo>
                  <a:cubicBezTo>
                    <a:pt x="2012" y="568"/>
                    <a:pt x="1990" y="551"/>
                    <a:pt x="1969" y="551"/>
                  </a:cubicBezTo>
                  <a:cubicBezTo>
                    <a:pt x="1966" y="551"/>
                    <a:pt x="1964" y="551"/>
                    <a:pt x="1962" y="552"/>
                  </a:cubicBezTo>
                  <a:lnTo>
                    <a:pt x="1926" y="561"/>
                  </a:lnTo>
                  <a:cubicBezTo>
                    <a:pt x="1899" y="565"/>
                    <a:pt x="1867" y="570"/>
                    <a:pt x="1840" y="574"/>
                  </a:cubicBezTo>
                  <a:lnTo>
                    <a:pt x="1705" y="592"/>
                  </a:lnTo>
                  <a:cubicBezTo>
                    <a:pt x="1651" y="601"/>
                    <a:pt x="1588" y="601"/>
                    <a:pt x="1525" y="606"/>
                  </a:cubicBezTo>
                  <a:lnTo>
                    <a:pt x="1314" y="624"/>
                  </a:lnTo>
                  <a:cubicBezTo>
                    <a:pt x="1288" y="625"/>
                    <a:pt x="1262" y="626"/>
                    <a:pt x="1236" y="626"/>
                  </a:cubicBezTo>
                  <a:cubicBezTo>
                    <a:pt x="1183" y="626"/>
                    <a:pt x="1130" y="624"/>
                    <a:pt x="1076" y="624"/>
                  </a:cubicBezTo>
                  <a:lnTo>
                    <a:pt x="819" y="628"/>
                  </a:lnTo>
                  <a:lnTo>
                    <a:pt x="689" y="628"/>
                  </a:lnTo>
                  <a:cubicBezTo>
                    <a:pt x="644" y="628"/>
                    <a:pt x="603" y="624"/>
                    <a:pt x="563" y="619"/>
                  </a:cubicBezTo>
                  <a:cubicBezTo>
                    <a:pt x="482" y="615"/>
                    <a:pt x="401" y="597"/>
                    <a:pt x="329" y="574"/>
                  </a:cubicBezTo>
                  <a:cubicBezTo>
                    <a:pt x="293" y="561"/>
                    <a:pt x="266" y="543"/>
                    <a:pt x="239" y="525"/>
                  </a:cubicBezTo>
                  <a:cubicBezTo>
                    <a:pt x="216" y="507"/>
                    <a:pt x="198" y="480"/>
                    <a:pt x="189" y="457"/>
                  </a:cubicBezTo>
                  <a:cubicBezTo>
                    <a:pt x="176" y="426"/>
                    <a:pt x="167" y="394"/>
                    <a:pt x="167" y="363"/>
                  </a:cubicBezTo>
                  <a:lnTo>
                    <a:pt x="167" y="309"/>
                  </a:lnTo>
                  <a:lnTo>
                    <a:pt x="167" y="295"/>
                  </a:lnTo>
                  <a:lnTo>
                    <a:pt x="167" y="291"/>
                  </a:lnTo>
                  <a:lnTo>
                    <a:pt x="171" y="259"/>
                  </a:lnTo>
                  <a:cubicBezTo>
                    <a:pt x="176" y="241"/>
                    <a:pt x="189" y="219"/>
                    <a:pt x="203" y="205"/>
                  </a:cubicBezTo>
                  <a:cubicBezTo>
                    <a:pt x="216" y="183"/>
                    <a:pt x="234" y="169"/>
                    <a:pt x="257" y="156"/>
                  </a:cubicBezTo>
                  <a:cubicBezTo>
                    <a:pt x="281" y="144"/>
                    <a:pt x="309" y="138"/>
                    <a:pt x="335" y="138"/>
                  </a:cubicBezTo>
                  <a:cubicBezTo>
                    <a:pt x="349" y="138"/>
                    <a:pt x="362" y="139"/>
                    <a:pt x="374" y="142"/>
                  </a:cubicBezTo>
                  <a:cubicBezTo>
                    <a:pt x="405" y="160"/>
                    <a:pt x="428" y="183"/>
                    <a:pt x="441" y="210"/>
                  </a:cubicBezTo>
                  <a:cubicBezTo>
                    <a:pt x="446" y="228"/>
                    <a:pt x="446" y="241"/>
                    <a:pt x="455" y="255"/>
                  </a:cubicBezTo>
                  <a:cubicBezTo>
                    <a:pt x="459" y="264"/>
                    <a:pt x="459" y="277"/>
                    <a:pt x="459" y="286"/>
                  </a:cubicBezTo>
                  <a:cubicBezTo>
                    <a:pt x="464" y="304"/>
                    <a:pt x="464" y="313"/>
                    <a:pt x="464" y="313"/>
                  </a:cubicBezTo>
                  <a:lnTo>
                    <a:pt x="464" y="322"/>
                  </a:lnTo>
                  <a:cubicBezTo>
                    <a:pt x="470" y="347"/>
                    <a:pt x="491" y="359"/>
                    <a:pt x="513" y="359"/>
                  </a:cubicBezTo>
                  <a:cubicBezTo>
                    <a:pt x="538" y="359"/>
                    <a:pt x="563" y="342"/>
                    <a:pt x="563" y="313"/>
                  </a:cubicBezTo>
                  <a:lnTo>
                    <a:pt x="563" y="277"/>
                  </a:lnTo>
                  <a:cubicBezTo>
                    <a:pt x="563" y="241"/>
                    <a:pt x="554" y="205"/>
                    <a:pt x="545" y="174"/>
                  </a:cubicBezTo>
                  <a:cubicBezTo>
                    <a:pt x="527" y="111"/>
                    <a:pt x="486" y="61"/>
                    <a:pt x="432" y="30"/>
                  </a:cubicBezTo>
                  <a:cubicBezTo>
                    <a:pt x="394" y="11"/>
                    <a:pt x="351" y="0"/>
                    <a:pt x="308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171625" y="251500"/>
              <a:ext cx="50400" cy="20275"/>
            </a:xfrm>
            <a:custGeom>
              <a:avLst/>
              <a:gdLst/>
              <a:ahLst/>
              <a:cxnLst/>
              <a:rect l="l" t="t" r="r" b="b"/>
              <a:pathLst>
                <a:path w="2016" h="811" extrusionOk="0">
                  <a:moveTo>
                    <a:pt x="1709" y="1"/>
                  </a:moveTo>
                  <a:cubicBezTo>
                    <a:pt x="1667" y="1"/>
                    <a:pt x="1625" y="11"/>
                    <a:pt x="1588" y="32"/>
                  </a:cubicBezTo>
                  <a:cubicBezTo>
                    <a:pt x="1534" y="63"/>
                    <a:pt x="1494" y="113"/>
                    <a:pt x="1476" y="171"/>
                  </a:cubicBezTo>
                  <a:cubicBezTo>
                    <a:pt x="1467" y="207"/>
                    <a:pt x="1462" y="243"/>
                    <a:pt x="1462" y="275"/>
                  </a:cubicBezTo>
                  <a:lnTo>
                    <a:pt x="1462" y="311"/>
                  </a:lnTo>
                  <a:cubicBezTo>
                    <a:pt x="1460" y="343"/>
                    <a:pt x="1484" y="360"/>
                    <a:pt x="1509" y="360"/>
                  </a:cubicBezTo>
                  <a:cubicBezTo>
                    <a:pt x="1530" y="360"/>
                    <a:pt x="1551" y="349"/>
                    <a:pt x="1557" y="324"/>
                  </a:cubicBezTo>
                  <a:lnTo>
                    <a:pt x="1557" y="315"/>
                  </a:lnTo>
                  <a:lnTo>
                    <a:pt x="1561" y="288"/>
                  </a:lnTo>
                  <a:cubicBezTo>
                    <a:pt x="1561" y="279"/>
                    <a:pt x="1561" y="266"/>
                    <a:pt x="1566" y="252"/>
                  </a:cubicBezTo>
                  <a:cubicBezTo>
                    <a:pt x="1570" y="243"/>
                    <a:pt x="1579" y="230"/>
                    <a:pt x="1584" y="212"/>
                  </a:cubicBezTo>
                  <a:cubicBezTo>
                    <a:pt x="1593" y="185"/>
                    <a:pt x="1615" y="158"/>
                    <a:pt x="1647" y="144"/>
                  </a:cubicBezTo>
                  <a:cubicBezTo>
                    <a:pt x="1660" y="139"/>
                    <a:pt x="1675" y="137"/>
                    <a:pt x="1690" y="137"/>
                  </a:cubicBezTo>
                  <a:cubicBezTo>
                    <a:pt x="1715" y="137"/>
                    <a:pt x="1741" y="144"/>
                    <a:pt x="1764" y="158"/>
                  </a:cubicBezTo>
                  <a:cubicBezTo>
                    <a:pt x="1786" y="171"/>
                    <a:pt x="1804" y="185"/>
                    <a:pt x="1818" y="203"/>
                  </a:cubicBezTo>
                  <a:cubicBezTo>
                    <a:pt x="1831" y="221"/>
                    <a:pt x="1845" y="239"/>
                    <a:pt x="1849" y="261"/>
                  </a:cubicBezTo>
                  <a:lnTo>
                    <a:pt x="1854" y="288"/>
                  </a:lnTo>
                  <a:lnTo>
                    <a:pt x="1854" y="297"/>
                  </a:lnTo>
                  <a:lnTo>
                    <a:pt x="1854" y="306"/>
                  </a:lnTo>
                  <a:cubicBezTo>
                    <a:pt x="1854" y="329"/>
                    <a:pt x="1854" y="347"/>
                    <a:pt x="1854" y="365"/>
                  </a:cubicBezTo>
                  <a:cubicBezTo>
                    <a:pt x="1854" y="396"/>
                    <a:pt x="1845" y="428"/>
                    <a:pt x="1836" y="455"/>
                  </a:cubicBezTo>
                  <a:cubicBezTo>
                    <a:pt x="1822" y="482"/>
                    <a:pt x="1804" y="504"/>
                    <a:pt x="1782" y="527"/>
                  </a:cubicBezTo>
                  <a:cubicBezTo>
                    <a:pt x="1755" y="545"/>
                    <a:pt x="1728" y="563"/>
                    <a:pt x="1696" y="572"/>
                  </a:cubicBezTo>
                  <a:cubicBezTo>
                    <a:pt x="1620" y="599"/>
                    <a:pt x="1539" y="617"/>
                    <a:pt x="1462" y="621"/>
                  </a:cubicBezTo>
                  <a:cubicBezTo>
                    <a:pt x="1417" y="626"/>
                    <a:pt x="1377" y="630"/>
                    <a:pt x="1332" y="630"/>
                  </a:cubicBezTo>
                  <a:lnTo>
                    <a:pt x="1201" y="630"/>
                  </a:lnTo>
                  <a:lnTo>
                    <a:pt x="949" y="626"/>
                  </a:lnTo>
                  <a:cubicBezTo>
                    <a:pt x="892" y="626"/>
                    <a:pt x="837" y="628"/>
                    <a:pt x="786" y="628"/>
                  </a:cubicBezTo>
                  <a:cubicBezTo>
                    <a:pt x="760" y="628"/>
                    <a:pt x="735" y="627"/>
                    <a:pt x="711" y="626"/>
                  </a:cubicBezTo>
                  <a:lnTo>
                    <a:pt x="499" y="608"/>
                  </a:lnTo>
                  <a:cubicBezTo>
                    <a:pt x="432" y="603"/>
                    <a:pt x="369" y="603"/>
                    <a:pt x="320" y="594"/>
                  </a:cubicBezTo>
                  <a:lnTo>
                    <a:pt x="185" y="576"/>
                  </a:lnTo>
                  <a:cubicBezTo>
                    <a:pt x="153" y="572"/>
                    <a:pt x="122" y="567"/>
                    <a:pt x="95" y="563"/>
                  </a:cubicBezTo>
                  <a:lnTo>
                    <a:pt x="63" y="554"/>
                  </a:lnTo>
                  <a:cubicBezTo>
                    <a:pt x="60" y="553"/>
                    <a:pt x="57" y="553"/>
                    <a:pt x="54" y="553"/>
                  </a:cubicBezTo>
                  <a:cubicBezTo>
                    <a:pt x="34" y="553"/>
                    <a:pt x="13" y="566"/>
                    <a:pt x="9" y="585"/>
                  </a:cubicBezTo>
                  <a:cubicBezTo>
                    <a:pt x="0" y="612"/>
                    <a:pt x="14" y="639"/>
                    <a:pt x="36" y="648"/>
                  </a:cubicBezTo>
                  <a:lnTo>
                    <a:pt x="68" y="657"/>
                  </a:lnTo>
                  <a:cubicBezTo>
                    <a:pt x="95" y="671"/>
                    <a:pt x="126" y="680"/>
                    <a:pt x="158" y="684"/>
                  </a:cubicBezTo>
                  <a:lnTo>
                    <a:pt x="297" y="720"/>
                  </a:lnTo>
                  <a:cubicBezTo>
                    <a:pt x="356" y="738"/>
                    <a:pt x="419" y="747"/>
                    <a:pt x="481" y="756"/>
                  </a:cubicBezTo>
                  <a:lnTo>
                    <a:pt x="697" y="783"/>
                  </a:lnTo>
                  <a:cubicBezTo>
                    <a:pt x="774" y="797"/>
                    <a:pt x="859" y="797"/>
                    <a:pt x="945" y="801"/>
                  </a:cubicBezTo>
                  <a:lnTo>
                    <a:pt x="1206" y="810"/>
                  </a:lnTo>
                  <a:lnTo>
                    <a:pt x="1341" y="810"/>
                  </a:lnTo>
                  <a:cubicBezTo>
                    <a:pt x="1386" y="810"/>
                    <a:pt x="1431" y="810"/>
                    <a:pt x="1480" y="806"/>
                  </a:cubicBezTo>
                  <a:cubicBezTo>
                    <a:pt x="1575" y="797"/>
                    <a:pt x="1674" y="774"/>
                    <a:pt x="1764" y="743"/>
                  </a:cubicBezTo>
                  <a:cubicBezTo>
                    <a:pt x="1809" y="720"/>
                    <a:pt x="1854" y="693"/>
                    <a:pt x="1894" y="662"/>
                  </a:cubicBezTo>
                  <a:cubicBezTo>
                    <a:pt x="1935" y="621"/>
                    <a:pt x="1966" y="576"/>
                    <a:pt x="1989" y="522"/>
                  </a:cubicBezTo>
                  <a:cubicBezTo>
                    <a:pt x="2007" y="477"/>
                    <a:pt x="2016" y="423"/>
                    <a:pt x="2016" y="374"/>
                  </a:cubicBezTo>
                  <a:cubicBezTo>
                    <a:pt x="2016" y="351"/>
                    <a:pt x="2016" y="329"/>
                    <a:pt x="2016" y="311"/>
                  </a:cubicBezTo>
                  <a:lnTo>
                    <a:pt x="2016" y="288"/>
                  </a:lnTo>
                  <a:lnTo>
                    <a:pt x="2016" y="279"/>
                  </a:lnTo>
                  <a:lnTo>
                    <a:pt x="2016" y="275"/>
                  </a:lnTo>
                  <a:lnTo>
                    <a:pt x="2016" y="266"/>
                  </a:lnTo>
                  <a:lnTo>
                    <a:pt x="2011" y="239"/>
                  </a:lnTo>
                  <a:cubicBezTo>
                    <a:pt x="1998" y="185"/>
                    <a:pt x="1971" y="140"/>
                    <a:pt x="1935" y="104"/>
                  </a:cubicBezTo>
                  <a:cubicBezTo>
                    <a:pt x="1903" y="72"/>
                    <a:pt x="1863" y="45"/>
                    <a:pt x="1822" y="27"/>
                  </a:cubicBezTo>
                  <a:cubicBezTo>
                    <a:pt x="1787" y="10"/>
                    <a:pt x="1748" y="1"/>
                    <a:pt x="1709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161950" y="258925"/>
              <a:ext cx="13175" cy="726100"/>
            </a:xfrm>
            <a:custGeom>
              <a:avLst/>
              <a:gdLst/>
              <a:ahLst/>
              <a:cxnLst/>
              <a:rect l="l" t="t" r="r" b="b"/>
              <a:pathLst>
                <a:path w="527" h="29044" extrusionOk="0">
                  <a:moveTo>
                    <a:pt x="0" y="0"/>
                  </a:moveTo>
                  <a:lnTo>
                    <a:pt x="0" y="29043"/>
                  </a:lnTo>
                  <a:lnTo>
                    <a:pt x="527" y="29043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158125" y="238100"/>
              <a:ext cx="20950" cy="32125"/>
            </a:xfrm>
            <a:custGeom>
              <a:avLst/>
              <a:gdLst/>
              <a:ahLst/>
              <a:cxnLst/>
              <a:rect l="l" t="t" r="r" b="b"/>
              <a:pathLst>
                <a:path w="838" h="1285" extrusionOk="0">
                  <a:moveTo>
                    <a:pt x="435" y="1"/>
                  </a:moveTo>
                  <a:cubicBezTo>
                    <a:pt x="302" y="1"/>
                    <a:pt x="167" y="29"/>
                    <a:pt x="117" y="68"/>
                  </a:cubicBezTo>
                  <a:cubicBezTo>
                    <a:pt x="0" y="172"/>
                    <a:pt x="153" y="1207"/>
                    <a:pt x="153" y="1207"/>
                  </a:cubicBezTo>
                  <a:cubicBezTo>
                    <a:pt x="233" y="1265"/>
                    <a:pt x="318" y="1285"/>
                    <a:pt x="396" y="1285"/>
                  </a:cubicBezTo>
                  <a:cubicBezTo>
                    <a:pt x="552" y="1285"/>
                    <a:pt x="680" y="1207"/>
                    <a:pt x="680" y="1207"/>
                  </a:cubicBezTo>
                  <a:cubicBezTo>
                    <a:pt x="680" y="1207"/>
                    <a:pt x="837" y="199"/>
                    <a:pt x="729" y="82"/>
                  </a:cubicBezTo>
                  <a:cubicBezTo>
                    <a:pt x="678" y="24"/>
                    <a:pt x="557" y="1"/>
                    <a:pt x="4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138675" y="451300"/>
              <a:ext cx="61300" cy="75000"/>
            </a:xfrm>
            <a:custGeom>
              <a:avLst/>
              <a:gdLst/>
              <a:ahLst/>
              <a:cxnLst/>
              <a:rect l="l" t="t" r="r" b="b"/>
              <a:pathLst>
                <a:path w="2452" h="3000" extrusionOk="0">
                  <a:moveTo>
                    <a:pt x="1152" y="0"/>
                  </a:moveTo>
                  <a:cubicBezTo>
                    <a:pt x="740" y="0"/>
                    <a:pt x="340" y="23"/>
                    <a:pt x="229" y="79"/>
                  </a:cubicBezTo>
                  <a:cubicBezTo>
                    <a:pt x="0" y="191"/>
                    <a:pt x="72" y="2738"/>
                    <a:pt x="184" y="2859"/>
                  </a:cubicBezTo>
                  <a:cubicBezTo>
                    <a:pt x="254" y="2934"/>
                    <a:pt x="782" y="3000"/>
                    <a:pt x="1293" y="3000"/>
                  </a:cubicBezTo>
                  <a:cubicBezTo>
                    <a:pt x="1767" y="3000"/>
                    <a:pt x="2227" y="2943"/>
                    <a:pt x="2294" y="2783"/>
                  </a:cubicBezTo>
                  <a:cubicBezTo>
                    <a:pt x="2384" y="2571"/>
                    <a:pt x="2452" y="119"/>
                    <a:pt x="2141" y="56"/>
                  </a:cubicBezTo>
                  <a:cubicBezTo>
                    <a:pt x="1986" y="23"/>
                    <a:pt x="1563" y="0"/>
                    <a:pt x="1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149125" y="459000"/>
              <a:ext cx="39725" cy="24875"/>
            </a:xfrm>
            <a:custGeom>
              <a:avLst/>
              <a:gdLst/>
              <a:ahLst/>
              <a:cxnLst/>
              <a:rect l="l" t="t" r="r" b="b"/>
              <a:pathLst>
                <a:path w="1589" h="995" extrusionOk="0">
                  <a:moveTo>
                    <a:pt x="176" y="0"/>
                  </a:moveTo>
                  <a:cubicBezTo>
                    <a:pt x="77" y="0"/>
                    <a:pt x="0" y="77"/>
                    <a:pt x="0" y="176"/>
                  </a:cubicBezTo>
                  <a:lnTo>
                    <a:pt x="0" y="819"/>
                  </a:lnTo>
                  <a:cubicBezTo>
                    <a:pt x="0" y="914"/>
                    <a:pt x="77" y="994"/>
                    <a:pt x="176" y="994"/>
                  </a:cubicBezTo>
                  <a:lnTo>
                    <a:pt x="1413" y="994"/>
                  </a:lnTo>
                  <a:cubicBezTo>
                    <a:pt x="1512" y="994"/>
                    <a:pt x="1588" y="914"/>
                    <a:pt x="1588" y="819"/>
                  </a:cubicBezTo>
                  <a:lnTo>
                    <a:pt x="1588" y="176"/>
                  </a:lnTo>
                  <a:cubicBezTo>
                    <a:pt x="1588" y="77"/>
                    <a:pt x="1512" y="0"/>
                    <a:pt x="1413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149350" y="489125"/>
              <a:ext cx="9350" cy="6450"/>
            </a:xfrm>
            <a:custGeom>
              <a:avLst/>
              <a:gdLst/>
              <a:ahLst/>
              <a:cxnLst/>
              <a:rect l="l" t="t" r="r" b="b"/>
              <a:pathLst>
                <a:path w="374" h="258" extrusionOk="0">
                  <a:moveTo>
                    <a:pt x="72" y="1"/>
                  </a:moveTo>
                  <a:cubicBezTo>
                    <a:pt x="32" y="1"/>
                    <a:pt x="0" y="37"/>
                    <a:pt x="0" y="77"/>
                  </a:cubicBezTo>
                  <a:lnTo>
                    <a:pt x="0" y="185"/>
                  </a:lnTo>
                  <a:cubicBezTo>
                    <a:pt x="0" y="226"/>
                    <a:pt x="32" y="257"/>
                    <a:pt x="72" y="257"/>
                  </a:cubicBezTo>
                  <a:lnTo>
                    <a:pt x="297" y="257"/>
                  </a:lnTo>
                  <a:cubicBezTo>
                    <a:pt x="342" y="257"/>
                    <a:pt x="374" y="226"/>
                    <a:pt x="374" y="185"/>
                  </a:cubicBezTo>
                  <a:lnTo>
                    <a:pt x="374" y="77"/>
                  </a:lnTo>
                  <a:cubicBezTo>
                    <a:pt x="374" y="37"/>
                    <a:pt x="342" y="1"/>
                    <a:pt x="2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164975" y="489125"/>
              <a:ext cx="9375" cy="6450"/>
            </a:xfrm>
            <a:custGeom>
              <a:avLst/>
              <a:gdLst/>
              <a:ahLst/>
              <a:cxnLst/>
              <a:rect l="l" t="t" r="r" b="b"/>
              <a:pathLst>
                <a:path w="375" h="258" extrusionOk="0">
                  <a:moveTo>
                    <a:pt x="73" y="1"/>
                  </a:moveTo>
                  <a:cubicBezTo>
                    <a:pt x="32" y="1"/>
                    <a:pt x="1" y="37"/>
                    <a:pt x="1" y="77"/>
                  </a:cubicBezTo>
                  <a:lnTo>
                    <a:pt x="1" y="185"/>
                  </a:lnTo>
                  <a:cubicBezTo>
                    <a:pt x="1" y="226"/>
                    <a:pt x="32" y="257"/>
                    <a:pt x="73" y="257"/>
                  </a:cubicBezTo>
                  <a:lnTo>
                    <a:pt x="302" y="257"/>
                  </a:lnTo>
                  <a:cubicBezTo>
                    <a:pt x="343" y="257"/>
                    <a:pt x="374" y="226"/>
                    <a:pt x="374" y="185"/>
                  </a:cubicBezTo>
                  <a:lnTo>
                    <a:pt x="374" y="77"/>
                  </a:lnTo>
                  <a:cubicBezTo>
                    <a:pt x="374" y="37"/>
                    <a:pt x="343" y="1"/>
                    <a:pt x="3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179050" y="489125"/>
              <a:ext cx="9350" cy="6450"/>
            </a:xfrm>
            <a:custGeom>
              <a:avLst/>
              <a:gdLst/>
              <a:ahLst/>
              <a:cxnLst/>
              <a:rect l="l" t="t" r="r" b="b"/>
              <a:pathLst>
                <a:path w="374" h="258" extrusionOk="0">
                  <a:moveTo>
                    <a:pt x="72" y="1"/>
                  </a:moveTo>
                  <a:cubicBezTo>
                    <a:pt x="32" y="1"/>
                    <a:pt x="0" y="37"/>
                    <a:pt x="0" y="77"/>
                  </a:cubicBezTo>
                  <a:lnTo>
                    <a:pt x="0" y="185"/>
                  </a:lnTo>
                  <a:cubicBezTo>
                    <a:pt x="0" y="226"/>
                    <a:pt x="32" y="257"/>
                    <a:pt x="72" y="257"/>
                  </a:cubicBezTo>
                  <a:lnTo>
                    <a:pt x="297" y="257"/>
                  </a:lnTo>
                  <a:cubicBezTo>
                    <a:pt x="342" y="257"/>
                    <a:pt x="373" y="226"/>
                    <a:pt x="373" y="185"/>
                  </a:cubicBezTo>
                  <a:lnTo>
                    <a:pt x="373" y="77"/>
                  </a:lnTo>
                  <a:cubicBezTo>
                    <a:pt x="373" y="37"/>
                    <a:pt x="342" y="1"/>
                    <a:pt x="2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149350" y="499925"/>
              <a:ext cx="9350" cy="6450"/>
            </a:xfrm>
            <a:custGeom>
              <a:avLst/>
              <a:gdLst/>
              <a:ahLst/>
              <a:cxnLst/>
              <a:rect l="l" t="t" r="r" b="b"/>
              <a:pathLst>
                <a:path w="374" h="258" extrusionOk="0">
                  <a:moveTo>
                    <a:pt x="72" y="1"/>
                  </a:moveTo>
                  <a:cubicBezTo>
                    <a:pt x="32" y="1"/>
                    <a:pt x="0" y="32"/>
                    <a:pt x="0" y="77"/>
                  </a:cubicBezTo>
                  <a:lnTo>
                    <a:pt x="0" y="181"/>
                  </a:lnTo>
                  <a:cubicBezTo>
                    <a:pt x="0" y="226"/>
                    <a:pt x="32" y="257"/>
                    <a:pt x="72" y="257"/>
                  </a:cubicBezTo>
                  <a:lnTo>
                    <a:pt x="297" y="257"/>
                  </a:lnTo>
                  <a:cubicBezTo>
                    <a:pt x="342" y="257"/>
                    <a:pt x="374" y="226"/>
                    <a:pt x="374" y="181"/>
                  </a:cubicBezTo>
                  <a:lnTo>
                    <a:pt x="374" y="77"/>
                  </a:lnTo>
                  <a:cubicBezTo>
                    <a:pt x="374" y="32"/>
                    <a:pt x="342" y="1"/>
                    <a:pt x="2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164975" y="499925"/>
              <a:ext cx="9375" cy="6450"/>
            </a:xfrm>
            <a:custGeom>
              <a:avLst/>
              <a:gdLst/>
              <a:ahLst/>
              <a:cxnLst/>
              <a:rect l="l" t="t" r="r" b="b"/>
              <a:pathLst>
                <a:path w="375" h="258" extrusionOk="0">
                  <a:moveTo>
                    <a:pt x="73" y="1"/>
                  </a:moveTo>
                  <a:cubicBezTo>
                    <a:pt x="32" y="1"/>
                    <a:pt x="1" y="32"/>
                    <a:pt x="1" y="77"/>
                  </a:cubicBezTo>
                  <a:lnTo>
                    <a:pt x="1" y="181"/>
                  </a:lnTo>
                  <a:cubicBezTo>
                    <a:pt x="1" y="226"/>
                    <a:pt x="32" y="257"/>
                    <a:pt x="73" y="257"/>
                  </a:cubicBezTo>
                  <a:lnTo>
                    <a:pt x="302" y="257"/>
                  </a:lnTo>
                  <a:cubicBezTo>
                    <a:pt x="343" y="257"/>
                    <a:pt x="374" y="226"/>
                    <a:pt x="374" y="181"/>
                  </a:cubicBezTo>
                  <a:lnTo>
                    <a:pt x="374" y="77"/>
                  </a:lnTo>
                  <a:cubicBezTo>
                    <a:pt x="374" y="32"/>
                    <a:pt x="343" y="1"/>
                    <a:pt x="3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179050" y="499925"/>
              <a:ext cx="9350" cy="6450"/>
            </a:xfrm>
            <a:custGeom>
              <a:avLst/>
              <a:gdLst/>
              <a:ahLst/>
              <a:cxnLst/>
              <a:rect l="l" t="t" r="r" b="b"/>
              <a:pathLst>
                <a:path w="374" h="258" extrusionOk="0">
                  <a:moveTo>
                    <a:pt x="72" y="1"/>
                  </a:moveTo>
                  <a:cubicBezTo>
                    <a:pt x="32" y="1"/>
                    <a:pt x="0" y="32"/>
                    <a:pt x="0" y="77"/>
                  </a:cubicBezTo>
                  <a:lnTo>
                    <a:pt x="0" y="181"/>
                  </a:lnTo>
                  <a:cubicBezTo>
                    <a:pt x="0" y="226"/>
                    <a:pt x="32" y="257"/>
                    <a:pt x="72" y="257"/>
                  </a:cubicBezTo>
                  <a:lnTo>
                    <a:pt x="297" y="257"/>
                  </a:lnTo>
                  <a:cubicBezTo>
                    <a:pt x="342" y="257"/>
                    <a:pt x="373" y="226"/>
                    <a:pt x="373" y="181"/>
                  </a:cubicBezTo>
                  <a:lnTo>
                    <a:pt x="373" y="77"/>
                  </a:lnTo>
                  <a:cubicBezTo>
                    <a:pt x="373" y="32"/>
                    <a:pt x="342" y="1"/>
                    <a:pt x="2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149350" y="510725"/>
              <a:ext cx="9350" cy="6450"/>
            </a:xfrm>
            <a:custGeom>
              <a:avLst/>
              <a:gdLst/>
              <a:ahLst/>
              <a:cxnLst/>
              <a:rect l="l" t="t" r="r" b="b"/>
              <a:pathLst>
                <a:path w="374" h="258" extrusionOk="0">
                  <a:moveTo>
                    <a:pt x="72" y="1"/>
                  </a:moveTo>
                  <a:cubicBezTo>
                    <a:pt x="32" y="1"/>
                    <a:pt x="0" y="32"/>
                    <a:pt x="0" y="73"/>
                  </a:cubicBezTo>
                  <a:lnTo>
                    <a:pt x="0" y="181"/>
                  </a:lnTo>
                  <a:cubicBezTo>
                    <a:pt x="0" y="221"/>
                    <a:pt x="32" y="257"/>
                    <a:pt x="72" y="257"/>
                  </a:cubicBezTo>
                  <a:lnTo>
                    <a:pt x="297" y="257"/>
                  </a:lnTo>
                  <a:cubicBezTo>
                    <a:pt x="342" y="257"/>
                    <a:pt x="374" y="221"/>
                    <a:pt x="374" y="181"/>
                  </a:cubicBezTo>
                  <a:lnTo>
                    <a:pt x="374" y="73"/>
                  </a:lnTo>
                  <a:cubicBezTo>
                    <a:pt x="374" y="32"/>
                    <a:pt x="342" y="1"/>
                    <a:pt x="2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164975" y="510725"/>
              <a:ext cx="9375" cy="6450"/>
            </a:xfrm>
            <a:custGeom>
              <a:avLst/>
              <a:gdLst/>
              <a:ahLst/>
              <a:cxnLst/>
              <a:rect l="l" t="t" r="r" b="b"/>
              <a:pathLst>
                <a:path w="375" h="258" extrusionOk="0">
                  <a:moveTo>
                    <a:pt x="73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81"/>
                  </a:lnTo>
                  <a:cubicBezTo>
                    <a:pt x="1" y="221"/>
                    <a:pt x="32" y="257"/>
                    <a:pt x="73" y="257"/>
                  </a:cubicBezTo>
                  <a:lnTo>
                    <a:pt x="302" y="257"/>
                  </a:lnTo>
                  <a:cubicBezTo>
                    <a:pt x="343" y="257"/>
                    <a:pt x="374" y="221"/>
                    <a:pt x="374" y="181"/>
                  </a:cubicBezTo>
                  <a:lnTo>
                    <a:pt x="374" y="73"/>
                  </a:lnTo>
                  <a:cubicBezTo>
                    <a:pt x="374" y="32"/>
                    <a:pt x="343" y="1"/>
                    <a:pt x="3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179050" y="510725"/>
              <a:ext cx="9350" cy="6450"/>
            </a:xfrm>
            <a:custGeom>
              <a:avLst/>
              <a:gdLst/>
              <a:ahLst/>
              <a:cxnLst/>
              <a:rect l="l" t="t" r="r" b="b"/>
              <a:pathLst>
                <a:path w="374" h="258" extrusionOk="0">
                  <a:moveTo>
                    <a:pt x="72" y="1"/>
                  </a:moveTo>
                  <a:cubicBezTo>
                    <a:pt x="32" y="1"/>
                    <a:pt x="0" y="32"/>
                    <a:pt x="0" y="73"/>
                  </a:cubicBezTo>
                  <a:lnTo>
                    <a:pt x="0" y="181"/>
                  </a:lnTo>
                  <a:cubicBezTo>
                    <a:pt x="0" y="221"/>
                    <a:pt x="32" y="257"/>
                    <a:pt x="72" y="257"/>
                  </a:cubicBezTo>
                  <a:lnTo>
                    <a:pt x="297" y="257"/>
                  </a:lnTo>
                  <a:cubicBezTo>
                    <a:pt x="342" y="257"/>
                    <a:pt x="373" y="221"/>
                    <a:pt x="373" y="181"/>
                  </a:cubicBezTo>
                  <a:lnTo>
                    <a:pt x="373" y="73"/>
                  </a:lnTo>
                  <a:cubicBezTo>
                    <a:pt x="373" y="32"/>
                    <a:pt x="342" y="1"/>
                    <a:pt x="2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179050" y="265000"/>
              <a:ext cx="26550" cy="56525"/>
            </a:xfrm>
            <a:custGeom>
              <a:avLst/>
              <a:gdLst/>
              <a:ahLst/>
              <a:cxnLst/>
              <a:rect l="l" t="t" r="r" b="b"/>
              <a:pathLst>
                <a:path w="1062" h="2261" extrusionOk="0">
                  <a:moveTo>
                    <a:pt x="927" y="0"/>
                  </a:moveTo>
                  <a:cubicBezTo>
                    <a:pt x="909" y="0"/>
                    <a:pt x="895" y="5"/>
                    <a:pt x="882" y="9"/>
                  </a:cubicBezTo>
                  <a:cubicBezTo>
                    <a:pt x="868" y="14"/>
                    <a:pt x="855" y="18"/>
                    <a:pt x="846" y="27"/>
                  </a:cubicBezTo>
                  <a:cubicBezTo>
                    <a:pt x="832" y="32"/>
                    <a:pt x="819" y="41"/>
                    <a:pt x="810" y="50"/>
                  </a:cubicBezTo>
                  <a:cubicBezTo>
                    <a:pt x="765" y="90"/>
                    <a:pt x="724" y="135"/>
                    <a:pt x="693" y="185"/>
                  </a:cubicBezTo>
                  <a:cubicBezTo>
                    <a:pt x="616" y="297"/>
                    <a:pt x="549" y="423"/>
                    <a:pt x="499" y="549"/>
                  </a:cubicBezTo>
                  <a:cubicBezTo>
                    <a:pt x="436" y="688"/>
                    <a:pt x="378" y="832"/>
                    <a:pt x="328" y="985"/>
                  </a:cubicBezTo>
                  <a:cubicBezTo>
                    <a:pt x="229" y="1287"/>
                    <a:pt x="144" y="1593"/>
                    <a:pt x="90" y="1822"/>
                  </a:cubicBezTo>
                  <a:cubicBezTo>
                    <a:pt x="36" y="2052"/>
                    <a:pt x="5" y="2209"/>
                    <a:pt x="5" y="2209"/>
                  </a:cubicBezTo>
                  <a:cubicBezTo>
                    <a:pt x="0" y="2231"/>
                    <a:pt x="18" y="2254"/>
                    <a:pt x="41" y="2258"/>
                  </a:cubicBezTo>
                  <a:cubicBezTo>
                    <a:pt x="45" y="2260"/>
                    <a:pt x="49" y="2261"/>
                    <a:pt x="53" y="2261"/>
                  </a:cubicBezTo>
                  <a:cubicBezTo>
                    <a:pt x="72" y="2261"/>
                    <a:pt x="91" y="2245"/>
                    <a:pt x="95" y="2227"/>
                  </a:cubicBezTo>
                  <a:lnTo>
                    <a:pt x="198" y="1849"/>
                  </a:lnTo>
                  <a:cubicBezTo>
                    <a:pt x="265" y="1624"/>
                    <a:pt x="346" y="1323"/>
                    <a:pt x="450" y="1026"/>
                  </a:cubicBezTo>
                  <a:cubicBezTo>
                    <a:pt x="499" y="877"/>
                    <a:pt x="549" y="729"/>
                    <a:pt x="607" y="594"/>
                  </a:cubicBezTo>
                  <a:cubicBezTo>
                    <a:pt x="657" y="473"/>
                    <a:pt x="715" y="356"/>
                    <a:pt x="783" y="243"/>
                  </a:cubicBezTo>
                  <a:cubicBezTo>
                    <a:pt x="810" y="203"/>
                    <a:pt x="841" y="167"/>
                    <a:pt x="877" y="135"/>
                  </a:cubicBezTo>
                  <a:cubicBezTo>
                    <a:pt x="882" y="131"/>
                    <a:pt x="891" y="126"/>
                    <a:pt x="900" y="122"/>
                  </a:cubicBezTo>
                  <a:cubicBezTo>
                    <a:pt x="904" y="117"/>
                    <a:pt x="909" y="113"/>
                    <a:pt x="918" y="113"/>
                  </a:cubicBezTo>
                  <a:lnTo>
                    <a:pt x="931" y="104"/>
                  </a:lnTo>
                  <a:cubicBezTo>
                    <a:pt x="940" y="104"/>
                    <a:pt x="949" y="104"/>
                    <a:pt x="958" y="99"/>
                  </a:cubicBezTo>
                  <a:cubicBezTo>
                    <a:pt x="981" y="99"/>
                    <a:pt x="1008" y="90"/>
                    <a:pt x="1026" y="86"/>
                  </a:cubicBezTo>
                  <a:cubicBezTo>
                    <a:pt x="1039" y="86"/>
                    <a:pt x="1048" y="81"/>
                    <a:pt x="1062" y="77"/>
                  </a:cubicBezTo>
                  <a:cubicBezTo>
                    <a:pt x="1057" y="68"/>
                    <a:pt x="1048" y="54"/>
                    <a:pt x="1044" y="45"/>
                  </a:cubicBezTo>
                  <a:cubicBezTo>
                    <a:pt x="1021" y="18"/>
                    <a:pt x="985" y="0"/>
                    <a:pt x="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153400" y="589350"/>
              <a:ext cx="49950" cy="41975"/>
            </a:xfrm>
            <a:custGeom>
              <a:avLst/>
              <a:gdLst/>
              <a:ahLst/>
              <a:cxnLst/>
              <a:rect l="l" t="t" r="r" b="b"/>
              <a:pathLst>
                <a:path w="1998" h="1679" extrusionOk="0">
                  <a:moveTo>
                    <a:pt x="617" y="0"/>
                  </a:moveTo>
                  <a:cubicBezTo>
                    <a:pt x="522" y="5"/>
                    <a:pt x="437" y="23"/>
                    <a:pt x="351" y="54"/>
                  </a:cubicBezTo>
                  <a:cubicBezTo>
                    <a:pt x="270" y="81"/>
                    <a:pt x="0" y="482"/>
                    <a:pt x="126" y="567"/>
                  </a:cubicBezTo>
                  <a:cubicBezTo>
                    <a:pt x="402" y="767"/>
                    <a:pt x="1740" y="1679"/>
                    <a:pt x="1898" y="1679"/>
                  </a:cubicBezTo>
                  <a:cubicBezTo>
                    <a:pt x="1900" y="1679"/>
                    <a:pt x="1902" y="1678"/>
                    <a:pt x="1903" y="1678"/>
                  </a:cubicBezTo>
                  <a:cubicBezTo>
                    <a:pt x="1921" y="1678"/>
                    <a:pt x="1953" y="1633"/>
                    <a:pt x="1998" y="1570"/>
                  </a:cubicBezTo>
                  <a:lnTo>
                    <a:pt x="1989" y="1566"/>
                  </a:lnTo>
                  <a:cubicBezTo>
                    <a:pt x="1683" y="1422"/>
                    <a:pt x="320" y="491"/>
                    <a:pt x="320" y="491"/>
                  </a:cubicBezTo>
                  <a:cubicBezTo>
                    <a:pt x="351" y="266"/>
                    <a:pt x="617" y="5"/>
                    <a:pt x="617" y="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211875" y="616550"/>
              <a:ext cx="69200" cy="69300"/>
            </a:xfrm>
            <a:custGeom>
              <a:avLst/>
              <a:gdLst/>
              <a:ahLst/>
              <a:cxnLst/>
              <a:rect l="l" t="t" r="r" b="b"/>
              <a:pathLst>
                <a:path w="2768" h="2772" extrusionOk="0">
                  <a:moveTo>
                    <a:pt x="570" y="0"/>
                  </a:moveTo>
                  <a:cubicBezTo>
                    <a:pt x="415" y="0"/>
                    <a:pt x="1" y="865"/>
                    <a:pt x="1" y="865"/>
                  </a:cubicBezTo>
                  <a:lnTo>
                    <a:pt x="2695" y="2772"/>
                  </a:lnTo>
                  <a:cubicBezTo>
                    <a:pt x="2722" y="2740"/>
                    <a:pt x="2745" y="2705"/>
                    <a:pt x="2767" y="2669"/>
                  </a:cubicBezTo>
                  <a:lnTo>
                    <a:pt x="2740" y="2655"/>
                  </a:lnTo>
                  <a:cubicBezTo>
                    <a:pt x="2092" y="2129"/>
                    <a:pt x="302" y="878"/>
                    <a:pt x="266" y="824"/>
                  </a:cubicBezTo>
                  <a:cubicBezTo>
                    <a:pt x="221" y="752"/>
                    <a:pt x="648" y="131"/>
                    <a:pt x="693" y="59"/>
                  </a:cubicBezTo>
                  <a:lnTo>
                    <a:pt x="702" y="23"/>
                  </a:lnTo>
                  <a:cubicBezTo>
                    <a:pt x="662" y="14"/>
                    <a:pt x="617" y="5"/>
                    <a:pt x="576" y="1"/>
                  </a:cubicBezTo>
                  <a:cubicBezTo>
                    <a:pt x="574" y="0"/>
                    <a:pt x="572" y="0"/>
                    <a:pt x="5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171275" y="577975"/>
              <a:ext cx="138700" cy="169050"/>
            </a:xfrm>
            <a:custGeom>
              <a:avLst/>
              <a:gdLst/>
              <a:ahLst/>
              <a:cxnLst/>
              <a:rect l="l" t="t" r="r" b="b"/>
              <a:pathLst>
                <a:path w="5548" h="6762" extrusionOk="0">
                  <a:moveTo>
                    <a:pt x="1" y="1"/>
                  </a:moveTo>
                  <a:cubicBezTo>
                    <a:pt x="639" y="73"/>
                    <a:pt x="1652" y="329"/>
                    <a:pt x="2749" y="1067"/>
                  </a:cubicBezTo>
                  <a:cubicBezTo>
                    <a:pt x="4436" y="2196"/>
                    <a:pt x="5385" y="4544"/>
                    <a:pt x="5233" y="5273"/>
                  </a:cubicBezTo>
                  <a:cubicBezTo>
                    <a:pt x="5080" y="6002"/>
                    <a:pt x="4598" y="6713"/>
                    <a:pt x="4598" y="6713"/>
                  </a:cubicBezTo>
                  <a:cubicBezTo>
                    <a:pt x="4598" y="6713"/>
                    <a:pt x="4670" y="6762"/>
                    <a:pt x="4740" y="6762"/>
                  </a:cubicBezTo>
                  <a:cubicBezTo>
                    <a:pt x="4772" y="6762"/>
                    <a:pt x="4804" y="6751"/>
                    <a:pt x="4828" y="6722"/>
                  </a:cubicBezTo>
                  <a:cubicBezTo>
                    <a:pt x="4904" y="6627"/>
                    <a:pt x="5363" y="5705"/>
                    <a:pt x="5430" y="5323"/>
                  </a:cubicBezTo>
                  <a:cubicBezTo>
                    <a:pt x="5547" y="4675"/>
                    <a:pt x="4904" y="2412"/>
                    <a:pt x="3190" y="1193"/>
                  </a:cubicBezTo>
                  <a:cubicBezTo>
                    <a:pt x="1890" y="266"/>
                    <a:pt x="702" y="4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131925" y="577825"/>
              <a:ext cx="174000" cy="167975"/>
            </a:xfrm>
            <a:custGeom>
              <a:avLst/>
              <a:gdLst/>
              <a:ahLst/>
              <a:cxnLst/>
              <a:rect l="l" t="t" r="r" b="b"/>
              <a:pathLst>
                <a:path w="6960" h="6719" extrusionOk="0">
                  <a:moveTo>
                    <a:pt x="1607" y="456"/>
                  </a:moveTo>
                  <a:cubicBezTo>
                    <a:pt x="2200" y="456"/>
                    <a:pt x="3053" y="721"/>
                    <a:pt x="3253" y="1325"/>
                  </a:cubicBezTo>
                  <a:cubicBezTo>
                    <a:pt x="3266" y="1361"/>
                    <a:pt x="3010" y="1820"/>
                    <a:pt x="2857" y="2031"/>
                  </a:cubicBezTo>
                  <a:cubicBezTo>
                    <a:pt x="2812" y="2094"/>
                    <a:pt x="2780" y="2139"/>
                    <a:pt x="2762" y="2139"/>
                  </a:cubicBezTo>
                  <a:cubicBezTo>
                    <a:pt x="2761" y="2139"/>
                    <a:pt x="2759" y="2140"/>
                    <a:pt x="2757" y="2140"/>
                  </a:cubicBezTo>
                  <a:cubicBezTo>
                    <a:pt x="2599" y="2140"/>
                    <a:pt x="1261" y="1228"/>
                    <a:pt x="981" y="1028"/>
                  </a:cubicBezTo>
                  <a:cubicBezTo>
                    <a:pt x="859" y="943"/>
                    <a:pt x="1129" y="542"/>
                    <a:pt x="1206" y="515"/>
                  </a:cubicBezTo>
                  <a:cubicBezTo>
                    <a:pt x="1291" y="484"/>
                    <a:pt x="1381" y="466"/>
                    <a:pt x="1471" y="461"/>
                  </a:cubicBezTo>
                  <a:cubicBezTo>
                    <a:pt x="1515" y="458"/>
                    <a:pt x="1560" y="456"/>
                    <a:pt x="1607" y="456"/>
                  </a:cubicBezTo>
                  <a:close/>
                  <a:moveTo>
                    <a:pt x="3772" y="1549"/>
                  </a:moveTo>
                  <a:cubicBezTo>
                    <a:pt x="3774" y="1549"/>
                    <a:pt x="3777" y="1549"/>
                    <a:pt x="3779" y="1550"/>
                  </a:cubicBezTo>
                  <a:cubicBezTo>
                    <a:pt x="3819" y="1554"/>
                    <a:pt x="3860" y="1563"/>
                    <a:pt x="3905" y="1572"/>
                  </a:cubicBezTo>
                  <a:cubicBezTo>
                    <a:pt x="5183" y="1851"/>
                    <a:pt x="5956" y="3277"/>
                    <a:pt x="6060" y="3741"/>
                  </a:cubicBezTo>
                  <a:cubicBezTo>
                    <a:pt x="6091" y="3907"/>
                    <a:pt x="6060" y="4074"/>
                    <a:pt x="5970" y="4218"/>
                  </a:cubicBezTo>
                  <a:cubicBezTo>
                    <a:pt x="5947" y="4254"/>
                    <a:pt x="5925" y="4289"/>
                    <a:pt x="5898" y="4321"/>
                  </a:cubicBezTo>
                  <a:lnTo>
                    <a:pt x="3203" y="2414"/>
                  </a:lnTo>
                  <a:cubicBezTo>
                    <a:pt x="3203" y="2414"/>
                    <a:pt x="3618" y="1549"/>
                    <a:pt x="3772" y="1549"/>
                  </a:cubicBezTo>
                  <a:close/>
                  <a:moveTo>
                    <a:pt x="1310" y="1"/>
                  </a:moveTo>
                  <a:cubicBezTo>
                    <a:pt x="1178" y="1"/>
                    <a:pt x="1046" y="9"/>
                    <a:pt x="913" y="25"/>
                  </a:cubicBezTo>
                  <a:cubicBezTo>
                    <a:pt x="661" y="119"/>
                    <a:pt x="0" y="2274"/>
                    <a:pt x="0" y="2274"/>
                  </a:cubicBezTo>
                  <a:lnTo>
                    <a:pt x="6172" y="6719"/>
                  </a:lnTo>
                  <a:cubicBezTo>
                    <a:pt x="6172" y="6719"/>
                    <a:pt x="6654" y="6008"/>
                    <a:pt x="6807" y="5279"/>
                  </a:cubicBezTo>
                  <a:cubicBezTo>
                    <a:pt x="6959" y="4550"/>
                    <a:pt x="6010" y="2202"/>
                    <a:pt x="4323" y="1073"/>
                  </a:cubicBezTo>
                  <a:cubicBezTo>
                    <a:pt x="3226" y="335"/>
                    <a:pt x="2213" y="79"/>
                    <a:pt x="1575" y="11"/>
                  </a:cubicBezTo>
                  <a:cubicBezTo>
                    <a:pt x="1486" y="4"/>
                    <a:pt x="1398" y="1"/>
                    <a:pt x="131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345700" y="689525"/>
              <a:ext cx="248925" cy="106225"/>
            </a:xfrm>
            <a:custGeom>
              <a:avLst/>
              <a:gdLst/>
              <a:ahLst/>
              <a:cxnLst/>
              <a:rect l="l" t="t" r="r" b="b"/>
              <a:pathLst>
                <a:path w="9957" h="4249" extrusionOk="0">
                  <a:moveTo>
                    <a:pt x="2791" y="478"/>
                  </a:moveTo>
                  <a:cubicBezTo>
                    <a:pt x="2840" y="478"/>
                    <a:pt x="2889" y="478"/>
                    <a:pt x="2939" y="478"/>
                  </a:cubicBezTo>
                  <a:lnTo>
                    <a:pt x="2957" y="514"/>
                  </a:lnTo>
                  <a:lnTo>
                    <a:pt x="2871" y="1891"/>
                  </a:lnTo>
                  <a:lnTo>
                    <a:pt x="2831" y="1886"/>
                  </a:lnTo>
                  <a:cubicBezTo>
                    <a:pt x="1656" y="1765"/>
                    <a:pt x="788" y="1666"/>
                    <a:pt x="761" y="1648"/>
                  </a:cubicBezTo>
                  <a:cubicBezTo>
                    <a:pt x="689" y="1598"/>
                    <a:pt x="734" y="681"/>
                    <a:pt x="932" y="609"/>
                  </a:cubicBezTo>
                  <a:cubicBezTo>
                    <a:pt x="1183" y="515"/>
                    <a:pt x="1944" y="478"/>
                    <a:pt x="2791" y="478"/>
                  </a:cubicBezTo>
                  <a:close/>
                  <a:moveTo>
                    <a:pt x="3388" y="487"/>
                  </a:moveTo>
                  <a:cubicBezTo>
                    <a:pt x="3910" y="496"/>
                    <a:pt x="4428" y="523"/>
                    <a:pt x="4841" y="559"/>
                  </a:cubicBezTo>
                  <a:cubicBezTo>
                    <a:pt x="5449" y="618"/>
                    <a:pt x="6020" y="672"/>
                    <a:pt x="6533" y="730"/>
                  </a:cubicBezTo>
                  <a:lnTo>
                    <a:pt x="6533" y="735"/>
                  </a:lnTo>
                  <a:lnTo>
                    <a:pt x="6434" y="2237"/>
                  </a:lnTo>
                  <a:lnTo>
                    <a:pt x="6429" y="2237"/>
                  </a:lnTo>
                  <a:cubicBezTo>
                    <a:pt x="5422" y="2147"/>
                    <a:pt x="4288" y="2035"/>
                    <a:pt x="3303" y="1931"/>
                  </a:cubicBezTo>
                  <a:lnTo>
                    <a:pt x="3303" y="1886"/>
                  </a:lnTo>
                  <a:lnTo>
                    <a:pt x="3388" y="501"/>
                  </a:lnTo>
                  <a:lnTo>
                    <a:pt x="3388" y="487"/>
                  </a:lnTo>
                  <a:close/>
                  <a:moveTo>
                    <a:pt x="6996" y="784"/>
                  </a:moveTo>
                  <a:cubicBezTo>
                    <a:pt x="8134" y="919"/>
                    <a:pt x="8926" y="1050"/>
                    <a:pt x="9169" y="1171"/>
                  </a:cubicBezTo>
                  <a:cubicBezTo>
                    <a:pt x="9327" y="1243"/>
                    <a:pt x="9448" y="2296"/>
                    <a:pt x="9237" y="2417"/>
                  </a:cubicBezTo>
                  <a:cubicBezTo>
                    <a:pt x="9222" y="2426"/>
                    <a:pt x="9167" y="2431"/>
                    <a:pt x="9078" y="2431"/>
                  </a:cubicBezTo>
                  <a:cubicBezTo>
                    <a:pt x="8737" y="2431"/>
                    <a:pt x="7889" y="2367"/>
                    <a:pt x="6857" y="2278"/>
                  </a:cubicBezTo>
                  <a:lnTo>
                    <a:pt x="6861" y="2251"/>
                  </a:lnTo>
                  <a:lnTo>
                    <a:pt x="6960" y="793"/>
                  </a:lnTo>
                  <a:lnTo>
                    <a:pt x="6996" y="784"/>
                  </a:lnTo>
                  <a:close/>
                  <a:moveTo>
                    <a:pt x="2911" y="0"/>
                  </a:moveTo>
                  <a:cubicBezTo>
                    <a:pt x="1819" y="0"/>
                    <a:pt x="866" y="73"/>
                    <a:pt x="545" y="222"/>
                  </a:cubicBezTo>
                  <a:cubicBezTo>
                    <a:pt x="50" y="447"/>
                    <a:pt x="1" y="3191"/>
                    <a:pt x="1" y="3191"/>
                  </a:cubicBezTo>
                  <a:cubicBezTo>
                    <a:pt x="797" y="3294"/>
                    <a:pt x="1616" y="3398"/>
                    <a:pt x="2417" y="3492"/>
                  </a:cubicBezTo>
                  <a:lnTo>
                    <a:pt x="2421" y="3447"/>
                  </a:lnTo>
                  <a:cubicBezTo>
                    <a:pt x="2421" y="3447"/>
                    <a:pt x="2444" y="2521"/>
                    <a:pt x="2624" y="2444"/>
                  </a:cubicBezTo>
                  <a:cubicBezTo>
                    <a:pt x="2668" y="2425"/>
                    <a:pt x="2816" y="2416"/>
                    <a:pt x="3032" y="2416"/>
                  </a:cubicBezTo>
                  <a:cubicBezTo>
                    <a:pt x="4122" y="2416"/>
                    <a:pt x="6960" y="2642"/>
                    <a:pt x="7185" y="2890"/>
                  </a:cubicBezTo>
                  <a:cubicBezTo>
                    <a:pt x="7343" y="3056"/>
                    <a:pt x="7302" y="3852"/>
                    <a:pt x="7293" y="4014"/>
                  </a:cubicBezTo>
                  <a:cubicBezTo>
                    <a:pt x="8841" y="4163"/>
                    <a:pt x="9866" y="4248"/>
                    <a:pt x="9866" y="4248"/>
                  </a:cubicBezTo>
                  <a:cubicBezTo>
                    <a:pt x="9866" y="4248"/>
                    <a:pt x="9956" y="1293"/>
                    <a:pt x="9713" y="942"/>
                  </a:cubicBezTo>
                  <a:cubicBezTo>
                    <a:pt x="9466" y="591"/>
                    <a:pt x="7091" y="240"/>
                    <a:pt x="4734" y="64"/>
                  </a:cubicBezTo>
                  <a:cubicBezTo>
                    <a:pt x="4138" y="22"/>
                    <a:pt x="3504" y="0"/>
                    <a:pt x="2911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660175" y="803025"/>
              <a:ext cx="179050" cy="188975"/>
            </a:xfrm>
            <a:custGeom>
              <a:avLst/>
              <a:gdLst/>
              <a:ahLst/>
              <a:cxnLst/>
              <a:rect l="l" t="t" r="r" b="b"/>
              <a:pathLst>
                <a:path w="7162" h="7559" extrusionOk="0">
                  <a:moveTo>
                    <a:pt x="5360" y="1620"/>
                  </a:moveTo>
                  <a:cubicBezTo>
                    <a:pt x="5362" y="1620"/>
                    <a:pt x="5365" y="1620"/>
                    <a:pt x="5367" y="1620"/>
                  </a:cubicBezTo>
                  <a:cubicBezTo>
                    <a:pt x="5592" y="1643"/>
                    <a:pt x="5385" y="4526"/>
                    <a:pt x="5340" y="4657"/>
                  </a:cubicBezTo>
                  <a:cubicBezTo>
                    <a:pt x="5295" y="4792"/>
                    <a:pt x="2812" y="5790"/>
                    <a:pt x="2542" y="5790"/>
                  </a:cubicBezTo>
                  <a:cubicBezTo>
                    <a:pt x="2276" y="5790"/>
                    <a:pt x="2429" y="2983"/>
                    <a:pt x="2429" y="2983"/>
                  </a:cubicBezTo>
                  <a:cubicBezTo>
                    <a:pt x="2452" y="2765"/>
                    <a:pt x="5095" y="1620"/>
                    <a:pt x="5360" y="1620"/>
                  </a:cubicBezTo>
                  <a:close/>
                  <a:moveTo>
                    <a:pt x="7162" y="1"/>
                  </a:moveTo>
                  <a:lnTo>
                    <a:pt x="9" y="3186"/>
                  </a:lnTo>
                  <a:lnTo>
                    <a:pt x="0" y="3186"/>
                  </a:lnTo>
                  <a:cubicBezTo>
                    <a:pt x="27" y="5084"/>
                    <a:pt x="68" y="7558"/>
                    <a:pt x="68" y="7558"/>
                  </a:cubicBezTo>
                  <a:cubicBezTo>
                    <a:pt x="697" y="7531"/>
                    <a:pt x="2605" y="6748"/>
                    <a:pt x="4197" y="6051"/>
                  </a:cubicBezTo>
                  <a:cubicBezTo>
                    <a:pt x="5506" y="5471"/>
                    <a:pt x="6604" y="4949"/>
                    <a:pt x="6604" y="4949"/>
                  </a:cubicBezTo>
                  <a:cubicBezTo>
                    <a:pt x="6604" y="4949"/>
                    <a:pt x="6982" y="2151"/>
                    <a:pt x="7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659600" y="741275"/>
              <a:ext cx="183225" cy="141400"/>
            </a:xfrm>
            <a:custGeom>
              <a:avLst/>
              <a:gdLst/>
              <a:ahLst/>
              <a:cxnLst/>
              <a:rect l="l" t="t" r="r" b="b"/>
              <a:pathLst>
                <a:path w="7329" h="5656" extrusionOk="0">
                  <a:moveTo>
                    <a:pt x="6152" y="634"/>
                  </a:moveTo>
                  <a:cubicBezTo>
                    <a:pt x="6196" y="634"/>
                    <a:pt x="6237" y="636"/>
                    <a:pt x="6276" y="640"/>
                  </a:cubicBezTo>
                  <a:cubicBezTo>
                    <a:pt x="6321" y="644"/>
                    <a:pt x="6362" y="653"/>
                    <a:pt x="6407" y="662"/>
                  </a:cubicBezTo>
                  <a:cubicBezTo>
                    <a:pt x="7005" y="806"/>
                    <a:pt x="6870" y="1832"/>
                    <a:pt x="6802" y="1922"/>
                  </a:cubicBezTo>
                  <a:cubicBezTo>
                    <a:pt x="6739" y="2007"/>
                    <a:pt x="4490" y="2898"/>
                    <a:pt x="4490" y="2898"/>
                  </a:cubicBezTo>
                  <a:cubicBezTo>
                    <a:pt x="4486" y="2839"/>
                    <a:pt x="4477" y="2740"/>
                    <a:pt x="4463" y="2619"/>
                  </a:cubicBezTo>
                  <a:cubicBezTo>
                    <a:pt x="4414" y="2210"/>
                    <a:pt x="4301" y="1535"/>
                    <a:pt x="4063" y="1148"/>
                  </a:cubicBezTo>
                  <a:cubicBezTo>
                    <a:pt x="4063" y="1148"/>
                    <a:pt x="4283" y="1062"/>
                    <a:pt x="4598" y="964"/>
                  </a:cubicBezTo>
                  <a:cubicBezTo>
                    <a:pt x="5054" y="816"/>
                    <a:pt x="5704" y="634"/>
                    <a:pt x="6152" y="634"/>
                  </a:cubicBezTo>
                  <a:close/>
                  <a:moveTo>
                    <a:pt x="3567" y="1278"/>
                  </a:moveTo>
                  <a:cubicBezTo>
                    <a:pt x="3808" y="1278"/>
                    <a:pt x="4092" y="3007"/>
                    <a:pt x="3914" y="3136"/>
                  </a:cubicBezTo>
                  <a:cubicBezTo>
                    <a:pt x="3294" y="3577"/>
                    <a:pt x="1107" y="4549"/>
                    <a:pt x="887" y="4571"/>
                  </a:cubicBezTo>
                  <a:cubicBezTo>
                    <a:pt x="885" y="4571"/>
                    <a:pt x="884" y="4572"/>
                    <a:pt x="882" y="4572"/>
                  </a:cubicBezTo>
                  <a:cubicBezTo>
                    <a:pt x="808" y="4572"/>
                    <a:pt x="751" y="4460"/>
                    <a:pt x="716" y="4297"/>
                  </a:cubicBezTo>
                  <a:cubicBezTo>
                    <a:pt x="648" y="3973"/>
                    <a:pt x="653" y="3460"/>
                    <a:pt x="752" y="3312"/>
                  </a:cubicBezTo>
                  <a:cubicBezTo>
                    <a:pt x="1283" y="2543"/>
                    <a:pt x="2695" y="1683"/>
                    <a:pt x="3298" y="1386"/>
                  </a:cubicBezTo>
                  <a:cubicBezTo>
                    <a:pt x="3384" y="1341"/>
                    <a:pt x="3469" y="1305"/>
                    <a:pt x="3559" y="1278"/>
                  </a:cubicBezTo>
                  <a:cubicBezTo>
                    <a:pt x="3562" y="1278"/>
                    <a:pt x="3564" y="1278"/>
                    <a:pt x="3567" y="1278"/>
                  </a:cubicBezTo>
                  <a:close/>
                  <a:moveTo>
                    <a:pt x="6824" y="1"/>
                  </a:moveTo>
                  <a:cubicBezTo>
                    <a:pt x="6083" y="1"/>
                    <a:pt x="4539" y="343"/>
                    <a:pt x="3581" y="752"/>
                  </a:cubicBezTo>
                  <a:cubicBezTo>
                    <a:pt x="2430" y="1238"/>
                    <a:pt x="1" y="2781"/>
                    <a:pt x="1" y="3622"/>
                  </a:cubicBezTo>
                  <a:cubicBezTo>
                    <a:pt x="1" y="3901"/>
                    <a:pt x="10" y="4706"/>
                    <a:pt x="23" y="5656"/>
                  </a:cubicBezTo>
                  <a:lnTo>
                    <a:pt x="32" y="5656"/>
                  </a:lnTo>
                  <a:lnTo>
                    <a:pt x="7185" y="2475"/>
                  </a:lnTo>
                  <a:cubicBezTo>
                    <a:pt x="7293" y="1175"/>
                    <a:pt x="7329" y="109"/>
                    <a:pt x="7158" y="46"/>
                  </a:cubicBezTo>
                  <a:cubicBezTo>
                    <a:pt x="7095" y="23"/>
                    <a:pt x="7027" y="10"/>
                    <a:pt x="6960" y="5"/>
                  </a:cubicBezTo>
                  <a:cubicBezTo>
                    <a:pt x="6918" y="2"/>
                    <a:pt x="6873" y="1"/>
                    <a:pt x="6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771175" y="757250"/>
              <a:ext cx="63550" cy="56475"/>
            </a:xfrm>
            <a:custGeom>
              <a:avLst/>
              <a:gdLst/>
              <a:ahLst/>
              <a:cxnLst/>
              <a:rect l="l" t="t" r="r" b="b"/>
              <a:pathLst>
                <a:path w="2542" h="2259" extrusionOk="0">
                  <a:moveTo>
                    <a:pt x="1813" y="1"/>
                  </a:moveTo>
                  <a:lnTo>
                    <a:pt x="1813" y="46"/>
                  </a:lnTo>
                  <a:cubicBezTo>
                    <a:pt x="1944" y="226"/>
                    <a:pt x="2034" y="432"/>
                    <a:pt x="2070" y="657"/>
                  </a:cubicBezTo>
                  <a:cubicBezTo>
                    <a:pt x="2101" y="833"/>
                    <a:pt x="2097" y="1017"/>
                    <a:pt x="2056" y="1193"/>
                  </a:cubicBezTo>
                  <a:lnTo>
                    <a:pt x="0" y="1980"/>
                  </a:lnTo>
                  <a:cubicBezTo>
                    <a:pt x="18" y="2101"/>
                    <a:pt x="23" y="2200"/>
                    <a:pt x="32" y="2259"/>
                  </a:cubicBezTo>
                  <a:cubicBezTo>
                    <a:pt x="32" y="2259"/>
                    <a:pt x="2276" y="1368"/>
                    <a:pt x="2344" y="1283"/>
                  </a:cubicBezTo>
                  <a:cubicBezTo>
                    <a:pt x="2407" y="1193"/>
                    <a:pt x="2542" y="167"/>
                    <a:pt x="1944" y="23"/>
                  </a:cubicBezTo>
                  <a:cubicBezTo>
                    <a:pt x="1903" y="14"/>
                    <a:pt x="1858" y="5"/>
                    <a:pt x="1813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677475" y="773200"/>
              <a:ext cx="84325" cy="82375"/>
            </a:xfrm>
            <a:custGeom>
              <a:avLst/>
              <a:gdLst/>
              <a:ahLst/>
              <a:cxnLst/>
              <a:rect l="l" t="t" r="r" b="b"/>
              <a:pathLst>
                <a:path w="3373" h="3295" extrusionOk="0">
                  <a:moveTo>
                    <a:pt x="2852" y="1"/>
                  </a:moveTo>
                  <a:cubicBezTo>
                    <a:pt x="2849" y="1"/>
                    <a:pt x="2847" y="1"/>
                    <a:pt x="2844" y="1"/>
                  </a:cubicBezTo>
                  <a:cubicBezTo>
                    <a:pt x="2754" y="28"/>
                    <a:pt x="2664" y="64"/>
                    <a:pt x="2583" y="109"/>
                  </a:cubicBezTo>
                  <a:lnTo>
                    <a:pt x="2619" y="109"/>
                  </a:lnTo>
                  <a:cubicBezTo>
                    <a:pt x="2619" y="109"/>
                    <a:pt x="3019" y="1086"/>
                    <a:pt x="2974" y="1612"/>
                  </a:cubicBezTo>
                  <a:cubicBezTo>
                    <a:pt x="2974" y="1612"/>
                    <a:pt x="1386" y="2530"/>
                    <a:pt x="1" y="3020"/>
                  </a:cubicBezTo>
                  <a:cubicBezTo>
                    <a:pt x="36" y="3180"/>
                    <a:pt x="91" y="3295"/>
                    <a:pt x="160" y="3295"/>
                  </a:cubicBezTo>
                  <a:cubicBezTo>
                    <a:pt x="162" y="3295"/>
                    <a:pt x="165" y="3295"/>
                    <a:pt x="167" y="3294"/>
                  </a:cubicBezTo>
                  <a:cubicBezTo>
                    <a:pt x="388" y="3272"/>
                    <a:pt x="2579" y="2300"/>
                    <a:pt x="3195" y="1859"/>
                  </a:cubicBezTo>
                  <a:cubicBezTo>
                    <a:pt x="3373" y="1730"/>
                    <a:pt x="3093" y="1"/>
                    <a:pt x="2852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647800" y="739125"/>
              <a:ext cx="185800" cy="252900"/>
            </a:xfrm>
            <a:custGeom>
              <a:avLst/>
              <a:gdLst/>
              <a:ahLst/>
              <a:cxnLst/>
              <a:rect l="l" t="t" r="r" b="b"/>
              <a:pathLst>
                <a:path w="7432" h="10116" extrusionOk="0">
                  <a:moveTo>
                    <a:pt x="6551" y="0"/>
                  </a:moveTo>
                  <a:cubicBezTo>
                    <a:pt x="5361" y="0"/>
                    <a:pt x="3987" y="409"/>
                    <a:pt x="3199" y="798"/>
                  </a:cubicBezTo>
                  <a:cubicBezTo>
                    <a:pt x="3158" y="820"/>
                    <a:pt x="3118" y="838"/>
                    <a:pt x="3077" y="856"/>
                  </a:cubicBezTo>
                  <a:cubicBezTo>
                    <a:pt x="626" y="2165"/>
                    <a:pt x="27" y="3258"/>
                    <a:pt x="59" y="3560"/>
                  </a:cubicBezTo>
                  <a:cubicBezTo>
                    <a:pt x="81" y="3794"/>
                    <a:pt x="68" y="5512"/>
                    <a:pt x="45" y="7127"/>
                  </a:cubicBezTo>
                  <a:cubicBezTo>
                    <a:pt x="27" y="8639"/>
                    <a:pt x="0" y="10056"/>
                    <a:pt x="0" y="10056"/>
                  </a:cubicBezTo>
                  <a:lnTo>
                    <a:pt x="0" y="10078"/>
                  </a:lnTo>
                  <a:cubicBezTo>
                    <a:pt x="252" y="10102"/>
                    <a:pt x="431" y="10115"/>
                    <a:pt x="526" y="10115"/>
                  </a:cubicBezTo>
                  <a:cubicBezTo>
                    <a:pt x="540" y="10115"/>
                    <a:pt x="552" y="10115"/>
                    <a:pt x="563" y="10114"/>
                  </a:cubicBezTo>
                  <a:cubicBezTo>
                    <a:pt x="563" y="10114"/>
                    <a:pt x="522" y="7635"/>
                    <a:pt x="495" y="5742"/>
                  </a:cubicBezTo>
                  <a:cubicBezTo>
                    <a:pt x="482" y="4792"/>
                    <a:pt x="473" y="3987"/>
                    <a:pt x="473" y="3708"/>
                  </a:cubicBezTo>
                  <a:cubicBezTo>
                    <a:pt x="473" y="2867"/>
                    <a:pt x="2902" y="1324"/>
                    <a:pt x="4053" y="838"/>
                  </a:cubicBezTo>
                  <a:cubicBezTo>
                    <a:pt x="5011" y="429"/>
                    <a:pt x="6555" y="87"/>
                    <a:pt x="7296" y="87"/>
                  </a:cubicBezTo>
                  <a:cubicBezTo>
                    <a:pt x="7345" y="87"/>
                    <a:pt x="7390" y="88"/>
                    <a:pt x="7432" y="91"/>
                  </a:cubicBezTo>
                  <a:cubicBezTo>
                    <a:pt x="7160" y="28"/>
                    <a:pt x="6862" y="0"/>
                    <a:pt x="6551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717075" y="843625"/>
              <a:ext cx="82900" cy="104275"/>
            </a:xfrm>
            <a:custGeom>
              <a:avLst/>
              <a:gdLst/>
              <a:ahLst/>
              <a:cxnLst/>
              <a:rect l="l" t="t" r="r" b="b"/>
              <a:pathLst>
                <a:path w="3316" h="4171" extrusionOk="0">
                  <a:moveTo>
                    <a:pt x="3084" y="0"/>
                  </a:moveTo>
                  <a:cubicBezTo>
                    <a:pt x="2819" y="0"/>
                    <a:pt x="176" y="1145"/>
                    <a:pt x="153" y="1364"/>
                  </a:cubicBezTo>
                  <a:cubicBezTo>
                    <a:pt x="153" y="1364"/>
                    <a:pt x="0" y="4171"/>
                    <a:pt x="266" y="4171"/>
                  </a:cubicBezTo>
                  <a:cubicBezTo>
                    <a:pt x="531" y="4171"/>
                    <a:pt x="3019" y="3172"/>
                    <a:pt x="3064" y="3037"/>
                  </a:cubicBezTo>
                  <a:cubicBezTo>
                    <a:pt x="3109" y="2902"/>
                    <a:pt x="3316" y="19"/>
                    <a:pt x="3091" y="1"/>
                  </a:cubicBezTo>
                  <a:cubicBezTo>
                    <a:pt x="3089" y="0"/>
                    <a:pt x="3086" y="0"/>
                    <a:pt x="3084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761275" y="765475"/>
              <a:ext cx="62450" cy="41400"/>
            </a:xfrm>
            <a:custGeom>
              <a:avLst/>
              <a:gdLst/>
              <a:ahLst/>
              <a:cxnLst/>
              <a:rect l="l" t="t" r="r" b="b"/>
              <a:pathLst>
                <a:path w="2498" h="1656" extrusionOk="0">
                  <a:moveTo>
                    <a:pt x="531" y="0"/>
                  </a:moveTo>
                  <a:cubicBezTo>
                    <a:pt x="221" y="99"/>
                    <a:pt x="0" y="184"/>
                    <a:pt x="0" y="184"/>
                  </a:cubicBezTo>
                  <a:cubicBezTo>
                    <a:pt x="239" y="571"/>
                    <a:pt x="351" y="1246"/>
                    <a:pt x="396" y="1655"/>
                  </a:cubicBezTo>
                  <a:lnTo>
                    <a:pt x="2452" y="868"/>
                  </a:lnTo>
                  <a:cubicBezTo>
                    <a:pt x="2493" y="693"/>
                    <a:pt x="2497" y="508"/>
                    <a:pt x="2466" y="333"/>
                  </a:cubicBezTo>
                  <a:lnTo>
                    <a:pt x="2466" y="333"/>
                  </a:lnTo>
                  <a:lnTo>
                    <a:pt x="2430" y="337"/>
                  </a:lnTo>
                  <a:cubicBezTo>
                    <a:pt x="2169" y="252"/>
                    <a:pt x="1494" y="135"/>
                    <a:pt x="531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686700" y="951475"/>
              <a:ext cx="135450" cy="108550"/>
            </a:xfrm>
            <a:custGeom>
              <a:avLst/>
              <a:gdLst/>
              <a:ahLst/>
              <a:cxnLst/>
              <a:rect l="l" t="t" r="r" b="b"/>
              <a:pathLst>
                <a:path w="5418" h="4342" extrusionOk="0">
                  <a:moveTo>
                    <a:pt x="5264" y="1"/>
                  </a:moveTo>
                  <a:lnTo>
                    <a:pt x="217" y="1976"/>
                  </a:lnTo>
                  <a:cubicBezTo>
                    <a:pt x="217" y="1976"/>
                    <a:pt x="140" y="2007"/>
                    <a:pt x="23" y="2048"/>
                  </a:cubicBezTo>
                  <a:lnTo>
                    <a:pt x="1" y="4342"/>
                  </a:lnTo>
                  <a:cubicBezTo>
                    <a:pt x="752" y="4004"/>
                    <a:pt x="1688" y="3537"/>
                    <a:pt x="2560" y="3078"/>
                  </a:cubicBezTo>
                  <a:cubicBezTo>
                    <a:pt x="3001" y="2844"/>
                    <a:pt x="3424" y="2614"/>
                    <a:pt x="3802" y="2407"/>
                  </a:cubicBezTo>
                  <a:cubicBezTo>
                    <a:pt x="4085" y="2255"/>
                    <a:pt x="4342" y="2111"/>
                    <a:pt x="4558" y="1985"/>
                  </a:cubicBezTo>
                  <a:cubicBezTo>
                    <a:pt x="4976" y="1742"/>
                    <a:pt x="5251" y="1571"/>
                    <a:pt x="5278" y="1530"/>
                  </a:cubicBezTo>
                  <a:cubicBezTo>
                    <a:pt x="5323" y="1463"/>
                    <a:pt x="5417" y="91"/>
                    <a:pt x="5264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593250" y="950850"/>
              <a:ext cx="225075" cy="62675"/>
            </a:xfrm>
            <a:custGeom>
              <a:avLst/>
              <a:gdLst/>
              <a:ahLst/>
              <a:cxnLst/>
              <a:rect l="l" t="t" r="r" b="b"/>
              <a:pathLst>
                <a:path w="9003" h="2507" extrusionOk="0">
                  <a:moveTo>
                    <a:pt x="8780" y="0"/>
                  </a:moveTo>
                  <a:cubicBezTo>
                    <a:pt x="8289" y="0"/>
                    <a:pt x="7161" y="108"/>
                    <a:pt x="6874" y="134"/>
                  </a:cubicBezTo>
                  <a:cubicBezTo>
                    <a:pt x="5282" y="835"/>
                    <a:pt x="3374" y="1618"/>
                    <a:pt x="2745" y="1645"/>
                  </a:cubicBezTo>
                  <a:cubicBezTo>
                    <a:pt x="2734" y="1646"/>
                    <a:pt x="2722" y="1646"/>
                    <a:pt x="2708" y="1646"/>
                  </a:cubicBezTo>
                  <a:cubicBezTo>
                    <a:pt x="2613" y="1646"/>
                    <a:pt x="2434" y="1633"/>
                    <a:pt x="2182" y="1609"/>
                  </a:cubicBezTo>
                  <a:cubicBezTo>
                    <a:pt x="1696" y="1564"/>
                    <a:pt x="945" y="1479"/>
                    <a:pt x="0" y="1366"/>
                  </a:cubicBezTo>
                  <a:lnTo>
                    <a:pt x="0" y="1366"/>
                  </a:lnTo>
                  <a:lnTo>
                    <a:pt x="1242" y="2428"/>
                  </a:lnTo>
                  <a:lnTo>
                    <a:pt x="1422" y="2455"/>
                  </a:lnTo>
                  <a:cubicBezTo>
                    <a:pt x="1659" y="2488"/>
                    <a:pt x="1898" y="2507"/>
                    <a:pt x="2138" y="2507"/>
                  </a:cubicBezTo>
                  <a:cubicBezTo>
                    <a:pt x="2222" y="2507"/>
                    <a:pt x="2305" y="2505"/>
                    <a:pt x="2389" y="2500"/>
                  </a:cubicBezTo>
                  <a:cubicBezTo>
                    <a:pt x="2668" y="2477"/>
                    <a:pt x="3406" y="2208"/>
                    <a:pt x="3761" y="2073"/>
                  </a:cubicBezTo>
                  <a:cubicBezTo>
                    <a:pt x="3878" y="2032"/>
                    <a:pt x="3955" y="2001"/>
                    <a:pt x="3955" y="2001"/>
                  </a:cubicBezTo>
                  <a:lnTo>
                    <a:pt x="9002" y="21"/>
                  </a:lnTo>
                  <a:cubicBezTo>
                    <a:pt x="8977" y="7"/>
                    <a:pt x="8896" y="0"/>
                    <a:pt x="8780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771850" y="1001200"/>
              <a:ext cx="33200" cy="61475"/>
            </a:xfrm>
            <a:custGeom>
              <a:avLst/>
              <a:gdLst/>
              <a:ahLst/>
              <a:cxnLst/>
              <a:rect l="l" t="t" r="r" b="b"/>
              <a:pathLst>
                <a:path w="1328" h="2459" extrusionOk="0">
                  <a:moveTo>
                    <a:pt x="1152" y="0"/>
                  </a:moveTo>
                  <a:cubicBezTo>
                    <a:pt x="936" y="122"/>
                    <a:pt x="679" y="266"/>
                    <a:pt x="401" y="423"/>
                  </a:cubicBezTo>
                  <a:lnTo>
                    <a:pt x="401" y="427"/>
                  </a:lnTo>
                  <a:cubicBezTo>
                    <a:pt x="401" y="427"/>
                    <a:pt x="724" y="2119"/>
                    <a:pt x="0" y="2452"/>
                  </a:cubicBezTo>
                  <a:cubicBezTo>
                    <a:pt x="35" y="2455"/>
                    <a:pt x="70" y="2458"/>
                    <a:pt x="107" y="2458"/>
                  </a:cubicBezTo>
                  <a:cubicBezTo>
                    <a:pt x="122" y="2458"/>
                    <a:pt x="137" y="2458"/>
                    <a:pt x="153" y="2456"/>
                  </a:cubicBezTo>
                  <a:cubicBezTo>
                    <a:pt x="1125" y="2411"/>
                    <a:pt x="1300" y="1575"/>
                    <a:pt x="1318" y="1206"/>
                  </a:cubicBezTo>
                  <a:cubicBezTo>
                    <a:pt x="1327" y="796"/>
                    <a:pt x="1273" y="387"/>
                    <a:pt x="1152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750700" y="1011650"/>
              <a:ext cx="40625" cy="50850"/>
            </a:xfrm>
            <a:custGeom>
              <a:avLst/>
              <a:gdLst/>
              <a:ahLst/>
              <a:cxnLst/>
              <a:rect l="l" t="t" r="r" b="b"/>
              <a:pathLst>
                <a:path w="1625" h="2034" extrusionOk="0">
                  <a:moveTo>
                    <a:pt x="1242" y="0"/>
                  </a:moveTo>
                  <a:cubicBezTo>
                    <a:pt x="864" y="207"/>
                    <a:pt x="441" y="437"/>
                    <a:pt x="0" y="666"/>
                  </a:cubicBezTo>
                  <a:lnTo>
                    <a:pt x="9" y="684"/>
                  </a:lnTo>
                  <a:cubicBezTo>
                    <a:pt x="9" y="684"/>
                    <a:pt x="23" y="1930"/>
                    <a:pt x="846" y="2034"/>
                  </a:cubicBezTo>
                  <a:cubicBezTo>
                    <a:pt x="1624" y="1840"/>
                    <a:pt x="1247" y="9"/>
                    <a:pt x="1247" y="9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75800" y="776025"/>
              <a:ext cx="77175" cy="72675"/>
            </a:xfrm>
            <a:custGeom>
              <a:avLst/>
              <a:gdLst/>
              <a:ahLst/>
              <a:cxnLst/>
              <a:rect l="l" t="t" r="r" b="b"/>
              <a:pathLst>
                <a:path w="3087" h="2907" extrusionOk="0">
                  <a:moveTo>
                    <a:pt x="2650" y="1"/>
                  </a:moveTo>
                  <a:cubicBezTo>
                    <a:pt x="2043" y="298"/>
                    <a:pt x="635" y="1157"/>
                    <a:pt x="104" y="1926"/>
                  </a:cubicBezTo>
                  <a:cubicBezTo>
                    <a:pt x="5" y="2070"/>
                    <a:pt x="0" y="2583"/>
                    <a:pt x="68" y="2907"/>
                  </a:cubicBezTo>
                  <a:cubicBezTo>
                    <a:pt x="1453" y="2417"/>
                    <a:pt x="3041" y="1503"/>
                    <a:pt x="3041" y="1503"/>
                  </a:cubicBezTo>
                  <a:cubicBezTo>
                    <a:pt x="3086" y="973"/>
                    <a:pt x="2691" y="1"/>
                    <a:pt x="2691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085250" y="704825"/>
              <a:ext cx="642425" cy="212500"/>
            </a:xfrm>
            <a:custGeom>
              <a:avLst/>
              <a:gdLst/>
              <a:ahLst/>
              <a:cxnLst/>
              <a:rect l="l" t="t" r="r" b="b"/>
              <a:pathLst>
                <a:path w="25697" h="8500" extrusionOk="0">
                  <a:moveTo>
                    <a:pt x="5274" y="0"/>
                  </a:moveTo>
                  <a:cubicBezTo>
                    <a:pt x="4820" y="0"/>
                    <a:pt x="4562" y="212"/>
                    <a:pt x="4517" y="258"/>
                  </a:cubicBezTo>
                  <a:cubicBezTo>
                    <a:pt x="4607" y="469"/>
                    <a:pt x="4661" y="640"/>
                    <a:pt x="4661" y="640"/>
                  </a:cubicBezTo>
                  <a:lnTo>
                    <a:pt x="4706" y="654"/>
                  </a:lnTo>
                  <a:cubicBezTo>
                    <a:pt x="4490" y="1031"/>
                    <a:pt x="4017" y="1369"/>
                    <a:pt x="3446" y="1679"/>
                  </a:cubicBezTo>
                  <a:cubicBezTo>
                    <a:pt x="2812" y="2026"/>
                    <a:pt x="2542" y="2457"/>
                    <a:pt x="2488" y="2561"/>
                  </a:cubicBezTo>
                  <a:cubicBezTo>
                    <a:pt x="3095" y="2520"/>
                    <a:pt x="3698" y="2489"/>
                    <a:pt x="4062" y="2489"/>
                  </a:cubicBezTo>
                  <a:cubicBezTo>
                    <a:pt x="4062" y="2489"/>
                    <a:pt x="4548" y="2057"/>
                    <a:pt x="4836" y="2026"/>
                  </a:cubicBezTo>
                  <a:cubicBezTo>
                    <a:pt x="4850" y="2024"/>
                    <a:pt x="4862" y="2023"/>
                    <a:pt x="4873" y="2023"/>
                  </a:cubicBezTo>
                  <a:cubicBezTo>
                    <a:pt x="5048" y="2023"/>
                    <a:pt x="4872" y="2215"/>
                    <a:pt x="4872" y="2215"/>
                  </a:cubicBezTo>
                  <a:lnTo>
                    <a:pt x="4877" y="2219"/>
                  </a:lnTo>
                  <a:cubicBezTo>
                    <a:pt x="4949" y="2183"/>
                    <a:pt x="5025" y="2152"/>
                    <a:pt x="5106" y="2129"/>
                  </a:cubicBezTo>
                  <a:cubicBezTo>
                    <a:pt x="5340" y="2057"/>
                    <a:pt x="5582" y="2021"/>
                    <a:pt x="5824" y="2021"/>
                  </a:cubicBezTo>
                  <a:cubicBezTo>
                    <a:pt x="5838" y="2021"/>
                    <a:pt x="5852" y="2021"/>
                    <a:pt x="5866" y="2021"/>
                  </a:cubicBezTo>
                  <a:cubicBezTo>
                    <a:pt x="5992" y="2057"/>
                    <a:pt x="5916" y="2278"/>
                    <a:pt x="5691" y="2336"/>
                  </a:cubicBezTo>
                  <a:cubicBezTo>
                    <a:pt x="5792" y="2315"/>
                    <a:pt x="5927" y="2286"/>
                    <a:pt x="6020" y="2286"/>
                  </a:cubicBezTo>
                  <a:cubicBezTo>
                    <a:pt x="6085" y="2286"/>
                    <a:pt x="6129" y="2300"/>
                    <a:pt x="6127" y="2341"/>
                  </a:cubicBezTo>
                  <a:cubicBezTo>
                    <a:pt x="6123" y="2449"/>
                    <a:pt x="6033" y="2588"/>
                    <a:pt x="5754" y="2628"/>
                  </a:cubicBezTo>
                  <a:lnTo>
                    <a:pt x="5754" y="2633"/>
                  </a:lnTo>
                  <a:cubicBezTo>
                    <a:pt x="5774" y="2631"/>
                    <a:pt x="5792" y="2629"/>
                    <a:pt x="5808" y="2629"/>
                  </a:cubicBezTo>
                  <a:cubicBezTo>
                    <a:pt x="5885" y="2629"/>
                    <a:pt x="5926" y="2654"/>
                    <a:pt x="5934" y="2691"/>
                  </a:cubicBezTo>
                  <a:cubicBezTo>
                    <a:pt x="5952" y="2835"/>
                    <a:pt x="5408" y="3105"/>
                    <a:pt x="5408" y="3105"/>
                  </a:cubicBezTo>
                  <a:cubicBezTo>
                    <a:pt x="5408" y="3105"/>
                    <a:pt x="5093" y="3312"/>
                    <a:pt x="4845" y="3488"/>
                  </a:cubicBezTo>
                  <a:cubicBezTo>
                    <a:pt x="4631" y="3640"/>
                    <a:pt x="4281" y="3650"/>
                    <a:pt x="4192" y="3650"/>
                  </a:cubicBezTo>
                  <a:cubicBezTo>
                    <a:pt x="4178" y="3650"/>
                    <a:pt x="4170" y="3650"/>
                    <a:pt x="4170" y="3650"/>
                  </a:cubicBezTo>
                  <a:cubicBezTo>
                    <a:pt x="4170" y="3650"/>
                    <a:pt x="2551" y="4342"/>
                    <a:pt x="1048" y="4455"/>
                  </a:cubicBezTo>
                  <a:cubicBezTo>
                    <a:pt x="958" y="4572"/>
                    <a:pt x="387" y="5305"/>
                    <a:pt x="0" y="5346"/>
                  </a:cubicBezTo>
                  <a:lnTo>
                    <a:pt x="0" y="5350"/>
                  </a:lnTo>
                  <a:cubicBezTo>
                    <a:pt x="428" y="5593"/>
                    <a:pt x="994" y="5921"/>
                    <a:pt x="1066" y="5962"/>
                  </a:cubicBezTo>
                  <a:lnTo>
                    <a:pt x="22502" y="8499"/>
                  </a:lnTo>
                  <a:lnTo>
                    <a:pt x="22547" y="8499"/>
                  </a:lnTo>
                  <a:cubicBezTo>
                    <a:pt x="22570" y="6884"/>
                    <a:pt x="22588" y="5166"/>
                    <a:pt x="22561" y="4932"/>
                  </a:cubicBezTo>
                  <a:cubicBezTo>
                    <a:pt x="22529" y="4630"/>
                    <a:pt x="23132" y="3537"/>
                    <a:pt x="25579" y="2228"/>
                  </a:cubicBezTo>
                  <a:cubicBezTo>
                    <a:pt x="25620" y="2210"/>
                    <a:pt x="25656" y="2192"/>
                    <a:pt x="25696" y="2170"/>
                  </a:cubicBezTo>
                  <a:cubicBezTo>
                    <a:pt x="25597" y="2156"/>
                    <a:pt x="25494" y="2143"/>
                    <a:pt x="25390" y="2134"/>
                  </a:cubicBezTo>
                  <a:lnTo>
                    <a:pt x="25390" y="2143"/>
                  </a:lnTo>
                  <a:cubicBezTo>
                    <a:pt x="25138" y="2115"/>
                    <a:pt x="24909" y="2104"/>
                    <a:pt x="24706" y="2104"/>
                  </a:cubicBezTo>
                  <a:cubicBezTo>
                    <a:pt x="23961" y="2104"/>
                    <a:pt x="23550" y="2251"/>
                    <a:pt x="23550" y="2251"/>
                  </a:cubicBezTo>
                  <a:cubicBezTo>
                    <a:pt x="23550" y="2251"/>
                    <a:pt x="23564" y="2265"/>
                    <a:pt x="23482" y="2265"/>
                  </a:cubicBezTo>
                  <a:cubicBezTo>
                    <a:pt x="23361" y="2265"/>
                    <a:pt x="23031" y="2233"/>
                    <a:pt x="22138" y="2075"/>
                  </a:cubicBezTo>
                  <a:cubicBezTo>
                    <a:pt x="20635" y="1810"/>
                    <a:pt x="18674" y="1693"/>
                    <a:pt x="17054" y="1693"/>
                  </a:cubicBezTo>
                  <a:cubicBezTo>
                    <a:pt x="16447" y="1693"/>
                    <a:pt x="14850" y="1202"/>
                    <a:pt x="13550" y="811"/>
                  </a:cubicBezTo>
                  <a:cubicBezTo>
                    <a:pt x="12835" y="595"/>
                    <a:pt x="12205" y="411"/>
                    <a:pt x="11886" y="352"/>
                  </a:cubicBezTo>
                  <a:cubicBezTo>
                    <a:pt x="11558" y="292"/>
                    <a:pt x="11174" y="270"/>
                    <a:pt x="10777" y="270"/>
                  </a:cubicBezTo>
                  <a:cubicBezTo>
                    <a:pt x="10401" y="270"/>
                    <a:pt x="10013" y="290"/>
                    <a:pt x="9650" y="316"/>
                  </a:cubicBezTo>
                  <a:cubicBezTo>
                    <a:pt x="8993" y="366"/>
                    <a:pt x="8417" y="429"/>
                    <a:pt x="8129" y="442"/>
                  </a:cubicBezTo>
                  <a:cubicBezTo>
                    <a:pt x="8094" y="443"/>
                    <a:pt x="8058" y="444"/>
                    <a:pt x="8021" y="444"/>
                  </a:cubicBezTo>
                  <a:cubicBezTo>
                    <a:pt x="7400" y="444"/>
                    <a:pt x="6473" y="272"/>
                    <a:pt x="5722" y="64"/>
                  </a:cubicBezTo>
                  <a:cubicBezTo>
                    <a:pt x="5556" y="18"/>
                    <a:pt x="5407" y="0"/>
                    <a:pt x="5274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085350" y="704825"/>
              <a:ext cx="642425" cy="212375"/>
            </a:xfrm>
            <a:custGeom>
              <a:avLst/>
              <a:gdLst/>
              <a:ahLst/>
              <a:cxnLst/>
              <a:rect l="l" t="t" r="r" b="b"/>
              <a:pathLst>
                <a:path w="25697" h="8495" extrusionOk="0">
                  <a:moveTo>
                    <a:pt x="5272" y="0"/>
                  </a:moveTo>
                  <a:cubicBezTo>
                    <a:pt x="4820" y="0"/>
                    <a:pt x="4562" y="212"/>
                    <a:pt x="4513" y="258"/>
                  </a:cubicBezTo>
                  <a:cubicBezTo>
                    <a:pt x="4603" y="469"/>
                    <a:pt x="4661" y="640"/>
                    <a:pt x="4661" y="640"/>
                  </a:cubicBezTo>
                  <a:lnTo>
                    <a:pt x="4702" y="654"/>
                  </a:lnTo>
                  <a:cubicBezTo>
                    <a:pt x="4490" y="1027"/>
                    <a:pt x="4013" y="1364"/>
                    <a:pt x="3447" y="1675"/>
                  </a:cubicBezTo>
                  <a:cubicBezTo>
                    <a:pt x="2808" y="2026"/>
                    <a:pt x="2542" y="2457"/>
                    <a:pt x="2484" y="2561"/>
                  </a:cubicBezTo>
                  <a:cubicBezTo>
                    <a:pt x="3091" y="2520"/>
                    <a:pt x="3694" y="2484"/>
                    <a:pt x="4058" y="2484"/>
                  </a:cubicBezTo>
                  <a:cubicBezTo>
                    <a:pt x="4058" y="2484"/>
                    <a:pt x="4544" y="2057"/>
                    <a:pt x="4832" y="2026"/>
                  </a:cubicBezTo>
                  <a:cubicBezTo>
                    <a:pt x="4846" y="2024"/>
                    <a:pt x="4859" y="2023"/>
                    <a:pt x="4870" y="2023"/>
                  </a:cubicBezTo>
                  <a:cubicBezTo>
                    <a:pt x="5044" y="2023"/>
                    <a:pt x="4873" y="2210"/>
                    <a:pt x="4873" y="2210"/>
                  </a:cubicBezTo>
                  <a:lnTo>
                    <a:pt x="4873" y="2219"/>
                  </a:lnTo>
                  <a:cubicBezTo>
                    <a:pt x="4949" y="2179"/>
                    <a:pt x="5021" y="2152"/>
                    <a:pt x="5102" y="2129"/>
                  </a:cubicBezTo>
                  <a:cubicBezTo>
                    <a:pt x="5336" y="2057"/>
                    <a:pt x="5578" y="2021"/>
                    <a:pt x="5823" y="2021"/>
                  </a:cubicBezTo>
                  <a:cubicBezTo>
                    <a:pt x="5838" y="2021"/>
                    <a:pt x="5852" y="2021"/>
                    <a:pt x="5867" y="2021"/>
                  </a:cubicBezTo>
                  <a:cubicBezTo>
                    <a:pt x="5988" y="2057"/>
                    <a:pt x="5916" y="2278"/>
                    <a:pt x="5687" y="2336"/>
                  </a:cubicBezTo>
                  <a:cubicBezTo>
                    <a:pt x="5788" y="2315"/>
                    <a:pt x="5923" y="2286"/>
                    <a:pt x="6016" y="2286"/>
                  </a:cubicBezTo>
                  <a:cubicBezTo>
                    <a:pt x="6081" y="2286"/>
                    <a:pt x="6125" y="2300"/>
                    <a:pt x="6123" y="2341"/>
                  </a:cubicBezTo>
                  <a:cubicBezTo>
                    <a:pt x="6123" y="2359"/>
                    <a:pt x="6119" y="2377"/>
                    <a:pt x="6114" y="2395"/>
                  </a:cubicBezTo>
                  <a:cubicBezTo>
                    <a:pt x="6155" y="2422"/>
                    <a:pt x="6182" y="2466"/>
                    <a:pt x="6186" y="2516"/>
                  </a:cubicBezTo>
                  <a:cubicBezTo>
                    <a:pt x="6362" y="3222"/>
                    <a:pt x="5476" y="3402"/>
                    <a:pt x="5035" y="3843"/>
                  </a:cubicBezTo>
                  <a:cubicBezTo>
                    <a:pt x="4666" y="4140"/>
                    <a:pt x="4175" y="4064"/>
                    <a:pt x="3816" y="4342"/>
                  </a:cubicBezTo>
                  <a:cubicBezTo>
                    <a:pt x="2746" y="4518"/>
                    <a:pt x="1702" y="5005"/>
                    <a:pt x="643" y="5005"/>
                  </a:cubicBezTo>
                  <a:cubicBezTo>
                    <a:pt x="615" y="5005"/>
                    <a:pt x="587" y="5004"/>
                    <a:pt x="559" y="5004"/>
                  </a:cubicBezTo>
                  <a:cubicBezTo>
                    <a:pt x="374" y="5175"/>
                    <a:pt x="167" y="5328"/>
                    <a:pt x="1" y="5346"/>
                  </a:cubicBezTo>
                  <a:lnTo>
                    <a:pt x="1" y="5350"/>
                  </a:lnTo>
                  <a:cubicBezTo>
                    <a:pt x="424" y="5593"/>
                    <a:pt x="995" y="5921"/>
                    <a:pt x="1062" y="5962"/>
                  </a:cubicBezTo>
                  <a:lnTo>
                    <a:pt x="22503" y="8495"/>
                  </a:lnTo>
                  <a:lnTo>
                    <a:pt x="22548" y="8495"/>
                  </a:lnTo>
                  <a:cubicBezTo>
                    <a:pt x="22570" y="6880"/>
                    <a:pt x="22588" y="5161"/>
                    <a:pt x="22561" y="4927"/>
                  </a:cubicBezTo>
                  <a:cubicBezTo>
                    <a:pt x="22530" y="4630"/>
                    <a:pt x="23133" y="3537"/>
                    <a:pt x="25580" y="2228"/>
                  </a:cubicBezTo>
                  <a:cubicBezTo>
                    <a:pt x="25620" y="2206"/>
                    <a:pt x="25656" y="2188"/>
                    <a:pt x="25697" y="2165"/>
                  </a:cubicBezTo>
                  <a:cubicBezTo>
                    <a:pt x="25593" y="2156"/>
                    <a:pt x="25490" y="2143"/>
                    <a:pt x="25386" y="2134"/>
                  </a:cubicBezTo>
                  <a:lnTo>
                    <a:pt x="25386" y="2143"/>
                  </a:lnTo>
                  <a:cubicBezTo>
                    <a:pt x="25134" y="2115"/>
                    <a:pt x="24905" y="2104"/>
                    <a:pt x="24702" y="2104"/>
                  </a:cubicBezTo>
                  <a:cubicBezTo>
                    <a:pt x="23957" y="2104"/>
                    <a:pt x="23546" y="2251"/>
                    <a:pt x="23546" y="2251"/>
                  </a:cubicBezTo>
                  <a:cubicBezTo>
                    <a:pt x="23546" y="2251"/>
                    <a:pt x="23561" y="2265"/>
                    <a:pt x="23479" y="2265"/>
                  </a:cubicBezTo>
                  <a:cubicBezTo>
                    <a:pt x="23359" y="2265"/>
                    <a:pt x="23029" y="2233"/>
                    <a:pt x="22134" y="2075"/>
                  </a:cubicBezTo>
                  <a:cubicBezTo>
                    <a:pt x="20631" y="1810"/>
                    <a:pt x="18670" y="1693"/>
                    <a:pt x="17050" y="1693"/>
                  </a:cubicBezTo>
                  <a:cubicBezTo>
                    <a:pt x="16448" y="1693"/>
                    <a:pt x="14846" y="1202"/>
                    <a:pt x="13550" y="811"/>
                  </a:cubicBezTo>
                  <a:cubicBezTo>
                    <a:pt x="12831" y="595"/>
                    <a:pt x="12205" y="411"/>
                    <a:pt x="11886" y="352"/>
                  </a:cubicBezTo>
                  <a:cubicBezTo>
                    <a:pt x="11556" y="292"/>
                    <a:pt x="11171" y="270"/>
                    <a:pt x="10774" y="270"/>
                  </a:cubicBezTo>
                  <a:cubicBezTo>
                    <a:pt x="10397" y="270"/>
                    <a:pt x="10009" y="290"/>
                    <a:pt x="9646" y="316"/>
                  </a:cubicBezTo>
                  <a:cubicBezTo>
                    <a:pt x="8993" y="361"/>
                    <a:pt x="8418" y="429"/>
                    <a:pt x="8130" y="438"/>
                  </a:cubicBezTo>
                  <a:cubicBezTo>
                    <a:pt x="8094" y="439"/>
                    <a:pt x="8056" y="440"/>
                    <a:pt x="8018" y="440"/>
                  </a:cubicBezTo>
                  <a:cubicBezTo>
                    <a:pt x="7394" y="440"/>
                    <a:pt x="6468" y="272"/>
                    <a:pt x="5718" y="64"/>
                  </a:cubicBezTo>
                  <a:cubicBezTo>
                    <a:pt x="5553" y="18"/>
                    <a:pt x="5405" y="0"/>
                    <a:pt x="5272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424100" y="725100"/>
              <a:ext cx="295925" cy="36375"/>
            </a:xfrm>
            <a:custGeom>
              <a:avLst/>
              <a:gdLst/>
              <a:ahLst/>
              <a:cxnLst/>
              <a:rect l="l" t="t" r="r" b="b"/>
              <a:pathLst>
                <a:path w="11837" h="1455" extrusionOk="0">
                  <a:moveTo>
                    <a:pt x="0" y="0"/>
                  </a:moveTo>
                  <a:lnTo>
                    <a:pt x="0" y="0"/>
                  </a:lnTo>
                  <a:cubicBezTo>
                    <a:pt x="1296" y="391"/>
                    <a:pt x="2898" y="882"/>
                    <a:pt x="3500" y="882"/>
                  </a:cubicBezTo>
                  <a:cubicBezTo>
                    <a:pt x="5120" y="882"/>
                    <a:pt x="7081" y="999"/>
                    <a:pt x="8584" y="1264"/>
                  </a:cubicBezTo>
                  <a:cubicBezTo>
                    <a:pt x="9479" y="1422"/>
                    <a:pt x="9809" y="1454"/>
                    <a:pt x="9929" y="1454"/>
                  </a:cubicBezTo>
                  <a:cubicBezTo>
                    <a:pt x="10011" y="1454"/>
                    <a:pt x="9996" y="1440"/>
                    <a:pt x="9996" y="1440"/>
                  </a:cubicBezTo>
                  <a:cubicBezTo>
                    <a:pt x="9996" y="1440"/>
                    <a:pt x="10407" y="1293"/>
                    <a:pt x="11152" y="1293"/>
                  </a:cubicBezTo>
                  <a:cubicBezTo>
                    <a:pt x="11355" y="1293"/>
                    <a:pt x="11584" y="1304"/>
                    <a:pt x="11836" y="1332"/>
                  </a:cubicBezTo>
                  <a:lnTo>
                    <a:pt x="11836" y="1323"/>
                  </a:lnTo>
                  <a:cubicBezTo>
                    <a:pt x="8476" y="900"/>
                    <a:pt x="3721" y="387"/>
                    <a:pt x="0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628100" y="1002650"/>
              <a:ext cx="59200" cy="69975"/>
            </a:xfrm>
            <a:custGeom>
              <a:avLst/>
              <a:gdLst/>
              <a:ahLst/>
              <a:cxnLst/>
              <a:rect l="l" t="t" r="r" b="b"/>
              <a:pathLst>
                <a:path w="2368" h="2799" extrusionOk="0">
                  <a:moveTo>
                    <a:pt x="2367" y="1"/>
                  </a:moveTo>
                  <a:lnTo>
                    <a:pt x="2367" y="1"/>
                  </a:lnTo>
                  <a:cubicBezTo>
                    <a:pt x="2012" y="136"/>
                    <a:pt x="1274" y="405"/>
                    <a:pt x="995" y="428"/>
                  </a:cubicBezTo>
                  <a:cubicBezTo>
                    <a:pt x="911" y="433"/>
                    <a:pt x="827" y="435"/>
                    <a:pt x="743" y="435"/>
                  </a:cubicBezTo>
                  <a:cubicBezTo>
                    <a:pt x="502" y="435"/>
                    <a:pt x="260" y="416"/>
                    <a:pt x="23" y="383"/>
                  </a:cubicBezTo>
                  <a:lnTo>
                    <a:pt x="23" y="387"/>
                  </a:lnTo>
                  <a:lnTo>
                    <a:pt x="1" y="2691"/>
                  </a:lnTo>
                  <a:cubicBezTo>
                    <a:pt x="545" y="2758"/>
                    <a:pt x="878" y="2799"/>
                    <a:pt x="950" y="2799"/>
                  </a:cubicBezTo>
                  <a:cubicBezTo>
                    <a:pt x="1171" y="2790"/>
                    <a:pt x="1688" y="2592"/>
                    <a:pt x="2345" y="2295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823875" y="648950"/>
              <a:ext cx="825175" cy="341925"/>
            </a:xfrm>
            <a:custGeom>
              <a:avLst/>
              <a:gdLst/>
              <a:ahLst/>
              <a:cxnLst/>
              <a:rect l="l" t="t" r="r" b="b"/>
              <a:pathLst>
                <a:path w="33007" h="13677" extrusionOk="0">
                  <a:moveTo>
                    <a:pt x="441" y="0"/>
                  </a:moveTo>
                  <a:cubicBezTo>
                    <a:pt x="356" y="32"/>
                    <a:pt x="0" y="1921"/>
                    <a:pt x="122" y="2011"/>
                  </a:cubicBezTo>
                  <a:lnTo>
                    <a:pt x="6469" y="7671"/>
                  </a:lnTo>
                  <a:cubicBezTo>
                    <a:pt x="6447" y="7432"/>
                    <a:pt x="6451" y="7279"/>
                    <a:pt x="6483" y="7257"/>
                  </a:cubicBezTo>
                  <a:cubicBezTo>
                    <a:pt x="6498" y="7247"/>
                    <a:pt x="6519" y="7242"/>
                    <a:pt x="6546" y="7242"/>
                  </a:cubicBezTo>
                  <a:cubicBezTo>
                    <a:pt x="6829" y="7242"/>
                    <a:pt x="7718" y="7776"/>
                    <a:pt x="7985" y="7990"/>
                  </a:cubicBezTo>
                  <a:cubicBezTo>
                    <a:pt x="8089" y="8071"/>
                    <a:pt x="8147" y="8570"/>
                    <a:pt x="8174" y="9191"/>
                  </a:cubicBezTo>
                  <a:lnTo>
                    <a:pt x="9043" y="9965"/>
                  </a:lnTo>
                  <a:lnTo>
                    <a:pt x="9884" y="10716"/>
                  </a:lnTo>
                  <a:lnTo>
                    <a:pt x="11247" y="10901"/>
                  </a:lnTo>
                  <a:cubicBezTo>
                    <a:pt x="11769" y="10973"/>
                    <a:pt x="12421" y="11058"/>
                    <a:pt x="13172" y="11157"/>
                  </a:cubicBezTo>
                  <a:cubicBezTo>
                    <a:pt x="17136" y="11692"/>
                    <a:pt x="23852" y="12583"/>
                    <a:pt x="28490" y="13154"/>
                  </a:cubicBezTo>
                  <a:cubicBezTo>
                    <a:pt x="29331" y="13262"/>
                    <a:pt x="30105" y="13357"/>
                    <a:pt x="30780" y="13438"/>
                  </a:cubicBezTo>
                  <a:cubicBezTo>
                    <a:pt x="31725" y="13550"/>
                    <a:pt x="32476" y="13631"/>
                    <a:pt x="32962" y="13676"/>
                  </a:cubicBezTo>
                  <a:lnTo>
                    <a:pt x="32962" y="13654"/>
                  </a:lnTo>
                  <a:cubicBezTo>
                    <a:pt x="32962" y="13654"/>
                    <a:pt x="32989" y="12237"/>
                    <a:pt x="33007" y="10725"/>
                  </a:cubicBezTo>
                  <a:lnTo>
                    <a:pt x="32962" y="10725"/>
                  </a:lnTo>
                  <a:lnTo>
                    <a:pt x="11521" y="8197"/>
                  </a:lnTo>
                  <a:cubicBezTo>
                    <a:pt x="11454" y="8156"/>
                    <a:pt x="10883" y="7824"/>
                    <a:pt x="10460" y="7581"/>
                  </a:cubicBezTo>
                  <a:cubicBezTo>
                    <a:pt x="10199" y="7428"/>
                    <a:pt x="9992" y="7311"/>
                    <a:pt x="9992" y="7311"/>
                  </a:cubicBezTo>
                  <a:cubicBezTo>
                    <a:pt x="9992" y="7311"/>
                    <a:pt x="8102" y="5831"/>
                    <a:pt x="6168" y="4306"/>
                  </a:cubicBezTo>
                  <a:cubicBezTo>
                    <a:pt x="4360" y="2889"/>
                    <a:pt x="2506" y="1440"/>
                    <a:pt x="2097" y="1125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974125" y="919400"/>
              <a:ext cx="654575" cy="150525"/>
            </a:xfrm>
            <a:custGeom>
              <a:avLst/>
              <a:gdLst/>
              <a:ahLst/>
              <a:cxnLst/>
              <a:rect l="l" t="t" r="r" b="b"/>
              <a:pathLst>
                <a:path w="26183" h="6021" extrusionOk="0">
                  <a:moveTo>
                    <a:pt x="247" y="0"/>
                  </a:moveTo>
                  <a:cubicBezTo>
                    <a:pt x="240" y="0"/>
                    <a:pt x="236" y="1"/>
                    <a:pt x="235" y="2"/>
                  </a:cubicBezTo>
                  <a:cubicBezTo>
                    <a:pt x="100" y="141"/>
                    <a:pt x="1" y="1914"/>
                    <a:pt x="181" y="2062"/>
                  </a:cubicBezTo>
                  <a:cubicBezTo>
                    <a:pt x="199" y="2080"/>
                    <a:pt x="581" y="2147"/>
                    <a:pt x="1238" y="2260"/>
                  </a:cubicBezTo>
                  <a:cubicBezTo>
                    <a:pt x="1589" y="2318"/>
                    <a:pt x="2016" y="2390"/>
                    <a:pt x="2511" y="2471"/>
                  </a:cubicBezTo>
                  <a:cubicBezTo>
                    <a:pt x="2853" y="2525"/>
                    <a:pt x="3226" y="2584"/>
                    <a:pt x="3626" y="2647"/>
                  </a:cubicBezTo>
                  <a:cubicBezTo>
                    <a:pt x="8701" y="3452"/>
                    <a:pt x="18157" y="4883"/>
                    <a:pt x="23393" y="5634"/>
                  </a:cubicBezTo>
                  <a:lnTo>
                    <a:pt x="24662" y="5814"/>
                  </a:lnTo>
                  <a:lnTo>
                    <a:pt x="25427" y="5922"/>
                  </a:lnTo>
                  <a:lnTo>
                    <a:pt x="26160" y="6021"/>
                  </a:lnTo>
                  <a:lnTo>
                    <a:pt x="26182" y="3717"/>
                  </a:lnTo>
                  <a:lnTo>
                    <a:pt x="26182" y="3708"/>
                  </a:lnTo>
                  <a:lnTo>
                    <a:pt x="26007" y="3686"/>
                  </a:lnTo>
                  <a:cubicBezTo>
                    <a:pt x="25310" y="3592"/>
                    <a:pt x="24334" y="3457"/>
                    <a:pt x="23168" y="3286"/>
                  </a:cubicBezTo>
                  <a:cubicBezTo>
                    <a:pt x="18787" y="2656"/>
                    <a:pt x="11715" y="1621"/>
                    <a:pt x="6578" y="879"/>
                  </a:cubicBezTo>
                  <a:cubicBezTo>
                    <a:pt x="5660" y="748"/>
                    <a:pt x="4801" y="622"/>
                    <a:pt x="4031" y="514"/>
                  </a:cubicBezTo>
                  <a:cubicBezTo>
                    <a:pt x="3334" y="411"/>
                    <a:pt x="2709" y="326"/>
                    <a:pt x="2178" y="249"/>
                  </a:cubicBezTo>
                  <a:cubicBezTo>
                    <a:pt x="2160" y="816"/>
                    <a:pt x="2128" y="1248"/>
                    <a:pt x="2092" y="1293"/>
                  </a:cubicBezTo>
                  <a:cubicBezTo>
                    <a:pt x="2060" y="1334"/>
                    <a:pt x="1978" y="1349"/>
                    <a:pt x="1876" y="1349"/>
                  </a:cubicBezTo>
                  <a:cubicBezTo>
                    <a:pt x="1601" y="1349"/>
                    <a:pt x="1179" y="1239"/>
                    <a:pt x="1179" y="1239"/>
                  </a:cubicBezTo>
                  <a:cubicBezTo>
                    <a:pt x="1179" y="1239"/>
                    <a:pt x="1085" y="753"/>
                    <a:pt x="963" y="87"/>
                  </a:cubicBezTo>
                  <a:cubicBezTo>
                    <a:pt x="552" y="31"/>
                    <a:pt x="304" y="0"/>
                    <a:pt x="247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536000" y="978025"/>
              <a:ext cx="88300" cy="33525"/>
            </a:xfrm>
            <a:custGeom>
              <a:avLst/>
              <a:gdLst/>
              <a:ahLst/>
              <a:cxnLst/>
              <a:rect l="l" t="t" r="r" b="b"/>
              <a:pathLst>
                <a:path w="3532" h="1341" extrusionOk="0">
                  <a:moveTo>
                    <a:pt x="1" y="0"/>
                  </a:moveTo>
                  <a:lnTo>
                    <a:pt x="693" y="941"/>
                  </a:lnTo>
                  <a:cubicBezTo>
                    <a:pt x="1859" y="1107"/>
                    <a:pt x="2835" y="1247"/>
                    <a:pt x="3532" y="1341"/>
                  </a:cubicBezTo>
                  <a:lnTo>
                    <a:pt x="2290" y="279"/>
                  </a:lnTo>
                  <a:cubicBezTo>
                    <a:pt x="1616" y="198"/>
                    <a:pt x="842" y="104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575150" y="1064725"/>
              <a:ext cx="50625" cy="65375"/>
            </a:xfrm>
            <a:custGeom>
              <a:avLst/>
              <a:gdLst/>
              <a:ahLst/>
              <a:cxnLst/>
              <a:rect l="l" t="t" r="r" b="b"/>
              <a:pathLst>
                <a:path w="2025" h="2615" extrusionOk="0">
                  <a:moveTo>
                    <a:pt x="616" y="1"/>
                  </a:moveTo>
                  <a:lnTo>
                    <a:pt x="616" y="1"/>
                  </a:lnTo>
                  <a:cubicBezTo>
                    <a:pt x="846" y="248"/>
                    <a:pt x="909" y="631"/>
                    <a:pt x="918" y="1049"/>
                  </a:cubicBezTo>
                  <a:cubicBezTo>
                    <a:pt x="936" y="1877"/>
                    <a:pt x="666" y="2552"/>
                    <a:pt x="77" y="2606"/>
                  </a:cubicBezTo>
                  <a:cubicBezTo>
                    <a:pt x="50" y="2610"/>
                    <a:pt x="27" y="2610"/>
                    <a:pt x="0" y="2610"/>
                  </a:cubicBezTo>
                  <a:lnTo>
                    <a:pt x="0" y="2615"/>
                  </a:lnTo>
                  <a:cubicBezTo>
                    <a:pt x="0" y="2615"/>
                    <a:pt x="990" y="2606"/>
                    <a:pt x="1449" y="2214"/>
                  </a:cubicBezTo>
                  <a:cubicBezTo>
                    <a:pt x="1849" y="1877"/>
                    <a:pt x="2024" y="478"/>
                    <a:pt x="1390" y="109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545775" y="1060225"/>
              <a:ext cx="52775" cy="69775"/>
            </a:xfrm>
            <a:custGeom>
              <a:avLst/>
              <a:gdLst/>
              <a:ahLst/>
              <a:cxnLst/>
              <a:rect l="l" t="t" r="r" b="b"/>
              <a:pathLst>
                <a:path w="2111" h="2791" extrusionOk="0">
                  <a:moveTo>
                    <a:pt x="527" y="1"/>
                  </a:moveTo>
                  <a:cubicBezTo>
                    <a:pt x="221" y="212"/>
                    <a:pt x="1" y="905"/>
                    <a:pt x="50" y="1427"/>
                  </a:cubicBezTo>
                  <a:cubicBezTo>
                    <a:pt x="118" y="2201"/>
                    <a:pt x="617" y="2790"/>
                    <a:pt x="1180" y="2790"/>
                  </a:cubicBezTo>
                  <a:cubicBezTo>
                    <a:pt x="1202" y="2790"/>
                    <a:pt x="1225" y="2790"/>
                    <a:pt x="1252" y="2786"/>
                  </a:cubicBezTo>
                  <a:cubicBezTo>
                    <a:pt x="1841" y="2732"/>
                    <a:pt x="2111" y="2057"/>
                    <a:pt x="2093" y="1229"/>
                  </a:cubicBezTo>
                  <a:cubicBezTo>
                    <a:pt x="2088" y="811"/>
                    <a:pt x="2025" y="428"/>
                    <a:pt x="1796" y="181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560625" y="1074850"/>
              <a:ext cx="17475" cy="34000"/>
            </a:xfrm>
            <a:custGeom>
              <a:avLst/>
              <a:gdLst/>
              <a:ahLst/>
              <a:cxnLst/>
              <a:rect l="l" t="t" r="r" b="b"/>
              <a:pathLst>
                <a:path w="699" h="1360" extrusionOk="0">
                  <a:moveTo>
                    <a:pt x="365" y="1"/>
                  </a:moveTo>
                  <a:cubicBezTo>
                    <a:pt x="178" y="1"/>
                    <a:pt x="19" y="296"/>
                    <a:pt x="10" y="671"/>
                  </a:cubicBezTo>
                  <a:cubicBezTo>
                    <a:pt x="1" y="1044"/>
                    <a:pt x="145" y="1355"/>
                    <a:pt x="334" y="1359"/>
                  </a:cubicBezTo>
                  <a:cubicBezTo>
                    <a:pt x="335" y="1359"/>
                    <a:pt x="336" y="1359"/>
                    <a:pt x="338" y="1359"/>
                  </a:cubicBezTo>
                  <a:cubicBezTo>
                    <a:pt x="525" y="1359"/>
                    <a:pt x="680" y="1060"/>
                    <a:pt x="689" y="689"/>
                  </a:cubicBezTo>
                  <a:cubicBezTo>
                    <a:pt x="698" y="316"/>
                    <a:pt x="554" y="5"/>
                    <a:pt x="370" y="1"/>
                  </a:cubicBezTo>
                  <a:cubicBezTo>
                    <a:pt x="368" y="1"/>
                    <a:pt x="367" y="1"/>
                    <a:pt x="365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138675" y="927875"/>
              <a:ext cx="414675" cy="73675"/>
            </a:xfrm>
            <a:custGeom>
              <a:avLst/>
              <a:gdLst/>
              <a:ahLst/>
              <a:cxnLst/>
              <a:rect l="l" t="t" r="r" b="b"/>
              <a:pathLst>
                <a:path w="16587" h="2947" extrusionOk="0">
                  <a:moveTo>
                    <a:pt x="580" y="0"/>
                  </a:moveTo>
                  <a:lnTo>
                    <a:pt x="580" y="14"/>
                  </a:lnTo>
                  <a:lnTo>
                    <a:pt x="0" y="540"/>
                  </a:lnTo>
                  <a:cubicBezTo>
                    <a:pt x="5128" y="1282"/>
                    <a:pt x="12205" y="2317"/>
                    <a:pt x="16586" y="2947"/>
                  </a:cubicBezTo>
                  <a:lnTo>
                    <a:pt x="15894" y="2006"/>
                  </a:lnTo>
                  <a:cubicBezTo>
                    <a:pt x="11260" y="1426"/>
                    <a:pt x="4544" y="535"/>
                    <a:pt x="580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181400" y="661200"/>
              <a:ext cx="145100" cy="54750"/>
            </a:xfrm>
            <a:custGeom>
              <a:avLst/>
              <a:gdLst/>
              <a:ahLst/>
              <a:cxnLst/>
              <a:rect l="l" t="t" r="r" b="b"/>
              <a:pathLst>
                <a:path w="5804" h="2190" extrusionOk="0">
                  <a:moveTo>
                    <a:pt x="284" y="1"/>
                  </a:moveTo>
                  <a:cubicBezTo>
                    <a:pt x="252" y="365"/>
                    <a:pt x="153" y="725"/>
                    <a:pt x="1" y="1058"/>
                  </a:cubicBezTo>
                  <a:cubicBezTo>
                    <a:pt x="77" y="1103"/>
                    <a:pt x="153" y="1157"/>
                    <a:pt x="221" y="1215"/>
                  </a:cubicBezTo>
                  <a:cubicBezTo>
                    <a:pt x="383" y="1364"/>
                    <a:pt x="554" y="1719"/>
                    <a:pt x="671" y="2003"/>
                  </a:cubicBezTo>
                  <a:cubicBezTo>
                    <a:pt x="720" y="1961"/>
                    <a:pt x="980" y="1746"/>
                    <a:pt x="1434" y="1746"/>
                  </a:cubicBezTo>
                  <a:cubicBezTo>
                    <a:pt x="1565" y="1746"/>
                    <a:pt x="1713" y="1764"/>
                    <a:pt x="1876" y="1809"/>
                  </a:cubicBezTo>
                  <a:cubicBezTo>
                    <a:pt x="2627" y="2017"/>
                    <a:pt x="3554" y="2189"/>
                    <a:pt x="4178" y="2189"/>
                  </a:cubicBezTo>
                  <a:cubicBezTo>
                    <a:pt x="4216" y="2189"/>
                    <a:pt x="4252" y="2188"/>
                    <a:pt x="4288" y="2187"/>
                  </a:cubicBezTo>
                  <a:cubicBezTo>
                    <a:pt x="4576" y="2174"/>
                    <a:pt x="5151" y="2111"/>
                    <a:pt x="5804" y="2061"/>
                  </a:cubicBezTo>
                  <a:cubicBezTo>
                    <a:pt x="5624" y="1764"/>
                    <a:pt x="3761" y="1476"/>
                    <a:pt x="2650" y="1152"/>
                  </a:cubicBezTo>
                  <a:cubicBezTo>
                    <a:pt x="2493" y="1107"/>
                    <a:pt x="2335" y="1053"/>
                    <a:pt x="2187" y="995"/>
                  </a:cubicBezTo>
                  <a:cubicBezTo>
                    <a:pt x="2187" y="995"/>
                    <a:pt x="1247" y="469"/>
                    <a:pt x="284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046675" y="755325"/>
              <a:ext cx="191825" cy="61275"/>
            </a:xfrm>
            <a:custGeom>
              <a:avLst/>
              <a:gdLst/>
              <a:ahLst/>
              <a:cxnLst/>
              <a:rect l="l" t="t" r="r" b="b"/>
              <a:pathLst>
                <a:path w="7673" h="2451" extrusionOk="0">
                  <a:moveTo>
                    <a:pt x="7370" y="1"/>
                  </a:moveTo>
                  <a:cubicBezTo>
                    <a:pt x="7125" y="1"/>
                    <a:pt x="6883" y="37"/>
                    <a:pt x="6649" y="109"/>
                  </a:cubicBezTo>
                  <a:cubicBezTo>
                    <a:pt x="6573" y="132"/>
                    <a:pt x="6496" y="163"/>
                    <a:pt x="6424" y="199"/>
                  </a:cubicBezTo>
                  <a:lnTo>
                    <a:pt x="6420" y="195"/>
                  </a:lnTo>
                  <a:cubicBezTo>
                    <a:pt x="6420" y="195"/>
                    <a:pt x="6595" y="3"/>
                    <a:pt x="6417" y="3"/>
                  </a:cubicBezTo>
                  <a:cubicBezTo>
                    <a:pt x="6406" y="3"/>
                    <a:pt x="6393" y="4"/>
                    <a:pt x="6379" y="6"/>
                  </a:cubicBezTo>
                  <a:cubicBezTo>
                    <a:pt x="6096" y="42"/>
                    <a:pt x="5605" y="469"/>
                    <a:pt x="5605" y="469"/>
                  </a:cubicBezTo>
                  <a:cubicBezTo>
                    <a:pt x="5241" y="469"/>
                    <a:pt x="4638" y="500"/>
                    <a:pt x="4031" y="541"/>
                  </a:cubicBezTo>
                  <a:cubicBezTo>
                    <a:pt x="3181" y="595"/>
                    <a:pt x="2326" y="667"/>
                    <a:pt x="2115" y="676"/>
                  </a:cubicBezTo>
                  <a:cubicBezTo>
                    <a:pt x="2025" y="676"/>
                    <a:pt x="2034" y="393"/>
                    <a:pt x="2034" y="393"/>
                  </a:cubicBezTo>
                  <a:lnTo>
                    <a:pt x="2029" y="379"/>
                  </a:lnTo>
                  <a:cubicBezTo>
                    <a:pt x="1781" y="451"/>
                    <a:pt x="1531" y="480"/>
                    <a:pt x="1292" y="480"/>
                  </a:cubicBezTo>
                  <a:cubicBezTo>
                    <a:pt x="784" y="480"/>
                    <a:pt x="319" y="351"/>
                    <a:pt x="5" y="235"/>
                  </a:cubicBezTo>
                  <a:lnTo>
                    <a:pt x="0" y="249"/>
                  </a:lnTo>
                  <a:cubicBezTo>
                    <a:pt x="0" y="249"/>
                    <a:pt x="63" y="1684"/>
                    <a:pt x="841" y="2147"/>
                  </a:cubicBezTo>
                  <a:cubicBezTo>
                    <a:pt x="1209" y="2368"/>
                    <a:pt x="1684" y="2451"/>
                    <a:pt x="2192" y="2451"/>
                  </a:cubicBezTo>
                  <a:cubicBezTo>
                    <a:pt x="2325" y="2451"/>
                    <a:pt x="2460" y="2445"/>
                    <a:pt x="2596" y="2435"/>
                  </a:cubicBezTo>
                  <a:cubicBezTo>
                    <a:pt x="4098" y="2322"/>
                    <a:pt x="5713" y="1630"/>
                    <a:pt x="5713" y="1630"/>
                  </a:cubicBezTo>
                  <a:cubicBezTo>
                    <a:pt x="5713" y="1630"/>
                    <a:pt x="5725" y="1630"/>
                    <a:pt x="5746" y="1630"/>
                  </a:cubicBezTo>
                  <a:cubicBezTo>
                    <a:pt x="5850" y="1630"/>
                    <a:pt x="6178" y="1618"/>
                    <a:pt x="6388" y="1468"/>
                  </a:cubicBezTo>
                  <a:cubicBezTo>
                    <a:pt x="6640" y="1292"/>
                    <a:pt x="6951" y="1085"/>
                    <a:pt x="6951" y="1085"/>
                  </a:cubicBezTo>
                  <a:cubicBezTo>
                    <a:pt x="6951" y="1085"/>
                    <a:pt x="7495" y="815"/>
                    <a:pt x="7477" y="676"/>
                  </a:cubicBezTo>
                  <a:cubicBezTo>
                    <a:pt x="7469" y="635"/>
                    <a:pt x="7428" y="609"/>
                    <a:pt x="7353" y="609"/>
                  </a:cubicBezTo>
                  <a:cubicBezTo>
                    <a:pt x="7337" y="609"/>
                    <a:pt x="7320" y="611"/>
                    <a:pt x="7301" y="613"/>
                  </a:cubicBezTo>
                  <a:lnTo>
                    <a:pt x="7301" y="608"/>
                  </a:lnTo>
                  <a:cubicBezTo>
                    <a:pt x="7576" y="568"/>
                    <a:pt x="7666" y="433"/>
                    <a:pt x="7670" y="321"/>
                  </a:cubicBezTo>
                  <a:cubicBezTo>
                    <a:pt x="7672" y="280"/>
                    <a:pt x="7628" y="266"/>
                    <a:pt x="7563" y="266"/>
                  </a:cubicBezTo>
                  <a:cubicBezTo>
                    <a:pt x="7470" y="266"/>
                    <a:pt x="7335" y="295"/>
                    <a:pt x="7234" y="316"/>
                  </a:cubicBezTo>
                  <a:cubicBezTo>
                    <a:pt x="7463" y="258"/>
                    <a:pt x="7535" y="37"/>
                    <a:pt x="7414" y="1"/>
                  </a:cubicBezTo>
                  <a:cubicBezTo>
                    <a:pt x="7399" y="1"/>
                    <a:pt x="7385" y="1"/>
                    <a:pt x="7370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182075" y="637925"/>
              <a:ext cx="65600" cy="52100"/>
            </a:xfrm>
            <a:custGeom>
              <a:avLst/>
              <a:gdLst/>
              <a:ahLst/>
              <a:cxnLst/>
              <a:rect l="l" t="t" r="r" b="b"/>
              <a:pathLst>
                <a:path w="2624" h="2084" extrusionOk="0">
                  <a:moveTo>
                    <a:pt x="1" y="1"/>
                  </a:moveTo>
                  <a:cubicBezTo>
                    <a:pt x="46" y="217"/>
                    <a:pt x="86" y="428"/>
                    <a:pt x="117" y="653"/>
                  </a:cubicBezTo>
                  <a:lnTo>
                    <a:pt x="117" y="662"/>
                  </a:lnTo>
                  <a:cubicBezTo>
                    <a:pt x="167" y="684"/>
                    <a:pt x="221" y="707"/>
                    <a:pt x="270" y="734"/>
                  </a:cubicBezTo>
                  <a:cubicBezTo>
                    <a:pt x="270" y="734"/>
                    <a:pt x="270" y="810"/>
                    <a:pt x="257" y="932"/>
                  </a:cubicBezTo>
                  <a:lnTo>
                    <a:pt x="261" y="932"/>
                  </a:lnTo>
                  <a:cubicBezTo>
                    <a:pt x="1220" y="1400"/>
                    <a:pt x="2160" y="1926"/>
                    <a:pt x="2160" y="1926"/>
                  </a:cubicBezTo>
                  <a:cubicBezTo>
                    <a:pt x="2313" y="1984"/>
                    <a:pt x="2466" y="2038"/>
                    <a:pt x="2623" y="2083"/>
                  </a:cubicBezTo>
                  <a:cubicBezTo>
                    <a:pt x="1638" y="1332"/>
                    <a:pt x="360" y="293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036325" y="646550"/>
              <a:ext cx="166700" cy="125575"/>
            </a:xfrm>
            <a:custGeom>
              <a:avLst/>
              <a:gdLst/>
              <a:ahLst/>
              <a:cxnLst/>
              <a:rect l="l" t="t" r="r" b="b"/>
              <a:pathLst>
                <a:path w="6668" h="5023" extrusionOk="0">
                  <a:moveTo>
                    <a:pt x="4774" y="1"/>
                  </a:moveTo>
                  <a:cubicBezTo>
                    <a:pt x="4717" y="1"/>
                    <a:pt x="4663" y="4"/>
                    <a:pt x="4611" y="11"/>
                  </a:cubicBezTo>
                  <a:cubicBezTo>
                    <a:pt x="4571" y="15"/>
                    <a:pt x="4530" y="24"/>
                    <a:pt x="4490" y="33"/>
                  </a:cubicBezTo>
                  <a:cubicBezTo>
                    <a:pt x="4153" y="110"/>
                    <a:pt x="3838" y="263"/>
                    <a:pt x="3568" y="479"/>
                  </a:cubicBezTo>
                  <a:cubicBezTo>
                    <a:pt x="3622" y="663"/>
                    <a:pt x="3775" y="1374"/>
                    <a:pt x="2933" y="1756"/>
                  </a:cubicBezTo>
                  <a:cubicBezTo>
                    <a:pt x="2702" y="1861"/>
                    <a:pt x="2492" y="1901"/>
                    <a:pt x="2306" y="1901"/>
                  </a:cubicBezTo>
                  <a:cubicBezTo>
                    <a:pt x="1734" y="1901"/>
                    <a:pt x="1392" y="1522"/>
                    <a:pt x="1368" y="1491"/>
                  </a:cubicBezTo>
                  <a:cubicBezTo>
                    <a:pt x="1067" y="1653"/>
                    <a:pt x="819" y="1896"/>
                    <a:pt x="657" y="2197"/>
                  </a:cubicBezTo>
                  <a:cubicBezTo>
                    <a:pt x="401" y="2674"/>
                    <a:pt x="221" y="3344"/>
                    <a:pt x="113" y="3821"/>
                  </a:cubicBezTo>
                  <a:cubicBezTo>
                    <a:pt x="41" y="4163"/>
                    <a:pt x="0" y="4406"/>
                    <a:pt x="0" y="4406"/>
                  </a:cubicBezTo>
                  <a:cubicBezTo>
                    <a:pt x="135" y="4478"/>
                    <a:pt x="275" y="4537"/>
                    <a:pt x="419" y="4586"/>
                  </a:cubicBezTo>
                  <a:cubicBezTo>
                    <a:pt x="733" y="4702"/>
                    <a:pt x="1198" y="4831"/>
                    <a:pt x="1706" y="4831"/>
                  </a:cubicBezTo>
                  <a:cubicBezTo>
                    <a:pt x="1945" y="4831"/>
                    <a:pt x="2195" y="4802"/>
                    <a:pt x="2443" y="4730"/>
                  </a:cubicBezTo>
                  <a:lnTo>
                    <a:pt x="2448" y="4744"/>
                  </a:lnTo>
                  <a:cubicBezTo>
                    <a:pt x="2448" y="4744"/>
                    <a:pt x="2443" y="5022"/>
                    <a:pt x="2527" y="5022"/>
                  </a:cubicBezTo>
                  <a:cubicBezTo>
                    <a:pt x="2527" y="5022"/>
                    <a:pt x="2528" y="5022"/>
                    <a:pt x="2529" y="5022"/>
                  </a:cubicBezTo>
                  <a:cubicBezTo>
                    <a:pt x="2740" y="5013"/>
                    <a:pt x="3599" y="4946"/>
                    <a:pt x="4449" y="4892"/>
                  </a:cubicBezTo>
                  <a:cubicBezTo>
                    <a:pt x="4503" y="4788"/>
                    <a:pt x="4773" y="4357"/>
                    <a:pt x="5408" y="4010"/>
                  </a:cubicBezTo>
                  <a:cubicBezTo>
                    <a:pt x="5979" y="3695"/>
                    <a:pt x="6451" y="3358"/>
                    <a:pt x="6667" y="2985"/>
                  </a:cubicBezTo>
                  <a:lnTo>
                    <a:pt x="6622" y="2971"/>
                  </a:lnTo>
                  <a:cubicBezTo>
                    <a:pt x="6622" y="2971"/>
                    <a:pt x="6568" y="2800"/>
                    <a:pt x="6478" y="2589"/>
                  </a:cubicBezTo>
                  <a:cubicBezTo>
                    <a:pt x="6361" y="2305"/>
                    <a:pt x="6190" y="1950"/>
                    <a:pt x="6028" y="1801"/>
                  </a:cubicBezTo>
                  <a:cubicBezTo>
                    <a:pt x="5961" y="1743"/>
                    <a:pt x="5884" y="1689"/>
                    <a:pt x="5808" y="1644"/>
                  </a:cubicBezTo>
                  <a:cubicBezTo>
                    <a:pt x="5961" y="1311"/>
                    <a:pt x="6055" y="951"/>
                    <a:pt x="6087" y="587"/>
                  </a:cubicBezTo>
                  <a:cubicBezTo>
                    <a:pt x="6100" y="465"/>
                    <a:pt x="6100" y="389"/>
                    <a:pt x="6100" y="389"/>
                  </a:cubicBezTo>
                  <a:cubicBezTo>
                    <a:pt x="6051" y="362"/>
                    <a:pt x="5997" y="339"/>
                    <a:pt x="5947" y="317"/>
                  </a:cubicBezTo>
                  <a:cubicBezTo>
                    <a:pt x="5527" y="124"/>
                    <a:pt x="5113" y="1"/>
                    <a:pt x="4774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1121225" y="536525"/>
              <a:ext cx="63800" cy="117950"/>
            </a:xfrm>
            <a:custGeom>
              <a:avLst/>
              <a:gdLst/>
              <a:ahLst/>
              <a:cxnLst/>
              <a:rect l="l" t="t" r="r" b="b"/>
              <a:pathLst>
                <a:path w="2552" h="4718" extrusionOk="0">
                  <a:moveTo>
                    <a:pt x="675" y="1"/>
                  </a:moveTo>
                  <a:cubicBezTo>
                    <a:pt x="647" y="1"/>
                    <a:pt x="611" y="11"/>
                    <a:pt x="563" y="39"/>
                  </a:cubicBezTo>
                  <a:cubicBezTo>
                    <a:pt x="739" y="206"/>
                    <a:pt x="599" y="467"/>
                    <a:pt x="176" y="521"/>
                  </a:cubicBezTo>
                  <a:cubicBezTo>
                    <a:pt x="226" y="660"/>
                    <a:pt x="145" y="813"/>
                    <a:pt x="1" y="858"/>
                  </a:cubicBezTo>
                  <a:cubicBezTo>
                    <a:pt x="1" y="858"/>
                    <a:pt x="266" y="1731"/>
                    <a:pt x="536" y="2626"/>
                  </a:cubicBezTo>
                  <a:cubicBezTo>
                    <a:pt x="770" y="3395"/>
                    <a:pt x="1004" y="4174"/>
                    <a:pt x="1094" y="4434"/>
                  </a:cubicBezTo>
                  <a:cubicBezTo>
                    <a:pt x="1134" y="4425"/>
                    <a:pt x="1175" y="4416"/>
                    <a:pt x="1215" y="4412"/>
                  </a:cubicBezTo>
                  <a:cubicBezTo>
                    <a:pt x="1267" y="4405"/>
                    <a:pt x="1321" y="4402"/>
                    <a:pt x="1378" y="4402"/>
                  </a:cubicBezTo>
                  <a:cubicBezTo>
                    <a:pt x="1717" y="4402"/>
                    <a:pt x="2131" y="4525"/>
                    <a:pt x="2551" y="4718"/>
                  </a:cubicBezTo>
                  <a:lnTo>
                    <a:pt x="2551" y="4709"/>
                  </a:lnTo>
                  <a:cubicBezTo>
                    <a:pt x="2520" y="4488"/>
                    <a:pt x="2480" y="4273"/>
                    <a:pt x="2435" y="4057"/>
                  </a:cubicBezTo>
                  <a:cubicBezTo>
                    <a:pt x="1944" y="1771"/>
                    <a:pt x="802" y="120"/>
                    <a:pt x="802" y="120"/>
                  </a:cubicBezTo>
                  <a:cubicBezTo>
                    <a:pt x="771" y="90"/>
                    <a:pt x="756" y="1"/>
                    <a:pt x="675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075000" y="921450"/>
              <a:ext cx="78200" cy="19925"/>
            </a:xfrm>
            <a:custGeom>
              <a:avLst/>
              <a:gdLst/>
              <a:ahLst/>
              <a:cxnLst/>
              <a:rect l="l" t="t" r="r" b="b"/>
              <a:pathLst>
                <a:path w="3128" h="797" extrusionOk="0">
                  <a:moveTo>
                    <a:pt x="1202" y="1"/>
                  </a:moveTo>
                  <a:lnTo>
                    <a:pt x="1" y="419"/>
                  </a:lnTo>
                  <a:lnTo>
                    <a:pt x="1" y="432"/>
                  </a:lnTo>
                  <a:cubicBezTo>
                    <a:pt x="770" y="540"/>
                    <a:pt x="1625" y="666"/>
                    <a:pt x="2547" y="797"/>
                  </a:cubicBezTo>
                  <a:lnTo>
                    <a:pt x="3127" y="271"/>
                  </a:lnTo>
                  <a:lnTo>
                    <a:pt x="3127" y="257"/>
                  </a:lnTo>
                  <a:cubicBezTo>
                    <a:pt x="2376" y="158"/>
                    <a:pt x="1724" y="73"/>
                    <a:pt x="12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106950" y="602275"/>
              <a:ext cx="41625" cy="65025"/>
            </a:xfrm>
            <a:custGeom>
              <a:avLst/>
              <a:gdLst/>
              <a:ahLst/>
              <a:cxnLst/>
              <a:rect l="l" t="t" r="r" b="b"/>
              <a:pathLst>
                <a:path w="1665" h="2601" extrusionOk="0">
                  <a:moveTo>
                    <a:pt x="1107" y="1"/>
                  </a:moveTo>
                  <a:lnTo>
                    <a:pt x="1049" y="19"/>
                  </a:lnTo>
                  <a:cubicBezTo>
                    <a:pt x="1067" y="72"/>
                    <a:pt x="1076" y="126"/>
                    <a:pt x="1080" y="185"/>
                  </a:cubicBezTo>
                  <a:cubicBezTo>
                    <a:pt x="1107" y="963"/>
                    <a:pt x="689" y="1683"/>
                    <a:pt x="0" y="2043"/>
                  </a:cubicBezTo>
                  <a:lnTo>
                    <a:pt x="351" y="2601"/>
                  </a:lnTo>
                  <a:cubicBezTo>
                    <a:pt x="468" y="2470"/>
                    <a:pt x="599" y="2353"/>
                    <a:pt x="743" y="2250"/>
                  </a:cubicBezTo>
                  <a:cubicBezTo>
                    <a:pt x="1013" y="2034"/>
                    <a:pt x="1328" y="1885"/>
                    <a:pt x="1665" y="1804"/>
                  </a:cubicBezTo>
                  <a:cubicBezTo>
                    <a:pt x="1579" y="1544"/>
                    <a:pt x="1341" y="765"/>
                    <a:pt x="1107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110325" y="557975"/>
              <a:ext cx="24325" cy="44775"/>
            </a:xfrm>
            <a:custGeom>
              <a:avLst/>
              <a:gdLst/>
              <a:ahLst/>
              <a:cxnLst/>
              <a:rect l="l" t="t" r="r" b="b"/>
              <a:pathLst>
                <a:path w="973" h="1791" extrusionOk="0">
                  <a:moveTo>
                    <a:pt x="437" y="0"/>
                  </a:moveTo>
                  <a:cubicBezTo>
                    <a:pt x="309" y="41"/>
                    <a:pt x="174" y="64"/>
                    <a:pt x="38" y="64"/>
                  </a:cubicBezTo>
                  <a:cubicBezTo>
                    <a:pt x="25" y="64"/>
                    <a:pt x="13" y="63"/>
                    <a:pt x="0" y="63"/>
                  </a:cubicBezTo>
                  <a:lnTo>
                    <a:pt x="0" y="86"/>
                  </a:lnTo>
                  <a:cubicBezTo>
                    <a:pt x="72" y="247"/>
                    <a:pt x="356" y="1044"/>
                    <a:pt x="356" y="1044"/>
                  </a:cubicBezTo>
                  <a:cubicBezTo>
                    <a:pt x="356" y="1044"/>
                    <a:pt x="788" y="1399"/>
                    <a:pt x="914" y="1791"/>
                  </a:cubicBezTo>
                  <a:lnTo>
                    <a:pt x="972" y="1773"/>
                  </a:lnTo>
                  <a:cubicBezTo>
                    <a:pt x="702" y="873"/>
                    <a:pt x="437" y="0"/>
                    <a:pt x="437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997400" y="558525"/>
              <a:ext cx="137250" cy="135575"/>
            </a:xfrm>
            <a:custGeom>
              <a:avLst/>
              <a:gdLst/>
              <a:ahLst/>
              <a:cxnLst/>
              <a:rect l="l" t="t" r="r" b="b"/>
              <a:pathLst>
                <a:path w="5490" h="5423" extrusionOk="0">
                  <a:moveTo>
                    <a:pt x="4180" y="1"/>
                  </a:moveTo>
                  <a:lnTo>
                    <a:pt x="4180" y="1"/>
                  </a:lnTo>
                  <a:cubicBezTo>
                    <a:pt x="4194" y="10"/>
                    <a:pt x="4333" y="145"/>
                    <a:pt x="4203" y="221"/>
                  </a:cubicBezTo>
                  <a:cubicBezTo>
                    <a:pt x="4000" y="341"/>
                    <a:pt x="3411" y="449"/>
                    <a:pt x="2760" y="449"/>
                  </a:cubicBezTo>
                  <a:cubicBezTo>
                    <a:pt x="2240" y="449"/>
                    <a:pt x="1681" y="380"/>
                    <a:pt x="1247" y="194"/>
                  </a:cubicBezTo>
                  <a:lnTo>
                    <a:pt x="1247" y="194"/>
                  </a:lnTo>
                  <a:cubicBezTo>
                    <a:pt x="1287" y="329"/>
                    <a:pt x="1530" y="1305"/>
                    <a:pt x="932" y="2592"/>
                  </a:cubicBezTo>
                  <a:cubicBezTo>
                    <a:pt x="932" y="2592"/>
                    <a:pt x="755" y="2436"/>
                    <a:pt x="518" y="2436"/>
                  </a:cubicBezTo>
                  <a:cubicBezTo>
                    <a:pt x="411" y="2436"/>
                    <a:pt x="292" y="2468"/>
                    <a:pt x="172" y="2560"/>
                  </a:cubicBezTo>
                  <a:cubicBezTo>
                    <a:pt x="23" y="2673"/>
                    <a:pt x="1" y="2947"/>
                    <a:pt x="95" y="3213"/>
                  </a:cubicBezTo>
                  <a:cubicBezTo>
                    <a:pt x="203" y="3525"/>
                    <a:pt x="463" y="3827"/>
                    <a:pt x="838" y="3827"/>
                  </a:cubicBezTo>
                  <a:cubicBezTo>
                    <a:pt x="965" y="3827"/>
                    <a:pt x="1104" y="3793"/>
                    <a:pt x="1256" y="3712"/>
                  </a:cubicBezTo>
                  <a:cubicBezTo>
                    <a:pt x="1256" y="3712"/>
                    <a:pt x="1910" y="4136"/>
                    <a:pt x="2901" y="4136"/>
                  </a:cubicBezTo>
                  <a:cubicBezTo>
                    <a:pt x="2966" y="4136"/>
                    <a:pt x="3033" y="4134"/>
                    <a:pt x="3100" y="4130"/>
                  </a:cubicBezTo>
                  <a:lnTo>
                    <a:pt x="3474" y="4837"/>
                  </a:lnTo>
                  <a:cubicBezTo>
                    <a:pt x="3280" y="4859"/>
                    <a:pt x="3096" y="4922"/>
                    <a:pt x="2925" y="5017"/>
                  </a:cubicBezTo>
                  <a:cubicBezTo>
                    <a:pt x="2949" y="5044"/>
                    <a:pt x="3290" y="5422"/>
                    <a:pt x="3863" y="5422"/>
                  </a:cubicBezTo>
                  <a:cubicBezTo>
                    <a:pt x="4049" y="5422"/>
                    <a:pt x="4259" y="5382"/>
                    <a:pt x="4490" y="5277"/>
                  </a:cubicBezTo>
                  <a:cubicBezTo>
                    <a:pt x="5332" y="4895"/>
                    <a:pt x="5179" y="4184"/>
                    <a:pt x="5125" y="4000"/>
                  </a:cubicBezTo>
                  <a:lnTo>
                    <a:pt x="5125" y="4000"/>
                  </a:lnTo>
                  <a:cubicBezTo>
                    <a:pt x="4981" y="4103"/>
                    <a:pt x="4850" y="4220"/>
                    <a:pt x="4733" y="4351"/>
                  </a:cubicBezTo>
                  <a:lnTo>
                    <a:pt x="4382" y="3793"/>
                  </a:lnTo>
                  <a:cubicBezTo>
                    <a:pt x="5071" y="3433"/>
                    <a:pt x="5489" y="2713"/>
                    <a:pt x="5462" y="1935"/>
                  </a:cubicBezTo>
                  <a:cubicBezTo>
                    <a:pt x="5458" y="1876"/>
                    <a:pt x="5449" y="1822"/>
                    <a:pt x="5431" y="1769"/>
                  </a:cubicBezTo>
                  <a:cubicBezTo>
                    <a:pt x="5305" y="1377"/>
                    <a:pt x="4873" y="1022"/>
                    <a:pt x="4873" y="1022"/>
                  </a:cubicBezTo>
                  <a:cubicBezTo>
                    <a:pt x="4873" y="1022"/>
                    <a:pt x="4589" y="225"/>
                    <a:pt x="4517" y="68"/>
                  </a:cubicBezTo>
                  <a:lnTo>
                    <a:pt x="4517" y="41"/>
                  </a:lnTo>
                  <a:cubicBezTo>
                    <a:pt x="4405" y="41"/>
                    <a:pt x="4292" y="28"/>
                    <a:pt x="4180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9875" y="898050"/>
              <a:ext cx="125175" cy="34225"/>
            </a:xfrm>
            <a:custGeom>
              <a:avLst/>
              <a:gdLst/>
              <a:ahLst/>
              <a:cxnLst/>
              <a:rect l="l" t="t" r="r" b="b"/>
              <a:pathLst>
                <a:path w="5007" h="1369" extrusionOk="0">
                  <a:moveTo>
                    <a:pt x="2807" y="1"/>
                  </a:moveTo>
                  <a:lnTo>
                    <a:pt x="1961" y="257"/>
                  </a:lnTo>
                  <a:cubicBezTo>
                    <a:pt x="1638" y="397"/>
                    <a:pt x="23" y="712"/>
                    <a:pt x="0" y="869"/>
                  </a:cubicBezTo>
                  <a:cubicBezTo>
                    <a:pt x="531" y="941"/>
                    <a:pt x="3109" y="1269"/>
                    <a:pt x="3806" y="1368"/>
                  </a:cubicBezTo>
                  <a:lnTo>
                    <a:pt x="3806" y="1355"/>
                  </a:lnTo>
                  <a:lnTo>
                    <a:pt x="5007" y="937"/>
                  </a:lnTo>
                  <a:lnTo>
                    <a:pt x="3648" y="752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978075" y="742075"/>
              <a:ext cx="133500" cy="96525"/>
            </a:xfrm>
            <a:custGeom>
              <a:avLst/>
              <a:gdLst/>
              <a:ahLst/>
              <a:cxnLst/>
              <a:rect l="l" t="t" r="r" b="b"/>
              <a:pathLst>
                <a:path w="5340" h="3861" extrusionOk="0">
                  <a:moveTo>
                    <a:pt x="2447" y="0"/>
                  </a:moveTo>
                  <a:cubicBezTo>
                    <a:pt x="2438" y="9"/>
                    <a:pt x="2429" y="18"/>
                    <a:pt x="2420" y="23"/>
                  </a:cubicBezTo>
                  <a:cubicBezTo>
                    <a:pt x="1853" y="509"/>
                    <a:pt x="812" y="681"/>
                    <a:pt x="390" y="681"/>
                  </a:cubicBezTo>
                  <a:cubicBezTo>
                    <a:pt x="344" y="681"/>
                    <a:pt x="305" y="679"/>
                    <a:pt x="274" y="675"/>
                  </a:cubicBezTo>
                  <a:cubicBezTo>
                    <a:pt x="229" y="666"/>
                    <a:pt x="144" y="621"/>
                    <a:pt x="41" y="536"/>
                  </a:cubicBezTo>
                  <a:lnTo>
                    <a:pt x="0" y="585"/>
                  </a:lnTo>
                  <a:cubicBezTo>
                    <a:pt x="1939" y="2106"/>
                    <a:pt x="3824" y="3590"/>
                    <a:pt x="3824" y="3590"/>
                  </a:cubicBezTo>
                  <a:cubicBezTo>
                    <a:pt x="3824" y="3590"/>
                    <a:pt x="4031" y="3707"/>
                    <a:pt x="4292" y="3860"/>
                  </a:cubicBezTo>
                  <a:lnTo>
                    <a:pt x="4292" y="3856"/>
                  </a:lnTo>
                  <a:cubicBezTo>
                    <a:pt x="4679" y="3815"/>
                    <a:pt x="5250" y="3086"/>
                    <a:pt x="5340" y="2965"/>
                  </a:cubicBezTo>
                  <a:lnTo>
                    <a:pt x="5340" y="2965"/>
                  </a:lnTo>
                  <a:cubicBezTo>
                    <a:pt x="5204" y="2975"/>
                    <a:pt x="5069" y="2981"/>
                    <a:pt x="4937" y="2981"/>
                  </a:cubicBezTo>
                  <a:cubicBezTo>
                    <a:pt x="4429" y="2981"/>
                    <a:pt x="3957" y="2898"/>
                    <a:pt x="3585" y="2677"/>
                  </a:cubicBezTo>
                  <a:cubicBezTo>
                    <a:pt x="2807" y="2214"/>
                    <a:pt x="2744" y="779"/>
                    <a:pt x="2744" y="779"/>
                  </a:cubicBezTo>
                  <a:lnTo>
                    <a:pt x="2749" y="765"/>
                  </a:lnTo>
                  <a:cubicBezTo>
                    <a:pt x="2609" y="716"/>
                    <a:pt x="2470" y="657"/>
                    <a:pt x="2335" y="585"/>
                  </a:cubicBezTo>
                  <a:cubicBezTo>
                    <a:pt x="2335" y="585"/>
                    <a:pt x="2371" y="342"/>
                    <a:pt x="24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975925" y="506075"/>
              <a:ext cx="163775" cy="236700"/>
            </a:xfrm>
            <a:custGeom>
              <a:avLst/>
              <a:gdLst/>
              <a:ahLst/>
              <a:cxnLst/>
              <a:rect l="l" t="t" r="r" b="b"/>
              <a:pathLst>
                <a:path w="6551" h="9468" extrusionOk="0">
                  <a:moveTo>
                    <a:pt x="3410" y="0"/>
                  </a:moveTo>
                  <a:cubicBezTo>
                    <a:pt x="2597" y="0"/>
                    <a:pt x="1893" y="322"/>
                    <a:pt x="1463" y="574"/>
                  </a:cubicBezTo>
                  <a:cubicBezTo>
                    <a:pt x="779" y="969"/>
                    <a:pt x="801" y="1923"/>
                    <a:pt x="801" y="1923"/>
                  </a:cubicBezTo>
                  <a:cubicBezTo>
                    <a:pt x="522" y="2031"/>
                    <a:pt x="293" y="2238"/>
                    <a:pt x="158" y="2503"/>
                  </a:cubicBezTo>
                  <a:cubicBezTo>
                    <a:pt x="104" y="2611"/>
                    <a:pt x="68" y="2728"/>
                    <a:pt x="50" y="2850"/>
                  </a:cubicBezTo>
                  <a:cubicBezTo>
                    <a:pt x="1" y="3147"/>
                    <a:pt x="333" y="4186"/>
                    <a:pt x="774" y="5365"/>
                  </a:cubicBezTo>
                  <a:cubicBezTo>
                    <a:pt x="1382" y="6975"/>
                    <a:pt x="2187" y="8851"/>
                    <a:pt x="2506" y="9467"/>
                  </a:cubicBezTo>
                  <a:cubicBezTo>
                    <a:pt x="2515" y="9463"/>
                    <a:pt x="2524" y="9454"/>
                    <a:pt x="2533" y="9445"/>
                  </a:cubicBezTo>
                  <a:cubicBezTo>
                    <a:pt x="2637" y="8968"/>
                    <a:pt x="2817" y="8298"/>
                    <a:pt x="3073" y="7821"/>
                  </a:cubicBezTo>
                  <a:cubicBezTo>
                    <a:pt x="3235" y="7519"/>
                    <a:pt x="3483" y="7276"/>
                    <a:pt x="3784" y="7115"/>
                  </a:cubicBezTo>
                  <a:cubicBezTo>
                    <a:pt x="3955" y="7025"/>
                    <a:pt x="4139" y="6962"/>
                    <a:pt x="4333" y="6939"/>
                  </a:cubicBezTo>
                  <a:lnTo>
                    <a:pt x="3959" y="6233"/>
                  </a:lnTo>
                  <a:cubicBezTo>
                    <a:pt x="3892" y="6237"/>
                    <a:pt x="3827" y="6238"/>
                    <a:pt x="3762" y="6238"/>
                  </a:cubicBezTo>
                  <a:cubicBezTo>
                    <a:pt x="2770" y="6238"/>
                    <a:pt x="2115" y="5810"/>
                    <a:pt x="2115" y="5810"/>
                  </a:cubicBezTo>
                  <a:cubicBezTo>
                    <a:pt x="1962" y="5893"/>
                    <a:pt x="1821" y="5928"/>
                    <a:pt x="1694" y="5928"/>
                  </a:cubicBezTo>
                  <a:cubicBezTo>
                    <a:pt x="1321" y="5928"/>
                    <a:pt x="1062" y="5626"/>
                    <a:pt x="954" y="5311"/>
                  </a:cubicBezTo>
                  <a:cubicBezTo>
                    <a:pt x="864" y="5050"/>
                    <a:pt x="882" y="4775"/>
                    <a:pt x="1031" y="4663"/>
                  </a:cubicBezTo>
                  <a:cubicBezTo>
                    <a:pt x="1151" y="4570"/>
                    <a:pt x="1271" y="4539"/>
                    <a:pt x="1378" y="4539"/>
                  </a:cubicBezTo>
                  <a:cubicBezTo>
                    <a:pt x="1616" y="4539"/>
                    <a:pt x="1796" y="4694"/>
                    <a:pt x="1796" y="4694"/>
                  </a:cubicBezTo>
                  <a:cubicBezTo>
                    <a:pt x="2385" y="3403"/>
                    <a:pt x="2146" y="2431"/>
                    <a:pt x="2110" y="2296"/>
                  </a:cubicBezTo>
                  <a:lnTo>
                    <a:pt x="2110" y="2296"/>
                  </a:lnTo>
                  <a:cubicBezTo>
                    <a:pt x="2542" y="2482"/>
                    <a:pt x="3101" y="2551"/>
                    <a:pt x="3620" y="2551"/>
                  </a:cubicBezTo>
                  <a:cubicBezTo>
                    <a:pt x="4270" y="2551"/>
                    <a:pt x="4859" y="2444"/>
                    <a:pt x="5062" y="2323"/>
                  </a:cubicBezTo>
                  <a:cubicBezTo>
                    <a:pt x="5192" y="2247"/>
                    <a:pt x="5053" y="2112"/>
                    <a:pt x="5044" y="2103"/>
                  </a:cubicBezTo>
                  <a:lnTo>
                    <a:pt x="5044" y="2103"/>
                  </a:lnTo>
                  <a:cubicBezTo>
                    <a:pt x="5151" y="2130"/>
                    <a:pt x="5264" y="2144"/>
                    <a:pt x="5381" y="2144"/>
                  </a:cubicBezTo>
                  <a:cubicBezTo>
                    <a:pt x="5393" y="2144"/>
                    <a:pt x="5405" y="2144"/>
                    <a:pt x="5417" y="2144"/>
                  </a:cubicBezTo>
                  <a:cubicBezTo>
                    <a:pt x="5550" y="2144"/>
                    <a:pt x="5685" y="2122"/>
                    <a:pt x="5813" y="2081"/>
                  </a:cubicBezTo>
                  <a:cubicBezTo>
                    <a:pt x="5957" y="2036"/>
                    <a:pt x="6038" y="1883"/>
                    <a:pt x="5988" y="1743"/>
                  </a:cubicBezTo>
                  <a:cubicBezTo>
                    <a:pt x="6411" y="1689"/>
                    <a:pt x="6551" y="1424"/>
                    <a:pt x="6375" y="1262"/>
                  </a:cubicBezTo>
                  <a:cubicBezTo>
                    <a:pt x="6326" y="1217"/>
                    <a:pt x="6272" y="1185"/>
                    <a:pt x="6213" y="1167"/>
                  </a:cubicBezTo>
                  <a:cubicBezTo>
                    <a:pt x="6060" y="1118"/>
                    <a:pt x="5727" y="879"/>
                    <a:pt x="4931" y="416"/>
                  </a:cubicBezTo>
                  <a:cubicBezTo>
                    <a:pt x="4409" y="112"/>
                    <a:pt x="3890" y="0"/>
                    <a:pt x="341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016875" y="981050"/>
              <a:ext cx="55575" cy="64350"/>
            </a:xfrm>
            <a:custGeom>
              <a:avLst/>
              <a:gdLst/>
              <a:ahLst/>
              <a:cxnLst/>
              <a:rect l="l" t="t" r="r" b="b"/>
              <a:pathLst>
                <a:path w="2223" h="2574" extrusionOk="0">
                  <a:moveTo>
                    <a:pt x="801" y="1"/>
                  </a:moveTo>
                  <a:lnTo>
                    <a:pt x="801" y="1"/>
                  </a:lnTo>
                  <a:cubicBezTo>
                    <a:pt x="1030" y="311"/>
                    <a:pt x="1152" y="689"/>
                    <a:pt x="1147" y="1076"/>
                  </a:cubicBezTo>
                  <a:cubicBezTo>
                    <a:pt x="1147" y="1886"/>
                    <a:pt x="666" y="2538"/>
                    <a:pt x="72" y="2538"/>
                  </a:cubicBezTo>
                  <a:lnTo>
                    <a:pt x="0" y="2538"/>
                  </a:lnTo>
                  <a:lnTo>
                    <a:pt x="0" y="2543"/>
                  </a:lnTo>
                  <a:cubicBezTo>
                    <a:pt x="0" y="2543"/>
                    <a:pt x="176" y="2574"/>
                    <a:pt x="427" y="2574"/>
                  </a:cubicBezTo>
                  <a:cubicBezTo>
                    <a:pt x="748" y="2574"/>
                    <a:pt x="1192" y="2523"/>
                    <a:pt x="1548" y="2291"/>
                  </a:cubicBezTo>
                  <a:cubicBezTo>
                    <a:pt x="2137" y="1908"/>
                    <a:pt x="2222" y="487"/>
                    <a:pt x="1916" y="181"/>
                  </a:cubicBezTo>
                  <a:cubicBezTo>
                    <a:pt x="1516" y="118"/>
                    <a:pt x="1143" y="59"/>
                    <a:pt x="801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985150" y="830000"/>
              <a:ext cx="43650" cy="123150"/>
            </a:xfrm>
            <a:custGeom>
              <a:avLst/>
              <a:gdLst/>
              <a:ahLst/>
              <a:cxnLst/>
              <a:rect l="l" t="t" r="r" b="b"/>
              <a:pathLst>
                <a:path w="1746" h="4926" extrusionOk="0">
                  <a:moveTo>
                    <a:pt x="95" y="0"/>
                  </a:moveTo>
                  <a:cubicBezTo>
                    <a:pt x="68" y="0"/>
                    <a:pt x="47" y="5"/>
                    <a:pt x="32" y="15"/>
                  </a:cubicBezTo>
                  <a:cubicBezTo>
                    <a:pt x="0" y="37"/>
                    <a:pt x="0" y="190"/>
                    <a:pt x="18" y="429"/>
                  </a:cubicBezTo>
                  <a:cubicBezTo>
                    <a:pt x="77" y="1081"/>
                    <a:pt x="293" y="2363"/>
                    <a:pt x="468" y="3371"/>
                  </a:cubicBezTo>
                  <a:cubicBezTo>
                    <a:pt x="486" y="3470"/>
                    <a:pt x="504" y="3569"/>
                    <a:pt x="522" y="3663"/>
                  </a:cubicBezTo>
                  <a:cubicBezTo>
                    <a:pt x="644" y="4324"/>
                    <a:pt x="738" y="4815"/>
                    <a:pt x="738" y="4815"/>
                  </a:cubicBezTo>
                  <a:cubicBezTo>
                    <a:pt x="738" y="4815"/>
                    <a:pt x="1160" y="4925"/>
                    <a:pt x="1434" y="4925"/>
                  </a:cubicBezTo>
                  <a:cubicBezTo>
                    <a:pt x="1535" y="4925"/>
                    <a:pt x="1615" y="4910"/>
                    <a:pt x="1647" y="4869"/>
                  </a:cubicBezTo>
                  <a:cubicBezTo>
                    <a:pt x="1687" y="4824"/>
                    <a:pt x="1719" y="4392"/>
                    <a:pt x="1737" y="3825"/>
                  </a:cubicBezTo>
                  <a:cubicBezTo>
                    <a:pt x="1741" y="3564"/>
                    <a:pt x="1746" y="3272"/>
                    <a:pt x="1746" y="2979"/>
                  </a:cubicBezTo>
                  <a:cubicBezTo>
                    <a:pt x="1746" y="2633"/>
                    <a:pt x="1741" y="2273"/>
                    <a:pt x="1723" y="1949"/>
                  </a:cubicBezTo>
                  <a:cubicBezTo>
                    <a:pt x="1696" y="1328"/>
                    <a:pt x="1638" y="829"/>
                    <a:pt x="1534" y="748"/>
                  </a:cubicBezTo>
                  <a:cubicBezTo>
                    <a:pt x="1267" y="534"/>
                    <a:pt x="378" y="0"/>
                    <a:pt x="95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991900" y="975875"/>
              <a:ext cx="53775" cy="68650"/>
            </a:xfrm>
            <a:custGeom>
              <a:avLst/>
              <a:gdLst/>
              <a:ahLst/>
              <a:cxnLst/>
              <a:rect l="l" t="t" r="r" b="b"/>
              <a:pathLst>
                <a:path w="2151" h="2746" extrusionOk="0">
                  <a:moveTo>
                    <a:pt x="527" y="1"/>
                  </a:moveTo>
                  <a:lnTo>
                    <a:pt x="522" y="32"/>
                  </a:lnTo>
                  <a:cubicBezTo>
                    <a:pt x="207" y="289"/>
                    <a:pt x="0" y="752"/>
                    <a:pt x="0" y="1283"/>
                  </a:cubicBezTo>
                  <a:cubicBezTo>
                    <a:pt x="0" y="2057"/>
                    <a:pt x="441" y="2691"/>
                    <a:pt x="999" y="2745"/>
                  </a:cubicBezTo>
                  <a:lnTo>
                    <a:pt x="1071" y="2745"/>
                  </a:lnTo>
                  <a:cubicBezTo>
                    <a:pt x="1665" y="2745"/>
                    <a:pt x="2146" y="2093"/>
                    <a:pt x="2146" y="1283"/>
                  </a:cubicBezTo>
                  <a:cubicBezTo>
                    <a:pt x="2151" y="896"/>
                    <a:pt x="2029" y="518"/>
                    <a:pt x="1800" y="212"/>
                  </a:cubicBezTo>
                  <a:cubicBezTo>
                    <a:pt x="1305" y="131"/>
                    <a:pt x="878" y="59"/>
                    <a:pt x="527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009325" y="993425"/>
              <a:ext cx="17675" cy="35350"/>
            </a:xfrm>
            <a:custGeom>
              <a:avLst/>
              <a:gdLst/>
              <a:ahLst/>
              <a:cxnLst/>
              <a:rect l="l" t="t" r="r" b="b"/>
              <a:pathLst>
                <a:path w="707" h="1414" extrusionOk="0">
                  <a:moveTo>
                    <a:pt x="352" y="1"/>
                  </a:moveTo>
                  <a:cubicBezTo>
                    <a:pt x="158" y="1"/>
                    <a:pt x="1" y="316"/>
                    <a:pt x="1" y="707"/>
                  </a:cubicBezTo>
                  <a:cubicBezTo>
                    <a:pt x="1" y="1098"/>
                    <a:pt x="158" y="1413"/>
                    <a:pt x="352" y="1413"/>
                  </a:cubicBezTo>
                  <a:cubicBezTo>
                    <a:pt x="549" y="1413"/>
                    <a:pt x="707" y="1098"/>
                    <a:pt x="707" y="707"/>
                  </a:cubicBezTo>
                  <a:cubicBezTo>
                    <a:pt x="707" y="316"/>
                    <a:pt x="549" y="1"/>
                    <a:pt x="352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913500" y="568425"/>
              <a:ext cx="125100" cy="190725"/>
            </a:xfrm>
            <a:custGeom>
              <a:avLst/>
              <a:gdLst/>
              <a:ahLst/>
              <a:cxnLst/>
              <a:rect l="l" t="t" r="r" b="b"/>
              <a:pathLst>
                <a:path w="5004" h="7629" extrusionOk="0">
                  <a:moveTo>
                    <a:pt x="2637" y="0"/>
                  </a:moveTo>
                  <a:cubicBezTo>
                    <a:pt x="1742" y="279"/>
                    <a:pt x="941" y="576"/>
                    <a:pt x="370" y="873"/>
                  </a:cubicBezTo>
                  <a:cubicBezTo>
                    <a:pt x="230" y="950"/>
                    <a:pt x="118" y="914"/>
                    <a:pt x="59" y="995"/>
                  </a:cubicBezTo>
                  <a:cubicBezTo>
                    <a:pt x="1" y="1076"/>
                    <a:pt x="167" y="1305"/>
                    <a:pt x="185" y="1543"/>
                  </a:cubicBezTo>
                  <a:cubicBezTo>
                    <a:pt x="205" y="1494"/>
                    <a:pt x="240" y="1451"/>
                    <a:pt x="300" y="1451"/>
                  </a:cubicBezTo>
                  <a:cubicBezTo>
                    <a:pt x="333" y="1451"/>
                    <a:pt x="374" y="1465"/>
                    <a:pt x="424" y="1498"/>
                  </a:cubicBezTo>
                  <a:cubicBezTo>
                    <a:pt x="424" y="1498"/>
                    <a:pt x="2367" y="2938"/>
                    <a:pt x="2853" y="7621"/>
                  </a:cubicBezTo>
                  <a:cubicBezTo>
                    <a:pt x="2885" y="7626"/>
                    <a:pt x="2928" y="7628"/>
                    <a:pt x="2979" y="7628"/>
                  </a:cubicBezTo>
                  <a:cubicBezTo>
                    <a:pt x="3410" y="7628"/>
                    <a:pt x="4440" y="7452"/>
                    <a:pt x="5003" y="6973"/>
                  </a:cubicBezTo>
                  <a:cubicBezTo>
                    <a:pt x="4684" y="6352"/>
                    <a:pt x="3874" y="4477"/>
                    <a:pt x="3271" y="2866"/>
                  </a:cubicBezTo>
                  <a:cubicBezTo>
                    <a:pt x="2830" y="1692"/>
                    <a:pt x="2498" y="653"/>
                    <a:pt x="2547" y="356"/>
                  </a:cubicBezTo>
                  <a:cubicBezTo>
                    <a:pt x="2565" y="234"/>
                    <a:pt x="2601" y="117"/>
                    <a:pt x="2655" y="9"/>
                  </a:cubicBezTo>
                  <a:lnTo>
                    <a:pt x="2637" y="0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976975" y="533450"/>
              <a:ext cx="15750" cy="15950"/>
            </a:xfrm>
            <a:custGeom>
              <a:avLst/>
              <a:gdLst/>
              <a:ahLst/>
              <a:cxnLst/>
              <a:rect l="l" t="t" r="r" b="b"/>
              <a:pathLst>
                <a:path w="630" h="638" extrusionOk="0">
                  <a:moveTo>
                    <a:pt x="212" y="0"/>
                  </a:moveTo>
                  <a:cubicBezTo>
                    <a:pt x="203" y="0"/>
                    <a:pt x="193" y="2"/>
                    <a:pt x="184" y="5"/>
                  </a:cubicBezTo>
                  <a:cubicBezTo>
                    <a:pt x="0" y="67"/>
                    <a:pt x="345" y="638"/>
                    <a:pt x="518" y="638"/>
                  </a:cubicBezTo>
                  <a:cubicBezTo>
                    <a:pt x="532" y="638"/>
                    <a:pt x="545" y="634"/>
                    <a:pt x="557" y="626"/>
                  </a:cubicBezTo>
                  <a:cubicBezTo>
                    <a:pt x="630" y="570"/>
                    <a:pt x="405" y="0"/>
                    <a:pt x="212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918125" y="604575"/>
              <a:ext cx="66700" cy="154400"/>
            </a:xfrm>
            <a:custGeom>
              <a:avLst/>
              <a:gdLst/>
              <a:ahLst/>
              <a:cxnLst/>
              <a:rect l="l" t="t" r="r" b="b"/>
              <a:pathLst>
                <a:path w="2668" h="6176" extrusionOk="0">
                  <a:moveTo>
                    <a:pt x="115" y="0"/>
                  </a:moveTo>
                  <a:cubicBezTo>
                    <a:pt x="55" y="0"/>
                    <a:pt x="20" y="44"/>
                    <a:pt x="0" y="93"/>
                  </a:cubicBezTo>
                  <a:cubicBezTo>
                    <a:pt x="0" y="93"/>
                    <a:pt x="0" y="97"/>
                    <a:pt x="0" y="102"/>
                  </a:cubicBezTo>
                  <a:cubicBezTo>
                    <a:pt x="18" y="426"/>
                    <a:pt x="45" y="736"/>
                    <a:pt x="86" y="1033"/>
                  </a:cubicBezTo>
                  <a:cubicBezTo>
                    <a:pt x="464" y="3894"/>
                    <a:pt x="1840" y="5568"/>
                    <a:pt x="2434" y="6036"/>
                  </a:cubicBezTo>
                  <a:cubicBezTo>
                    <a:pt x="2542" y="6121"/>
                    <a:pt x="2623" y="6166"/>
                    <a:pt x="2668" y="6175"/>
                  </a:cubicBezTo>
                  <a:cubicBezTo>
                    <a:pt x="2182" y="1492"/>
                    <a:pt x="239" y="48"/>
                    <a:pt x="239" y="48"/>
                  </a:cubicBezTo>
                  <a:cubicBezTo>
                    <a:pt x="189" y="14"/>
                    <a:pt x="148" y="0"/>
                    <a:pt x="115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834900" y="630400"/>
              <a:ext cx="144100" cy="126325"/>
            </a:xfrm>
            <a:custGeom>
              <a:avLst/>
              <a:gdLst/>
              <a:ahLst/>
              <a:cxnLst/>
              <a:rect l="l" t="t" r="r" b="b"/>
              <a:pathLst>
                <a:path w="5764" h="5053" extrusionOk="0">
                  <a:moveTo>
                    <a:pt x="3415" y="0"/>
                  </a:moveTo>
                  <a:lnTo>
                    <a:pt x="3302" y="14"/>
                  </a:lnTo>
                  <a:cubicBezTo>
                    <a:pt x="2178" y="144"/>
                    <a:pt x="1071" y="387"/>
                    <a:pt x="0" y="747"/>
                  </a:cubicBezTo>
                  <a:lnTo>
                    <a:pt x="1651" y="1872"/>
                  </a:lnTo>
                  <a:cubicBezTo>
                    <a:pt x="2065" y="2182"/>
                    <a:pt x="3919" y="3635"/>
                    <a:pt x="5727" y="5052"/>
                  </a:cubicBezTo>
                  <a:lnTo>
                    <a:pt x="5763" y="5003"/>
                  </a:lnTo>
                  <a:cubicBezTo>
                    <a:pt x="5169" y="4535"/>
                    <a:pt x="3793" y="2866"/>
                    <a:pt x="34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971525" y="550550"/>
              <a:ext cx="17350" cy="5525"/>
            </a:xfrm>
            <a:custGeom>
              <a:avLst/>
              <a:gdLst/>
              <a:ahLst/>
              <a:cxnLst/>
              <a:rect l="l" t="t" r="r" b="b"/>
              <a:pathLst>
                <a:path w="694" h="221" extrusionOk="0">
                  <a:moveTo>
                    <a:pt x="223" y="0"/>
                  </a:moveTo>
                  <a:cubicBezTo>
                    <a:pt x="109" y="0"/>
                    <a:pt x="18" y="23"/>
                    <a:pt x="10" y="95"/>
                  </a:cubicBezTo>
                  <a:cubicBezTo>
                    <a:pt x="0" y="184"/>
                    <a:pt x="106" y="220"/>
                    <a:pt x="238" y="220"/>
                  </a:cubicBezTo>
                  <a:cubicBezTo>
                    <a:pt x="408" y="220"/>
                    <a:pt x="621" y="160"/>
                    <a:pt x="694" y="72"/>
                  </a:cubicBezTo>
                  <a:cubicBezTo>
                    <a:pt x="694" y="72"/>
                    <a:pt x="424" y="0"/>
                    <a:pt x="223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050275" y="680000"/>
              <a:ext cx="21825" cy="7200"/>
            </a:xfrm>
            <a:custGeom>
              <a:avLst/>
              <a:gdLst/>
              <a:ahLst/>
              <a:cxnLst/>
              <a:rect l="l" t="t" r="r" b="b"/>
              <a:pathLst>
                <a:path w="873" h="288" extrusionOk="0">
                  <a:moveTo>
                    <a:pt x="194" y="90"/>
                  </a:moveTo>
                  <a:cubicBezTo>
                    <a:pt x="356" y="99"/>
                    <a:pt x="517" y="122"/>
                    <a:pt x="675" y="158"/>
                  </a:cubicBezTo>
                  <a:cubicBezTo>
                    <a:pt x="576" y="185"/>
                    <a:pt x="477" y="198"/>
                    <a:pt x="378" y="198"/>
                  </a:cubicBezTo>
                  <a:cubicBezTo>
                    <a:pt x="230" y="198"/>
                    <a:pt x="126" y="162"/>
                    <a:pt x="95" y="104"/>
                  </a:cubicBezTo>
                  <a:cubicBezTo>
                    <a:pt x="95" y="104"/>
                    <a:pt x="113" y="90"/>
                    <a:pt x="194" y="90"/>
                  </a:cubicBezTo>
                  <a:close/>
                  <a:moveTo>
                    <a:pt x="194" y="0"/>
                  </a:moveTo>
                  <a:cubicBezTo>
                    <a:pt x="99" y="0"/>
                    <a:pt x="41" y="18"/>
                    <a:pt x="18" y="54"/>
                  </a:cubicBezTo>
                  <a:cubicBezTo>
                    <a:pt x="0" y="86"/>
                    <a:pt x="0" y="122"/>
                    <a:pt x="18" y="149"/>
                  </a:cubicBezTo>
                  <a:cubicBezTo>
                    <a:pt x="63" y="238"/>
                    <a:pt x="189" y="288"/>
                    <a:pt x="378" y="288"/>
                  </a:cubicBezTo>
                  <a:cubicBezTo>
                    <a:pt x="567" y="288"/>
                    <a:pt x="792" y="238"/>
                    <a:pt x="855" y="180"/>
                  </a:cubicBezTo>
                  <a:cubicBezTo>
                    <a:pt x="868" y="171"/>
                    <a:pt x="873" y="153"/>
                    <a:pt x="868" y="135"/>
                  </a:cubicBezTo>
                  <a:cubicBezTo>
                    <a:pt x="864" y="122"/>
                    <a:pt x="850" y="108"/>
                    <a:pt x="837" y="104"/>
                  </a:cubicBezTo>
                  <a:cubicBezTo>
                    <a:pt x="819" y="99"/>
                    <a:pt x="419" y="0"/>
                    <a:pt x="194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056900" y="667175"/>
              <a:ext cx="15650" cy="17575"/>
            </a:xfrm>
            <a:custGeom>
              <a:avLst/>
              <a:gdLst/>
              <a:ahLst/>
              <a:cxnLst/>
              <a:rect l="l" t="t" r="r" b="b"/>
              <a:pathLst>
                <a:path w="626" h="703" extrusionOk="0">
                  <a:moveTo>
                    <a:pt x="113" y="90"/>
                  </a:moveTo>
                  <a:cubicBezTo>
                    <a:pt x="163" y="95"/>
                    <a:pt x="315" y="297"/>
                    <a:pt x="468" y="558"/>
                  </a:cubicBezTo>
                  <a:cubicBezTo>
                    <a:pt x="342" y="482"/>
                    <a:pt x="239" y="378"/>
                    <a:pt x="154" y="261"/>
                  </a:cubicBezTo>
                  <a:cubicBezTo>
                    <a:pt x="118" y="212"/>
                    <a:pt x="100" y="153"/>
                    <a:pt x="113" y="90"/>
                  </a:cubicBezTo>
                  <a:close/>
                  <a:moveTo>
                    <a:pt x="113" y="0"/>
                  </a:moveTo>
                  <a:cubicBezTo>
                    <a:pt x="73" y="0"/>
                    <a:pt x="41" y="27"/>
                    <a:pt x="28" y="68"/>
                  </a:cubicBezTo>
                  <a:cubicBezTo>
                    <a:pt x="1" y="135"/>
                    <a:pt x="19" y="216"/>
                    <a:pt x="77" y="311"/>
                  </a:cubicBezTo>
                  <a:cubicBezTo>
                    <a:pt x="194" y="491"/>
                    <a:pt x="468" y="693"/>
                    <a:pt x="576" y="702"/>
                  </a:cubicBezTo>
                  <a:cubicBezTo>
                    <a:pt x="594" y="702"/>
                    <a:pt x="608" y="693"/>
                    <a:pt x="617" y="680"/>
                  </a:cubicBezTo>
                  <a:cubicBezTo>
                    <a:pt x="626" y="666"/>
                    <a:pt x="626" y="648"/>
                    <a:pt x="617" y="635"/>
                  </a:cubicBezTo>
                  <a:cubicBezTo>
                    <a:pt x="513" y="446"/>
                    <a:pt x="257" y="0"/>
                    <a:pt x="113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661975" y="802300"/>
              <a:ext cx="177150" cy="80050"/>
            </a:xfrm>
            <a:custGeom>
              <a:avLst/>
              <a:gdLst/>
              <a:ahLst/>
              <a:cxnLst/>
              <a:rect l="l" t="t" r="r" b="b"/>
              <a:pathLst>
                <a:path w="7086" h="3202" extrusionOk="0">
                  <a:moveTo>
                    <a:pt x="7039" y="1"/>
                  </a:moveTo>
                  <a:cubicBezTo>
                    <a:pt x="7032" y="1"/>
                    <a:pt x="7025" y="3"/>
                    <a:pt x="7018" y="7"/>
                  </a:cubicBezTo>
                  <a:lnTo>
                    <a:pt x="36" y="3111"/>
                  </a:lnTo>
                  <a:cubicBezTo>
                    <a:pt x="14" y="3120"/>
                    <a:pt x="0" y="3147"/>
                    <a:pt x="14" y="3174"/>
                  </a:cubicBezTo>
                  <a:cubicBezTo>
                    <a:pt x="18" y="3188"/>
                    <a:pt x="36" y="3201"/>
                    <a:pt x="54" y="3201"/>
                  </a:cubicBezTo>
                  <a:cubicBezTo>
                    <a:pt x="59" y="3201"/>
                    <a:pt x="68" y="3197"/>
                    <a:pt x="72" y="3197"/>
                  </a:cubicBezTo>
                  <a:lnTo>
                    <a:pt x="7054" y="88"/>
                  </a:lnTo>
                  <a:cubicBezTo>
                    <a:pt x="7076" y="79"/>
                    <a:pt x="7085" y="52"/>
                    <a:pt x="7076" y="30"/>
                  </a:cubicBezTo>
                  <a:cubicBezTo>
                    <a:pt x="7070" y="11"/>
                    <a:pt x="7055" y="1"/>
                    <a:pt x="7039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015075" y="553975"/>
              <a:ext cx="89425" cy="16925"/>
            </a:xfrm>
            <a:custGeom>
              <a:avLst/>
              <a:gdLst/>
              <a:ahLst/>
              <a:cxnLst/>
              <a:rect l="l" t="t" r="r" b="b"/>
              <a:pathLst>
                <a:path w="3577" h="677" extrusionOk="0">
                  <a:moveTo>
                    <a:pt x="29" y="0"/>
                  </a:moveTo>
                  <a:cubicBezTo>
                    <a:pt x="24" y="0"/>
                    <a:pt x="18" y="3"/>
                    <a:pt x="14" y="7"/>
                  </a:cubicBezTo>
                  <a:cubicBezTo>
                    <a:pt x="0" y="16"/>
                    <a:pt x="0" y="30"/>
                    <a:pt x="14" y="43"/>
                  </a:cubicBezTo>
                  <a:cubicBezTo>
                    <a:pt x="14" y="43"/>
                    <a:pt x="23" y="52"/>
                    <a:pt x="45" y="75"/>
                  </a:cubicBezTo>
                  <a:cubicBezTo>
                    <a:pt x="63" y="93"/>
                    <a:pt x="90" y="124"/>
                    <a:pt x="135" y="160"/>
                  </a:cubicBezTo>
                  <a:cubicBezTo>
                    <a:pt x="185" y="205"/>
                    <a:pt x="239" y="241"/>
                    <a:pt x="293" y="277"/>
                  </a:cubicBezTo>
                  <a:cubicBezTo>
                    <a:pt x="324" y="300"/>
                    <a:pt x="360" y="322"/>
                    <a:pt x="396" y="340"/>
                  </a:cubicBezTo>
                  <a:lnTo>
                    <a:pt x="513" y="398"/>
                  </a:lnTo>
                  <a:cubicBezTo>
                    <a:pt x="558" y="421"/>
                    <a:pt x="603" y="434"/>
                    <a:pt x="648" y="452"/>
                  </a:cubicBezTo>
                  <a:lnTo>
                    <a:pt x="720" y="479"/>
                  </a:lnTo>
                  <a:lnTo>
                    <a:pt x="796" y="502"/>
                  </a:lnTo>
                  <a:cubicBezTo>
                    <a:pt x="900" y="538"/>
                    <a:pt x="1008" y="565"/>
                    <a:pt x="1120" y="587"/>
                  </a:cubicBezTo>
                  <a:cubicBezTo>
                    <a:pt x="1233" y="610"/>
                    <a:pt x="1350" y="628"/>
                    <a:pt x="1471" y="641"/>
                  </a:cubicBezTo>
                  <a:cubicBezTo>
                    <a:pt x="1593" y="659"/>
                    <a:pt x="1714" y="668"/>
                    <a:pt x="1836" y="673"/>
                  </a:cubicBezTo>
                  <a:cubicBezTo>
                    <a:pt x="1899" y="675"/>
                    <a:pt x="1960" y="676"/>
                    <a:pt x="2022" y="676"/>
                  </a:cubicBezTo>
                  <a:cubicBezTo>
                    <a:pt x="2083" y="676"/>
                    <a:pt x="2144" y="675"/>
                    <a:pt x="2204" y="673"/>
                  </a:cubicBezTo>
                  <a:cubicBezTo>
                    <a:pt x="2326" y="668"/>
                    <a:pt x="2443" y="659"/>
                    <a:pt x="2560" y="650"/>
                  </a:cubicBezTo>
                  <a:cubicBezTo>
                    <a:pt x="2672" y="641"/>
                    <a:pt x="2785" y="628"/>
                    <a:pt x="2888" y="610"/>
                  </a:cubicBezTo>
                  <a:cubicBezTo>
                    <a:pt x="2992" y="592"/>
                    <a:pt x="3091" y="574"/>
                    <a:pt x="3181" y="551"/>
                  </a:cubicBezTo>
                  <a:lnTo>
                    <a:pt x="3311" y="515"/>
                  </a:lnTo>
                  <a:lnTo>
                    <a:pt x="3424" y="470"/>
                  </a:lnTo>
                  <a:cubicBezTo>
                    <a:pt x="3460" y="452"/>
                    <a:pt x="3487" y="443"/>
                    <a:pt x="3522" y="421"/>
                  </a:cubicBezTo>
                  <a:cubicBezTo>
                    <a:pt x="3554" y="398"/>
                    <a:pt x="3572" y="367"/>
                    <a:pt x="3576" y="327"/>
                  </a:cubicBezTo>
                  <a:cubicBezTo>
                    <a:pt x="3576" y="277"/>
                    <a:pt x="3558" y="232"/>
                    <a:pt x="3522" y="196"/>
                  </a:cubicBezTo>
                  <a:cubicBezTo>
                    <a:pt x="3514" y="187"/>
                    <a:pt x="3505" y="174"/>
                    <a:pt x="3491" y="165"/>
                  </a:cubicBezTo>
                  <a:cubicBezTo>
                    <a:pt x="3487" y="160"/>
                    <a:pt x="3480" y="158"/>
                    <a:pt x="3473" y="158"/>
                  </a:cubicBezTo>
                  <a:cubicBezTo>
                    <a:pt x="3466" y="158"/>
                    <a:pt x="3460" y="160"/>
                    <a:pt x="3455" y="165"/>
                  </a:cubicBezTo>
                  <a:cubicBezTo>
                    <a:pt x="3446" y="174"/>
                    <a:pt x="3446" y="192"/>
                    <a:pt x="3455" y="201"/>
                  </a:cubicBezTo>
                  <a:cubicBezTo>
                    <a:pt x="3464" y="210"/>
                    <a:pt x="3473" y="219"/>
                    <a:pt x="3482" y="232"/>
                  </a:cubicBezTo>
                  <a:cubicBezTo>
                    <a:pt x="3505" y="255"/>
                    <a:pt x="3518" y="291"/>
                    <a:pt x="3522" y="322"/>
                  </a:cubicBezTo>
                  <a:cubicBezTo>
                    <a:pt x="3518" y="345"/>
                    <a:pt x="3505" y="363"/>
                    <a:pt x="3487" y="371"/>
                  </a:cubicBezTo>
                  <a:cubicBezTo>
                    <a:pt x="3464" y="385"/>
                    <a:pt x="3428" y="398"/>
                    <a:pt x="3392" y="416"/>
                  </a:cubicBezTo>
                  <a:lnTo>
                    <a:pt x="3284" y="448"/>
                  </a:lnTo>
                  <a:lnTo>
                    <a:pt x="3163" y="479"/>
                  </a:lnTo>
                  <a:cubicBezTo>
                    <a:pt x="3073" y="497"/>
                    <a:pt x="2974" y="520"/>
                    <a:pt x="2875" y="533"/>
                  </a:cubicBezTo>
                  <a:cubicBezTo>
                    <a:pt x="2771" y="547"/>
                    <a:pt x="2659" y="556"/>
                    <a:pt x="2546" y="565"/>
                  </a:cubicBezTo>
                  <a:cubicBezTo>
                    <a:pt x="2434" y="578"/>
                    <a:pt x="2317" y="578"/>
                    <a:pt x="2200" y="583"/>
                  </a:cubicBezTo>
                  <a:lnTo>
                    <a:pt x="2020" y="583"/>
                  </a:lnTo>
                  <a:lnTo>
                    <a:pt x="1836" y="578"/>
                  </a:lnTo>
                  <a:cubicBezTo>
                    <a:pt x="1719" y="574"/>
                    <a:pt x="1597" y="565"/>
                    <a:pt x="1480" y="556"/>
                  </a:cubicBezTo>
                  <a:cubicBezTo>
                    <a:pt x="1359" y="542"/>
                    <a:pt x="1246" y="524"/>
                    <a:pt x="1134" y="506"/>
                  </a:cubicBezTo>
                  <a:lnTo>
                    <a:pt x="972" y="470"/>
                  </a:lnTo>
                  <a:cubicBezTo>
                    <a:pt x="918" y="457"/>
                    <a:pt x="868" y="443"/>
                    <a:pt x="814" y="430"/>
                  </a:cubicBezTo>
                  <a:lnTo>
                    <a:pt x="742" y="407"/>
                  </a:lnTo>
                  <a:lnTo>
                    <a:pt x="675" y="385"/>
                  </a:lnTo>
                  <a:cubicBezTo>
                    <a:pt x="630" y="367"/>
                    <a:pt x="580" y="349"/>
                    <a:pt x="544" y="336"/>
                  </a:cubicBezTo>
                  <a:lnTo>
                    <a:pt x="423" y="277"/>
                  </a:lnTo>
                  <a:cubicBezTo>
                    <a:pt x="387" y="259"/>
                    <a:pt x="355" y="241"/>
                    <a:pt x="324" y="223"/>
                  </a:cubicBezTo>
                  <a:cubicBezTo>
                    <a:pt x="266" y="192"/>
                    <a:pt x="216" y="156"/>
                    <a:pt x="167" y="115"/>
                  </a:cubicBezTo>
                  <a:cubicBezTo>
                    <a:pt x="126" y="84"/>
                    <a:pt x="99" y="57"/>
                    <a:pt x="77" y="34"/>
                  </a:cubicBezTo>
                  <a:lnTo>
                    <a:pt x="45" y="7"/>
                  </a:lnTo>
                  <a:cubicBezTo>
                    <a:pt x="41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101225" y="548975"/>
              <a:ext cx="25425" cy="11450"/>
            </a:xfrm>
            <a:custGeom>
              <a:avLst/>
              <a:gdLst/>
              <a:ahLst/>
              <a:cxnLst/>
              <a:rect l="l" t="t" r="r" b="b"/>
              <a:pathLst>
                <a:path w="1017" h="458" extrusionOk="0">
                  <a:moveTo>
                    <a:pt x="976" y="0"/>
                  </a:moveTo>
                  <a:cubicBezTo>
                    <a:pt x="963" y="0"/>
                    <a:pt x="949" y="14"/>
                    <a:pt x="954" y="27"/>
                  </a:cubicBezTo>
                  <a:cubicBezTo>
                    <a:pt x="954" y="27"/>
                    <a:pt x="954" y="45"/>
                    <a:pt x="958" y="77"/>
                  </a:cubicBezTo>
                  <a:cubicBezTo>
                    <a:pt x="954" y="95"/>
                    <a:pt x="958" y="108"/>
                    <a:pt x="954" y="131"/>
                  </a:cubicBezTo>
                  <a:cubicBezTo>
                    <a:pt x="949" y="153"/>
                    <a:pt x="940" y="171"/>
                    <a:pt x="936" y="194"/>
                  </a:cubicBezTo>
                  <a:cubicBezTo>
                    <a:pt x="922" y="216"/>
                    <a:pt x="909" y="239"/>
                    <a:pt x="891" y="257"/>
                  </a:cubicBezTo>
                  <a:cubicBezTo>
                    <a:pt x="882" y="266"/>
                    <a:pt x="868" y="275"/>
                    <a:pt x="859" y="279"/>
                  </a:cubicBezTo>
                  <a:cubicBezTo>
                    <a:pt x="846" y="288"/>
                    <a:pt x="832" y="297"/>
                    <a:pt x="819" y="302"/>
                  </a:cubicBezTo>
                  <a:cubicBezTo>
                    <a:pt x="805" y="311"/>
                    <a:pt x="792" y="315"/>
                    <a:pt x="778" y="320"/>
                  </a:cubicBezTo>
                  <a:lnTo>
                    <a:pt x="724" y="333"/>
                  </a:lnTo>
                  <a:cubicBezTo>
                    <a:pt x="688" y="342"/>
                    <a:pt x="652" y="351"/>
                    <a:pt x="616" y="351"/>
                  </a:cubicBezTo>
                  <a:lnTo>
                    <a:pt x="508" y="365"/>
                  </a:lnTo>
                  <a:cubicBezTo>
                    <a:pt x="486" y="368"/>
                    <a:pt x="462" y="371"/>
                    <a:pt x="436" y="371"/>
                  </a:cubicBezTo>
                  <a:cubicBezTo>
                    <a:pt x="426" y="371"/>
                    <a:pt x="415" y="370"/>
                    <a:pt x="405" y="369"/>
                  </a:cubicBezTo>
                  <a:lnTo>
                    <a:pt x="306" y="369"/>
                  </a:lnTo>
                  <a:cubicBezTo>
                    <a:pt x="295" y="371"/>
                    <a:pt x="285" y="371"/>
                    <a:pt x="276" y="371"/>
                  </a:cubicBezTo>
                  <a:cubicBezTo>
                    <a:pt x="256" y="371"/>
                    <a:pt x="237" y="369"/>
                    <a:pt x="216" y="369"/>
                  </a:cubicBezTo>
                  <a:cubicBezTo>
                    <a:pt x="108" y="356"/>
                    <a:pt x="32" y="356"/>
                    <a:pt x="32" y="356"/>
                  </a:cubicBezTo>
                  <a:cubicBezTo>
                    <a:pt x="18" y="356"/>
                    <a:pt x="9" y="360"/>
                    <a:pt x="5" y="374"/>
                  </a:cubicBezTo>
                  <a:cubicBezTo>
                    <a:pt x="0" y="387"/>
                    <a:pt x="9" y="401"/>
                    <a:pt x="23" y="405"/>
                  </a:cubicBezTo>
                  <a:cubicBezTo>
                    <a:pt x="23" y="405"/>
                    <a:pt x="99" y="419"/>
                    <a:pt x="211" y="441"/>
                  </a:cubicBezTo>
                  <a:cubicBezTo>
                    <a:pt x="238" y="446"/>
                    <a:pt x="270" y="450"/>
                    <a:pt x="301" y="450"/>
                  </a:cubicBezTo>
                  <a:cubicBezTo>
                    <a:pt x="337" y="450"/>
                    <a:pt x="369" y="455"/>
                    <a:pt x="405" y="455"/>
                  </a:cubicBezTo>
                  <a:cubicBezTo>
                    <a:pt x="425" y="457"/>
                    <a:pt x="444" y="458"/>
                    <a:pt x="463" y="458"/>
                  </a:cubicBezTo>
                  <a:cubicBezTo>
                    <a:pt x="481" y="458"/>
                    <a:pt x="499" y="457"/>
                    <a:pt x="517" y="455"/>
                  </a:cubicBezTo>
                  <a:lnTo>
                    <a:pt x="634" y="441"/>
                  </a:lnTo>
                  <a:cubicBezTo>
                    <a:pt x="675" y="437"/>
                    <a:pt x="711" y="428"/>
                    <a:pt x="747" y="419"/>
                  </a:cubicBezTo>
                  <a:lnTo>
                    <a:pt x="801" y="405"/>
                  </a:lnTo>
                  <a:cubicBezTo>
                    <a:pt x="819" y="396"/>
                    <a:pt x="841" y="387"/>
                    <a:pt x="859" y="378"/>
                  </a:cubicBezTo>
                  <a:cubicBezTo>
                    <a:pt x="873" y="374"/>
                    <a:pt x="891" y="360"/>
                    <a:pt x="909" y="351"/>
                  </a:cubicBezTo>
                  <a:cubicBezTo>
                    <a:pt x="922" y="338"/>
                    <a:pt x="936" y="324"/>
                    <a:pt x="949" y="311"/>
                  </a:cubicBezTo>
                  <a:cubicBezTo>
                    <a:pt x="972" y="284"/>
                    <a:pt x="990" y="252"/>
                    <a:pt x="1003" y="221"/>
                  </a:cubicBezTo>
                  <a:cubicBezTo>
                    <a:pt x="1008" y="203"/>
                    <a:pt x="1017" y="189"/>
                    <a:pt x="1017" y="176"/>
                  </a:cubicBezTo>
                  <a:cubicBezTo>
                    <a:pt x="1017" y="162"/>
                    <a:pt x="1017" y="149"/>
                    <a:pt x="1017" y="135"/>
                  </a:cubicBezTo>
                  <a:cubicBezTo>
                    <a:pt x="1017" y="113"/>
                    <a:pt x="1017" y="90"/>
                    <a:pt x="1012" y="68"/>
                  </a:cubicBezTo>
                  <a:cubicBezTo>
                    <a:pt x="1003" y="36"/>
                    <a:pt x="999" y="18"/>
                    <a:pt x="999" y="18"/>
                  </a:cubicBezTo>
                  <a:cubicBezTo>
                    <a:pt x="999" y="5"/>
                    <a:pt x="985" y="0"/>
                    <a:pt x="976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1111775" y="540650"/>
              <a:ext cx="14650" cy="9800"/>
            </a:xfrm>
            <a:custGeom>
              <a:avLst/>
              <a:gdLst/>
              <a:ahLst/>
              <a:cxnLst/>
              <a:rect l="l" t="t" r="r" b="b"/>
              <a:pathLst>
                <a:path w="586" h="392" extrusionOk="0">
                  <a:moveTo>
                    <a:pt x="235" y="95"/>
                  </a:moveTo>
                  <a:cubicBezTo>
                    <a:pt x="253" y="99"/>
                    <a:pt x="280" y="95"/>
                    <a:pt x="289" y="104"/>
                  </a:cubicBezTo>
                  <a:cubicBezTo>
                    <a:pt x="320" y="108"/>
                    <a:pt x="347" y="122"/>
                    <a:pt x="370" y="140"/>
                  </a:cubicBezTo>
                  <a:lnTo>
                    <a:pt x="406" y="167"/>
                  </a:lnTo>
                  <a:lnTo>
                    <a:pt x="437" y="198"/>
                  </a:lnTo>
                  <a:cubicBezTo>
                    <a:pt x="469" y="234"/>
                    <a:pt x="491" y="270"/>
                    <a:pt x="514" y="311"/>
                  </a:cubicBezTo>
                  <a:lnTo>
                    <a:pt x="523" y="333"/>
                  </a:lnTo>
                  <a:lnTo>
                    <a:pt x="437" y="333"/>
                  </a:lnTo>
                  <a:cubicBezTo>
                    <a:pt x="410" y="333"/>
                    <a:pt x="383" y="324"/>
                    <a:pt x="356" y="324"/>
                  </a:cubicBezTo>
                  <a:cubicBezTo>
                    <a:pt x="325" y="324"/>
                    <a:pt x="293" y="315"/>
                    <a:pt x="266" y="311"/>
                  </a:cubicBezTo>
                  <a:cubicBezTo>
                    <a:pt x="230" y="302"/>
                    <a:pt x="203" y="288"/>
                    <a:pt x="172" y="275"/>
                  </a:cubicBezTo>
                  <a:cubicBezTo>
                    <a:pt x="145" y="261"/>
                    <a:pt x="122" y="243"/>
                    <a:pt x="104" y="216"/>
                  </a:cubicBezTo>
                  <a:cubicBezTo>
                    <a:pt x="95" y="194"/>
                    <a:pt x="100" y="167"/>
                    <a:pt x="113" y="149"/>
                  </a:cubicBezTo>
                  <a:cubicBezTo>
                    <a:pt x="136" y="126"/>
                    <a:pt x="163" y="108"/>
                    <a:pt x="190" y="104"/>
                  </a:cubicBezTo>
                  <a:cubicBezTo>
                    <a:pt x="203" y="99"/>
                    <a:pt x="221" y="95"/>
                    <a:pt x="235" y="95"/>
                  </a:cubicBezTo>
                  <a:close/>
                  <a:moveTo>
                    <a:pt x="244" y="0"/>
                  </a:moveTo>
                  <a:cubicBezTo>
                    <a:pt x="221" y="0"/>
                    <a:pt x="194" y="5"/>
                    <a:pt x="172" y="9"/>
                  </a:cubicBezTo>
                  <a:cubicBezTo>
                    <a:pt x="122" y="23"/>
                    <a:pt x="77" y="50"/>
                    <a:pt x="46" y="86"/>
                  </a:cubicBezTo>
                  <a:cubicBezTo>
                    <a:pt x="10" y="135"/>
                    <a:pt x="1" y="198"/>
                    <a:pt x="28" y="248"/>
                  </a:cubicBezTo>
                  <a:cubicBezTo>
                    <a:pt x="55" y="293"/>
                    <a:pt x="91" y="324"/>
                    <a:pt x="136" y="347"/>
                  </a:cubicBezTo>
                  <a:cubicBezTo>
                    <a:pt x="154" y="356"/>
                    <a:pt x="172" y="365"/>
                    <a:pt x="190" y="369"/>
                  </a:cubicBezTo>
                  <a:lnTo>
                    <a:pt x="248" y="383"/>
                  </a:lnTo>
                  <a:cubicBezTo>
                    <a:pt x="280" y="387"/>
                    <a:pt x="316" y="392"/>
                    <a:pt x="352" y="392"/>
                  </a:cubicBezTo>
                  <a:lnTo>
                    <a:pt x="437" y="392"/>
                  </a:lnTo>
                  <a:lnTo>
                    <a:pt x="500" y="387"/>
                  </a:lnTo>
                  <a:cubicBezTo>
                    <a:pt x="518" y="383"/>
                    <a:pt x="532" y="383"/>
                    <a:pt x="545" y="378"/>
                  </a:cubicBezTo>
                  <a:lnTo>
                    <a:pt x="559" y="378"/>
                  </a:lnTo>
                  <a:lnTo>
                    <a:pt x="559" y="374"/>
                  </a:lnTo>
                  <a:lnTo>
                    <a:pt x="563" y="374"/>
                  </a:lnTo>
                  <a:cubicBezTo>
                    <a:pt x="577" y="369"/>
                    <a:pt x="586" y="356"/>
                    <a:pt x="581" y="342"/>
                  </a:cubicBezTo>
                  <a:lnTo>
                    <a:pt x="568" y="288"/>
                  </a:lnTo>
                  <a:cubicBezTo>
                    <a:pt x="550" y="234"/>
                    <a:pt x="527" y="189"/>
                    <a:pt x="491" y="149"/>
                  </a:cubicBezTo>
                  <a:lnTo>
                    <a:pt x="460" y="108"/>
                  </a:lnTo>
                  <a:cubicBezTo>
                    <a:pt x="446" y="95"/>
                    <a:pt x="433" y="81"/>
                    <a:pt x="419" y="68"/>
                  </a:cubicBezTo>
                  <a:cubicBezTo>
                    <a:pt x="388" y="41"/>
                    <a:pt x="347" y="23"/>
                    <a:pt x="307" y="9"/>
                  </a:cubicBezTo>
                  <a:cubicBezTo>
                    <a:pt x="284" y="5"/>
                    <a:pt x="266" y="0"/>
                    <a:pt x="244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216725" y="770150"/>
              <a:ext cx="17000" cy="6225"/>
            </a:xfrm>
            <a:custGeom>
              <a:avLst/>
              <a:gdLst/>
              <a:ahLst/>
              <a:cxnLst/>
              <a:rect l="l" t="t" r="r" b="b"/>
              <a:pathLst>
                <a:path w="680" h="249" extrusionOk="0">
                  <a:moveTo>
                    <a:pt x="504" y="0"/>
                  </a:moveTo>
                  <a:cubicBezTo>
                    <a:pt x="442" y="0"/>
                    <a:pt x="381" y="11"/>
                    <a:pt x="324" y="33"/>
                  </a:cubicBezTo>
                  <a:cubicBezTo>
                    <a:pt x="279" y="47"/>
                    <a:pt x="234" y="65"/>
                    <a:pt x="194" y="87"/>
                  </a:cubicBezTo>
                  <a:cubicBezTo>
                    <a:pt x="158" y="105"/>
                    <a:pt x="126" y="128"/>
                    <a:pt x="90" y="150"/>
                  </a:cubicBezTo>
                  <a:cubicBezTo>
                    <a:pt x="59" y="173"/>
                    <a:pt x="27" y="200"/>
                    <a:pt x="5" y="231"/>
                  </a:cubicBezTo>
                  <a:cubicBezTo>
                    <a:pt x="0" y="236"/>
                    <a:pt x="0" y="240"/>
                    <a:pt x="5" y="245"/>
                  </a:cubicBezTo>
                  <a:cubicBezTo>
                    <a:pt x="7" y="247"/>
                    <a:pt x="9" y="248"/>
                    <a:pt x="11" y="248"/>
                  </a:cubicBezTo>
                  <a:cubicBezTo>
                    <a:pt x="14" y="248"/>
                    <a:pt x="16" y="247"/>
                    <a:pt x="18" y="245"/>
                  </a:cubicBezTo>
                  <a:lnTo>
                    <a:pt x="45" y="227"/>
                  </a:lnTo>
                  <a:cubicBezTo>
                    <a:pt x="68" y="209"/>
                    <a:pt x="90" y="195"/>
                    <a:pt x="113" y="182"/>
                  </a:cubicBezTo>
                  <a:cubicBezTo>
                    <a:pt x="149" y="164"/>
                    <a:pt x="180" y="146"/>
                    <a:pt x="216" y="132"/>
                  </a:cubicBezTo>
                  <a:cubicBezTo>
                    <a:pt x="257" y="110"/>
                    <a:pt x="297" y="96"/>
                    <a:pt x="342" y="83"/>
                  </a:cubicBezTo>
                  <a:cubicBezTo>
                    <a:pt x="382" y="69"/>
                    <a:pt x="423" y="56"/>
                    <a:pt x="468" y="47"/>
                  </a:cubicBezTo>
                  <a:cubicBezTo>
                    <a:pt x="504" y="38"/>
                    <a:pt x="540" y="38"/>
                    <a:pt x="580" y="38"/>
                  </a:cubicBezTo>
                  <a:cubicBezTo>
                    <a:pt x="594" y="38"/>
                    <a:pt x="607" y="42"/>
                    <a:pt x="621" y="47"/>
                  </a:cubicBezTo>
                  <a:cubicBezTo>
                    <a:pt x="634" y="51"/>
                    <a:pt x="639" y="56"/>
                    <a:pt x="648" y="60"/>
                  </a:cubicBezTo>
                  <a:lnTo>
                    <a:pt x="670" y="83"/>
                  </a:lnTo>
                  <a:cubicBezTo>
                    <a:pt x="670" y="87"/>
                    <a:pt x="675" y="87"/>
                    <a:pt x="679" y="87"/>
                  </a:cubicBezTo>
                  <a:cubicBezTo>
                    <a:pt x="679" y="87"/>
                    <a:pt x="679" y="83"/>
                    <a:pt x="679" y="78"/>
                  </a:cubicBezTo>
                  <a:lnTo>
                    <a:pt x="666" y="51"/>
                  </a:lnTo>
                  <a:cubicBezTo>
                    <a:pt x="643" y="29"/>
                    <a:pt x="616" y="11"/>
                    <a:pt x="585" y="6"/>
                  </a:cubicBezTo>
                  <a:cubicBezTo>
                    <a:pt x="558" y="2"/>
                    <a:pt x="531" y="0"/>
                    <a:pt x="504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195800" y="754900"/>
              <a:ext cx="36225" cy="13100"/>
            </a:xfrm>
            <a:custGeom>
              <a:avLst/>
              <a:gdLst/>
              <a:ahLst/>
              <a:cxnLst/>
              <a:rect l="l" t="t" r="r" b="b"/>
              <a:pathLst>
                <a:path w="1449" h="524" extrusionOk="0">
                  <a:moveTo>
                    <a:pt x="1201" y="0"/>
                  </a:moveTo>
                  <a:cubicBezTo>
                    <a:pt x="1165" y="0"/>
                    <a:pt x="1125" y="0"/>
                    <a:pt x="1085" y="5"/>
                  </a:cubicBezTo>
                  <a:cubicBezTo>
                    <a:pt x="1040" y="5"/>
                    <a:pt x="995" y="9"/>
                    <a:pt x="954" y="18"/>
                  </a:cubicBezTo>
                  <a:cubicBezTo>
                    <a:pt x="905" y="27"/>
                    <a:pt x="860" y="32"/>
                    <a:pt x="810" y="45"/>
                  </a:cubicBezTo>
                  <a:cubicBezTo>
                    <a:pt x="765" y="59"/>
                    <a:pt x="716" y="72"/>
                    <a:pt x="671" y="86"/>
                  </a:cubicBezTo>
                  <a:cubicBezTo>
                    <a:pt x="576" y="117"/>
                    <a:pt x="491" y="153"/>
                    <a:pt x="405" y="198"/>
                  </a:cubicBezTo>
                  <a:cubicBezTo>
                    <a:pt x="329" y="239"/>
                    <a:pt x="257" y="284"/>
                    <a:pt x="189" y="333"/>
                  </a:cubicBezTo>
                  <a:cubicBezTo>
                    <a:pt x="140" y="369"/>
                    <a:pt x="95" y="405"/>
                    <a:pt x="50" y="446"/>
                  </a:cubicBezTo>
                  <a:cubicBezTo>
                    <a:pt x="36" y="463"/>
                    <a:pt x="18" y="477"/>
                    <a:pt x="5" y="495"/>
                  </a:cubicBezTo>
                  <a:cubicBezTo>
                    <a:pt x="0" y="504"/>
                    <a:pt x="0" y="508"/>
                    <a:pt x="5" y="517"/>
                  </a:cubicBezTo>
                  <a:cubicBezTo>
                    <a:pt x="8" y="521"/>
                    <a:pt x="13" y="524"/>
                    <a:pt x="20" y="524"/>
                  </a:cubicBezTo>
                  <a:cubicBezTo>
                    <a:pt x="22" y="524"/>
                    <a:pt x="25" y="523"/>
                    <a:pt x="27" y="522"/>
                  </a:cubicBezTo>
                  <a:cubicBezTo>
                    <a:pt x="27" y="522"/>
                    <a:pt x="104" y="463"/>
                    <a:pt x="230" y="392"/>
                  </a:cubicBezTo>
                  <a:cubicBezTo>
                    <a:pt x="288" y="356"/>
                    <a:pt x="365" y="320"/>
                    <a:pt x="446" y="279"/>
                  </a:cubicBezTo>
                  <a:cubicBezTo>
                    <a:pt x="486" y="261"/>
                    <a:pt x="527" y="243"/>
                    <a:pt x="572" y="221"/>
                  </a:cubicBezTo>
                  <a:cubicBezTo>
                    <a:pt x="612" y="203"/>
                    <a:pt x="657" y="189"/>
                    <a:pt x="702" y="171"/>
                  </a:cubicBezTo>
                  <a:cubicBezTo>
                    <a:pt x="747" y="153"/>
                    <a:pt x="792" y="144"/>
                    <a:pt x="837" y="126"/>
                  </a:cubicBezTo>
                  <a:cubicBezTo>
                    <a:pt x="878" y="113"/>
                    <a:pt x="927" y="104"/>
                    <a:pt x="968" y="95"/>
                  </a:cubicBezTo>
                  <a:cubicBezTo>
                    <a:pt x="1013" y="81"/>
                    <a:pt x="1053" y="72"/>
                    <a:pt x="1094" y="68"/>
                  </a:cubicBezTo>
                  <a:cubicBezTo>
                    <a:pt x="1129" y="59"/>
                    <a:pt x="1170" y="50"/>
                    <a:pt x="1206" y="45"/>
                  </a:cubicBezTo>
                  <a:cubicBezTo>
                    <a:pt x="1242" y="45"/>
                    <a:pt x="1273" y="36"/>
                    <a:pt x="1305" y="36"/>
                  </a:cubicBezTo>
                  <a:lnTo>
                    <a:pt x="1381" y="27"/>
                  </a:lnTo>
                  <a:lnTo>
                    <a:pt x="1449" y="23"/>
                  </a:lnTo>
                  <a:lnTo>
                    <a:pt x="1449" y="18"/>
                  </a:lnTo>
                  <a:lnTo>
                    <a:pt x="1381" y="9"/>
                  </a:lnTo>
                  <a:cubicBezTo>
                    <a:pt x="1323" y="0"/>
                    <a:pt x="1264" y="0"/>
                    <a:pt x="1201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146525" y="712575"/>
              <a:ext cx="59750" cy="57425"/>
            </a:xfrm>
            <a:custGeom>
              <a:avLst/>
              <a:gdLst/>
              <a:ahLst/>
              <a:cxnLst/>
              <a:rect l="l" t="t" r="r" b="b"/>
              <a:pathLst>
                <a:path w="2390" h="2297" extrusionOk="0">
                  <a:moveTo>
                    <a:pt x="2365" y="0"/>
                  </a:moveTo>
                  <a:cubicBezTo>
                    <a:pt x="2355" y="0"/>
                    <a:pt x="2348" y="9"/>
                    <a:pt x="2345" y="20"/>
                  </a:cubicBezTo>
                  <a:lnTo>
                    <a:pt x="2336" y="51"/>
                  </a:lnTo>
                  <a:cubicBezTo>
                    <a:pt x="2331" y="87"/>
                    <a:pt x="2318" y="119"/>
                    <a:pt x="2309" y="150"/>
                  </a:cubicBezTo>
                  <a:cubicBezTo>
                    <a:pt x="2300" y="173"/>
                    <a:pt x="2291" y="195"/>
                    <a:pt x="2282" y="218"/>
                  </a:cubicBezTo>
                  <a:cubicBezTo>
                    <a:pt x="2268" y="245"/>
                    <a:pt x="2255" y="272"/>
                    <a:pt x="2241" y="294"/>
                  </a:cubicBezTo>
                  <a:cubicBezTo>
                    <a:pt x="2210" y="357"/>
                    <a:pt x="2169" y="411"/>
                    <a:pt x="2129" y="470"/>
                  </a:cubicBezTo>
                  <a:cubicBezTo>
                    <a:pt x="2079" y="528"/>
                    <a:pt x="2030" y="595"/>
                    <a:pt x="1967" y="654"/>
                  </a:cubicBezTo>
                  <a:cubicBezTo>
                    <a:pt x="1904" y="721"/>
                    <a:pt x="1836" y="789"/>
                    <a:pt x="1764" y="847"/>
                  </a:cubicBezTo>
                  <a:cubicBezTo>
                    <a:pt x="1692" y="906"/>
                    <a:pt x="1607" y="964"/>
                    <a:pt x="1521" y="1018"/>
                  </a:cubicBezTo>
                  <a:lnTo>
                    <a:pt x="1391" y="1099"/>
                  </a:lnTo>
                  <a:lnTo>
                    <a:pt x="1256" y="1180"/>
                  </a:lnTo>
                  <a:cubicBezTo>
                    <a:pt x="1171" y="1234"/>
                    <a:pt x="1076" y="1279"/>
                    <a:pt x="986" y="1333"/>
                  </a:cubicBezTo>
                  <a:cubicBezTo>
                    <a:pt x="901" y="1383"/>
                    <a:pt x="806" y="1432"/>
                    <a:pt x="730" y="1486"/>
                  </a:cubicBezTo>
                  <a:cubicBezTo>
                    <a:pt x="649" y="1545"/>
                    <a:pt x="568" y="1594"/>
                    <a:pt x="496" y="1657"/>
                  </a:cubicBezTo>
                  <a:lnTo>
                    <a:pt x="397" y="1743"/>
                  </a:lnTo>
                  <a:lnTo>
                    <a:pt x="307" y="1828"/>
                  </a:lnTo>
                  <a:cubicBezTo>
                    <a:pt x="257" y="1882"/>
                    <a:pt x="212" y="1936"/>
                    <a:pt x="167" y="1995"/>
                  </a:cubicBezTo>
                  <a:cubicBezTo>
                    <a:pt x="131" y="2040"/>
                    <a:pt x="100" y="2085"/>
                    <a:pt x="73" y="2134"/>
                  </a:cubicBezTo>
                  <a:cubicBezTo>
                    <a:pt x="55" y="2165"/>
                    <a:pt x="37" y="2197"/>
                    <a:pt x="23" y="2228"/>
                  </a:cubicBezTo>
                  <a:cubicBezTo>
                    <a:pt x="14" y="2237"/>
                    <a:pt x="10" y="2251"/>
                    <a:pt x="5" y="2264"/>
                  </a:cubicBezTo>
                  <a:cubicBezTo>
                    <a:pt x="1" y="2273"/>
                    <a:pt x="5" y="2287"/>
                    <a:pt x="14" y="2291"/>
                  </a:cubicBezTo>
                  <a:cubicBezTo>
                    <a:pt x="19" y="2295"/>
                    <a:pt x="24" y="2296"/>
                    <a:pt x="28" y="2296"/>
                  </a:cubicBezTo>
                  <a:cubicBezTo>
                    <a:pt x="36" y="2296"/>
                    <a:pt x="43" y="2291"/>
                    <a:pt x="46" y="2282"/>
                  </a:cubicBezTo>
                  <a:cubicBezTo>
                    <a:pt x="46" y="2282"/>
                    <a:pt x="55" y="2273"/>
                    <a:pt x="68" y="2255"/>
                  </a:cubicBezTo>
                  <a:cubicBezTo>
                    <a:pt x="82" y="2233"/>
                    <a:pt x="104" y="2206"/>
                    <a:pt x="127" y="2170"/>
                  </a:cubicBezTo>
                  <a:cubicBezTo>
                    <a:pt x="154" y="2134"/>
                    <a:pt x="185" y="2089"/>
                    <a:pt x="230" y="2044"/>
                  </a:cubicBezTo>
                  <a:cubicBezTo>
                    <a:pt x="275" y="1999"/>
                    <a:pt x="316" y="1945"/>
                    <a:pt x="374" y="1891"/>
                  </a:cubicBezTo>
                  <a:lnTo>
                    <a:pt x="460" y="1810"/>
                  </a:lnTo>
                  <a:lnTo>
                    <a:pt x="554" y="1725"/>
                  </a:lnTo>
                  <a:cubicBezTo>
                    <a:pt x="626" y="1662"/>
                    <a:pt x="698" y="1608"/>
                    <a:pt x="775" y="1554"/>
                  </a:cubicBezTo>
                  <a:cubicBezTo>
                    <a:pt x="851" y="1500"/>
                    <a:pt x="937" y="1450"/>
                    <a:pt x="1027" y="1396"/>
                  </a:cubicBezTo>
                  <a:cubicBezTo>
                    <a:pt x="1112" y="1342"/>
                    <a:pt x="1207" y="1293"/>
                    <a:pt x="1292" y="1239"/>
                  </a:cubicBezTo>
                  <a:lnTo>
                    <a:pt x="1427" y="1153"/>
                  </a:lnTo>
                  <a:lnTo>
                    <a:pt x="1553" y="1068"/>
                  </a:lnTo>
                  <a:cubicBezTo>
                    <a:pt x="1638" y="1009"/>
                    <a:pt x="1719" y="946"/>
                    <a:pt x="1796" y="883"/>
                  </a:cubicBezTo>
                  <a:cubicBezTo>
                    <a:pt x="1868" y="825"/>
                    <a:pt x="1944" y="766"/>
                    <a:pt x="2012" y="703"/>
                  </a:cubicBezTo>
                  <a:cubicBezTo>
                    <a:pt x="2075" y="645"/>
                    <a:pt x="2133" y="582"/>
                    <a:pt x="2187" y="515"/>
                  </a:cubicBezTo>
                  <a:cubicBezTo>
                    <a:pt x="2228" y="456"/>
                    <a:pt x="2268" y="393"/>
                    <a:pt x="2300" y="330"/>
                  </a:cubicBezTo>
                  <a:cubicBezTo>
                    <a:pt x="2327" y="276"/>
                    <a:pt x="2349" y="227"/>
                    <a:pt x="2363" y="173"/>
                  </a:cubicBezTo>
                  <a:cubicBezTo>
                    <a:pt x="2372" y="137"/>
                    <a:pt x="2381" y="101"/>
                    <a:pt x="2385" y="65"/>
                  </a:cubicBezTo>
                  <a:cubicBezTo>
                    <a:pt x="2390" y="38"/>
                    <a:pt x="2390" y="24"/>
                    <a:pt x="2390" y="24"/>
                  </a:cubicBezTo>
                  <a:cubicBezTo>
                    <a:pt x="2390" y="15"/>
                    <a:pt x="2385" y="2"/>
                    <a:pt x="2372" y="2"/>
                  </a:cubicBezTo>
                  <a:cubicBezTo>
                    <a:pt x="2369" y="1"/>
                    <a:pt x="2367" y="0"/>
                    <a:pt x="2365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197375" y="704250"/>
              <a:ext cx="336850" cy="45975"/>
            </a:xfrm>
            <a:custGeom>
              <a:avLst/>
              <a:gdLst/>
              <a:ahLst/>
              <a:cxnLst/>
              <a:rect l="l" t="t" r="r" b="b"/>
              <a:pathLst>
                <a:path w="13474" h="1839" extrusionOk="0">
                  <a:moveTo>
                    <a:pt x="790" y="0"/>
                  </a:moveTo>
                  <a:cubicBezTo>
                    <a:pt x="710" y="0"/>
                    <a:pt x="628" y="6"/>
                    <a:pt x="549" y="20"/>
                  </a:cubicBezTo>
                  <a:cubicBezTo>
                    <a:pt x="405" y="47"/>
                    <a:pt x="266" y="101"/>
                    <a:pt x="140" y="177"/>
                  </a:cubicBezTo>
                  <a:cubicBezTo>
                    <a:pt x="104" y="200"/>
                    <a:pt x="72" y="222"/>
                    <a:pt x="45" y="249"/>
                  </a:cubicBezTo>
                  <a:lnTo>
                    <a:pt x="14" y="276"/>
                  </a:lnTo>
                  <a:lnTo>
                    <a:pt x="9" y="281"/>
                  </a:lnTo>
                  <a:cubicBezTo>
                    <a:pt x="0" y="285"/>
                    <a:pt x="0" y="299"/>
                    <a:pt x="9" y="303"/>
                  </a:cubicBezTo>
                  <a:cubicBezTo>
                    <a:pt x="12" y="308"/>
                    <a:pt x="15" y="310"/>
                    <a:pt x="19" y="310"/>
                  </a:cubicBezTo>
                  <a:cubicBezTo>
                    <a:pt x="23" y="310"/>
                    <a:pt x="27" y="308"/>
                    <a:pt x="32" y="303"/>
                  </a:cubicBezTo>
                  <a:cubicBezTo>
                    <a:pt x="68" y="272"/>
                    <a:pt x="108" y="240"/>
                    <a:pt x="153" y="218"/>
                  </a:cubicBezTo>
                  <a:cubicBezTo>
                    <a:pt x="279" y="146"/>
                    <a:pt x="414" y="96"/>
                    <a:pt x="554" y="74"/>
                  </a:cubicBezTo>
                  <a:cubicBezTo>
                    <a:pt x="629" y="60"/>
                    <a:pt x="707" y="54"/>
                    <a:pt x="786" y="54"/>
                  </a:cubicBezTo>
                  <a:cubicBezTo>
                    <a:pt x="811" y="54"/>
                    <a:pt x="835" y="55"/>
                    <a:pt x="860" y="56"/>
                  </a:cubicBezTo>
                  <a:cubicBezTo>
                    <a:pt x="977" y="65"/>
                    <a:pt x="1098" y="83"/>
                    <a:pt x="1215" y="119"/>
                  </a:cubicBezTo>
                  <a:cubicBezTo>
                    <a:pt x="1467" y="186"/>
                    <a:pt x="1755" y="258"/>
                    <a:pt x="2070" y="321"/>
                  </a:cubicBezTo>
                  <a:cubicBezTo>
                    <a:pt x="2412" y="389"/>
                    <a:pt x="2753" y="438"/>
                    <a:pt x="3100" y="474"/>
                  </a:cubicBezTo>
                  <a:cubicBezTo>
                    <a:pt x="3244" y="488"/>
                    <a:pt x="3389" y="494"/>
                    <a:pt x="3535" y="494"/>
                  </a:cubicBezTo>
                  <a:cubicBezTo>
                    <a:pt x="3580" y="494"/>
                    <a:pt x="3626" y="493"/>
                    <a:pt x="3671" y="492"/>
                  </a:cubicBezTo>
                  <a:cubicBezTo>
                    <a:pt x="3865" y="483"/>
                    <a:pt x="4063" y="474"/>
                    <a:pt x="4265" y="461"/>
                  </a:cubicBezTo>
                  <a:cubicBezTo>
                    <a:pt x="4665" y="438"/>
                    <a:pt x="5079" y="389"/>
                    <a:pt x="5502" y="362"/>
                  </a:cubicBezTo>
                  <a:cubicBezTo>
                    <a:pt x="5773" y="344"/>
                    <a:pt x="6046" y="336"/>
                    <a:pt x="6319" y="336"/>
                  </a:cubicBezTo>
                  <a:cubicBezTo>
                    <a:pt x="6471" y="336"/>
                    <a:pt x="6623" y="339"/>
                    <a:pt x="6775" y="344"/>
                  </a:cubicBezTo>
                  <a:cubicBezTo>
                    <a:pt x="6987" y="353"/>
                    <a:pt x="7203" y="375"/>
                    <a:pt x="7410" y="407"/>
                  </a:cubicBezTo>
                  <a:cubicBezTo>
                    <a:pt x="7621" y="447"/>
                    <a:pt x="7828" y="501"/>
                    <a:pt x="8030" y="564"/>
                  </a:cubicBezTo>
                  <a:cubicBezTo>
                    <a:pt x="8431" y="695"/>
                    <a:pt x="8831" y="812"/>
                    <a:pt x="9218" y="924"/>
                  </a:cubicBezTo>
                  <a:lnTo>
                    <a:pt x="10329" y="1252"/>
                  </a:lnTo>
                  <a:cubicBezTo>
                    <a:pt x="10684" y="1351"/>
                    <a:pt x="11017" y="1459"/>
                    <a:pt x="11328" y="1540"/>
                  </a:cubicBezTo>
                  <a:cubicBezTo>
                    <a:pt x="11643" y="1621"/>
                    <a:pt x="11931" y="1684"/>
                    <a:pt x="12187" y="1734"/>
                  </a:cubicBezTo>
                  <a:cubicBezTo>
                    <a:pt x="12448" y="1779"/>
                    <a:pt x="12673" y="1810"/>
                    <a:pt x="12862" y="1824"/>
                  </a:cubicBezTo>
                  <a:cubicBezTo>
                    <a:pt x="12973" y="1834"/>
                    <a:pt x="13082" y="1839"/>
                    <a:pt x="13192" y="1839"/>
                  </a:cubicBezTo>
                  <a:cubicBezTo>
                    <a:pt x="13229" y="1839"/>
                    <a:pt x="13266" y="1838"/>
                    <a:pt x="13303" y="1837"/>
                  </a:cubicBezTo>
                  <a:cubicBezTo>
                    <a:pt x="13352" y="1833"/>
                    <a:pt x="13393" y="1828"/>
                    <a:pt x="13415" y="1828"/>
                  </a:cubicBezTo>
                  <a:lnTo>
                    <a:pt x="13456" y="1824"/>
                  </a:lnTo>
                  <a:cubicBezTo>
                    <a:pt x="13465" y="1824"/>
                    <a:pt x="13474" y="1819"/>
                    <a:pt x="13474" y="1810"/>
                  </a:cubicBezTo>
                  <a:cubicBezTo>
                    <a:pt x="13469" y="1797"/>
                    <a:pt x="13465" y="1792"/>
                    <a:pt x="13456" y="1792"/>
                  </a:cubicBezTo>
                  <a:lnTo>
                    <a:pt x="13303" y="1792"/>
                  </a:lnTo>
                  <a:cubicBezTo>
                    <a:pt x="13159" y="1788"/>
                    <a:pt x="13015" y="1779"/>
                    <a:pt x="12871" y="1765"/>
                  </a:cubicBezTo>
                  <a:cubicBezTo>
                    <a:pt x="12686" y="1743"/>
                    <a:pt x="12461" y="1707"/>
                    <a:pt x="12205" y="1657"/>
                  </a:cubicBezTo>
                  <a:cubicBezTo>
                    <a:pt x="11949" y="1603"/>
                    <a:pt x="11661" y="1536"/>
                    <a:pt x="11350" y="1455"/>
                  </a:cubicBezTo>
                  <a:cubicBezTo>
                    <a:pt x="11035" y="1378"/>
                    <a:pt x="10698" y="1297"/>
                    <a:pt x="10343" y="1194"/>
                  </a:cubicBezTo>
                  <a:cubicBezTo>
                    <a:pt x="9992" y="1086"/>
                    <a:pt x="9618" y="969"/>
                    <a:pt x="9236" y="852"/>
                  </a:cubicBezTo>
                  <a:cubicBezTo>
                    <a:pt x="8854" y="731"/>
                    <a:pt x="8458" y="605"/>
                    <a:pt x="8044" y="506"/>
                  </a:cubicBezTo>
                  <a:cubicBezTo>
                    <a:pt x="7841" y="456"/>
                    <a:pt x="7634" y="398"/>
                    <a:pt x="7428" y="353"/>
                  </a:cubicBezTo>
                  <a:cubicBezTo>
                    <a:pt x="7212" y="312"/>
                    <a:pt x="6996" y="290"/>
                    <a:pt x="6780" y="276"/>
                  </a:cubicBezTo>
                  <a:cubicBezTo>
                    <a:pt x="6584" y="264"/>
                    <a:pt x="6388" y="258"/>
                    <a:pt x="6192" y="258"/>
                  </a:cubicBezTo>
                  <a:cubicBezTo>
                    <a:pt x="5960" y="258"/>
                    <a:pt x="5729" y="266"/>
                    <a:pt x="5498" y="281"/>
                  </a:cubicBezTo>
                  <a:cubicBezTo>
                    <a:pt x="5075" y="299"/>
                    <a:pt x="4661" y="326"/>
                    <a:pt x="4260" y="375"/>
                  </a:cubicBezTo>
                  <a:cubicBezTo>
                    <a:pt x="4063" y="398"/>
                    <a:pt x="3865" y="420"/>
                    <a:pt x="3671" y="434"/>
                  </a:cubicBezTo>
                  <a:cubicBezTo>
                    <a:pt x="3608" y="437"/>
                    <a:pt x="3546" y="438"/>
                    <a:pt x="3483" y="438"/>
                  </a:cubicBezTo>
                  <a:cubicBezTo>
                    <a:pt x="3359" y="438"/>
                    <a:pt x="3235" y="432"/>
                    <a:pt x="3109" y="420"/>
                  </a:cubicBezTo>
                  <a:cubicBezTo>
                    <a:pt x="2767" y="384"/>
                    <a:pt x="2425" y="330"/>
                    <a:pt x="2088" y="258"/>
                  </a:cubicBezTo>
                  <a:cubicBezTo>
                    <a:pt x="1768" y="195"/>
                    <a:pt x="1485" y="123"/>
                    <a:pt x="1233" y="56"/>
                  </a:cubicBezTo>
                  <a:cubicBezTo>
                    <a:pt x="1111" y="24"/>
                    <a:pt x="990" y="6"/>
                    <a:pt x="864" y="2"/>
                  </a:cubicBezTo>
                  <a:cubicBezTo>
                    <a:pt x="840" y="1"/>
                    <a:pt x="815" y="0"/>
                    <a:pt x="790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035875" y="577700"/>
              <a:ext cx="17000" cy="15850"/>
            </a:xfrm>
            <a:custGeom>
              <a:avLst/>
              <a:gdLst/>
              <a:ahLst/>
              <a:cxnLst/>
              <a:rect l="l" t="t" r="r" b="b"/>
              <a:pathLst>
                <a:path w="680" h="634" extrusionOk="0">
                  <a:moveTo>
                    <a:pt x="478" y="1"/>
                  </a:moveTo>
                  <a:cubicBezTo>
                    <a:pt x="391" y="1"/>
                    <a:pt x="266" y="42"/>
                    <a:pt x="158" y="165"/>
                  </a:cubicBezTo>
                  <a:cubicBezTo>
                    <a:pt x="0" y="345"/>
                    <a:pt x="9" y="583"/>
                    <a:pt x="68" y="624"/>
                  </a:cubicBezTo>
                  <a:cubicBezTo>
                    <a:pt x="78" y="631"/>
                    <a:pt x="88" y="634"/>
                    <a:pt x="98" y="634"/>
                  </a:cubicBezTo>
                  <a:cubicBezTo>
                    <a:pt x="150" y="634"/>
                    <a:pt x="194" y="535"/>
                    <a:pt x="293" y="394"/>
                  </a:cubicBezTo>
                  <a:cubicBezTo>
                    <a:pt x="410" y="232"/>
                    <a:pt x="680" y="156"/>
                    <a:pt x="581" y="34"/>
                  </a:cubicBezTo>
                  <a:cubicBezTo>
                    <a:pt x="566" y="15"/>
                    <a:pt x="528" y="1"/>
                    <a:pt x="478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073750" y="609950"/>
              <a:ext cx="5450" cy="1725"/>
            </a:xfrm>
            <a:custGeom>
              <a:avLst/>
              <a:gdLst/>
              <a:ahLst/>
              <a:cxnLst/>
              <a:rect l="l" t="t" r="r" b="b"/>
              <a:pathLst>
                <a:path w="218" h="69" extrusionOk="0">
                  <a:moveTo>
                    <a:pt x="70" y="0"/>
                  </a:moveTo>
                  <a:cubicBezTo>
                    <a:pt x="43" y="0"/>
                    <a:pt x="20" y="5"/>
                    <a:pt x="15" y="17"/>
                  </a:cubicBezTo>
                  <a:cubicBezTo>
                    <a:pt x="1" y="43"/>
                    <a:pt x="62" y="68"/>
                    <a:pt x="122" y="68"/>
                  </a:cubicBezTo>
                  <a:cubicBezTo>
                    <a:pt x="157" y="68"/>
                    <a:pt x="191" y="59"/>
                    <a:pt x="208" y="35"/>
                  </a:cubicBezTo>
                  <a:cubicBezTo>
                    <a:pt x="218" y="23"/>
                    <a:pt x="131" y="0"/>
                    <a:pt x="7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077925" y="597175"/>
              <a:ext cx="9250" cy="12300"/>
            </a:xfrm>
            <a:custGeom>
              <a:avLst/>
              <a:gdLst/>
              <a:ahLst/>
              <a:cxnLst/>
              <a:rect l="l" t="t" r="r" b="b"/>
              <a:pathLst>
                <a:path w="370" h="492" extrusionOk="0">
                  <a:moveTo>
                    <a:pt x="97" y="0"/>
                  </a:moveTo>
                  <a:cubicBezTo>
                    <a:pt x="69" y="0"/>
                    <a:pt x="41" y="4"/>
                    <a:pt x="14" y="11"/>
                  </a:cubicBezTo>
                  <a:cubicBezTo>
                    <a:pt x="5" y="16"/>
                    <a:pt x="1" y="25"/>
                    <a:pt x="1" y="34"/>
                  </a:cubicBezTo>
                  <a:cubicBezTo>
                    <a:pt x="1" y="47"/>
                    <a:pt x="5" y="56"/>
                    <a:pt x="19" y="61"/>
                  </a:cubicBezTo>
                  <a:lnTo>
                    <a:pt x="46" y="61"/>
                  </a:lnTo>
                  <a:cubicBezTo>
                    <a:pt x="68" y="61"/>
                    <a:pt x="95" y="65"/>
                    <a:pt x="118" y="70"/>
                  </a:cubicBezTo>
                  <a:cubicBezTo>
                    <a:pt x="145" y="74"/>
                    <a:pt x="176" y="88"/>
                    <a:pt x="203" y="106"/>
                  </a:cubicBezTo>
                  <a:cubicBezTo>
                    <a:pt x="217" y="115"/>
                    <a:pt x="226" y="128"/>
                    <a:pt x="239" y="142"/>
                  </a:cubicBezTo>
                  <a:cubicBezTo>
                    <a:pt x="244" y="146"/>
                    <a:pt x="248" y="151"/>
                    <a:pt x="253" y="160"/>
                  </a:cubicBezTo>
                  <a:lnTo>
                    <a:pt x="257" y="169"/>
                  </a:lnTo>
                  <a:lnTo>
                    <a:pt x="262" y="182"/>
                  </a:lnTo>
                  <a:cubicBezTo>
                    <a:pt x="275" y="218"/>
                    <a:pt x="280" y="250"/>
                    <a:pt x="280" y="285"/>
                  </a:cubicBezTo>
                  <a:cubicBezTo>
                    <a:pt x="280" y="317"/>
                    <a:pt x="271" y="344"/>
                    <a:pt x="262" y="375"/>
                  </a:cubicBezTo>
                  <a:cubicBezTo>
                    <a:pt x="253" y="393"/>
                    <a:pt x="239" y="411"/>
                    <a:pt x="226" y="429"/>
                  </a:cubicBezTo>
                  <a:lnTo>
                    <a:pt x="212" y="452"/>
                  </a:lnTo>
                  <a:cubicBezTo>
                    <a:pt x="194" y="467"/>
                    <a:pt x="209" y="491"/>
                    <a:pt x="228" y="491"/>
                  </a:cubicBezTo>
                  <a:cubicBezTo>
                    <a:pt x="232" y="491"/>
                    <a:pt x="235" y="490"/>
                    <a:pt x="239" y="488"/>
                  </a:cubicBezTo>
                  <a:cubicBezTo>
                    <a:pt x="239" y="488"/>
                    <a:pt x="248" y="479"/>
                    <a:pt x="266" y="470"/>
                  </a:cubicBezTo>
                  <a:cubicBezTo>
                    <a:pt x="289" y="452"/>
                    <a:pt x="311" y="429"/>
                    <a:pt x="325" y="407"/>
                  </a:cubicBezTo>
                  <a:cubicBezTo>
                    <a:pt x="347" y="371"/>
                    <a:pt x="361" y="330"/>
                    <a:pt x="365" y="290"/>
                  </a:cubicBezTo>
                  <a:cubicBezTo>
                    <a:pt x="370" y="241"/>
                    <a:pt x="361" y="191"/>
                    <a:pt x="343" y="146"/>
                  </a:cubicBezTo>
                  <a:lnTo>
                    <a:pt x="334" y="133"/>
                  </a:lnTo>
                  <a:lnTo>
                    <a:pt x="325" y="115"/>
                  </a:lnTo>
                  <a:cubicBezTo>
                    <a:pt x="320" y="101"/>
                    <a:pt x="311" y="92"/>
                    <a:pt x="302" y="83"/>
                  </a:cubicBezTo>
                  <a:cubicBezTo>
                    <a:pt x="284" y="65"/>
                    <a:pt x="266" y="47"/>
                    <a:pt x="244" y="38"/>
                  </a:cubicBezTo>
                  <a:cubicBezTo>
                    <a:pt x="208" y="16"/>
                    <a:pt x="167" y="7"/>
                    <a:pt x="127" y="2"/>
                  </a:cubicBezTo>
                  <a:cubicBezTo>
                    <a:pt x="117" y="1"/>
                    <a:pt x="107" y="0"/>
                    <a:pt x="97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035750" y="756225"/>
              <a:ext cx="61900" cy="12075"/>
            </a:xfrm>
            <a:custGeom>
              <a:avLst/>
              <a:gdLst/>
              <a:ahLst/>
              <a:cxnLst/>
              <a:rect l="l" t="t" r="r" b="b"/>
              <a:pathLst>
                <a:path w="2476" h="483" extrusionOk="0">
                  <a:moveTo>
                    <a:pt x="21" y="1"/>
                  </a:moveTo>
                  <a:cubicBezTo>
                    <a:pt x="14" y="1"/>
                    <a:pt x="8" y="5"/>
                    <a:pt x="5" y="10"/>
                  </a:cubicBezTo>
                  <a:cubicBezTo>
                    <a:pt x="1" y="19"/>
                    <a:pt x="5" y="28"/>
                    <a:pt x="10" y="33"/>
                  </a:cubicBezTo>
                  <a:lnTo>
                    <a:pt x="104" y="87"/>
                  </a:lnTo>
                  <a:cubicBezTo>
                    <a:pt x="136" y="105"/>
                    <a:pt x="176" y="118"/>
                    <a:pt x="217" y="141"/>
                  </a:cubicBezTo>
                  <a:cubicBezTo>
                    <a:pt x="262" y="163"/>
                    <a:pt x="311" y="181"/>
                    <a:pt x="365" y="208"/>
                  </a:cubicBezTo>
                  <a:cubicBezTo>
                    <a:pt x="419" y="235"/>
                    <a:pt x="482" y="253"/>
                    <a:pt x="545" y="280"/>
                  </a:cubicBezTo>
                  <a:cubicBezTo>
                    <a:pt x="608" y="303"/>
                    <a:pt x="676" y="321"/>
                    <a:pt x="748" y="343"/>
                  </a:cubicBezTo>
                  <a:cubicBezTo>
                    <a:pt x="824" y="366"/>
                    <a:pt x="896" y="384"/>
                    <a:pt x="973" y="401"/>
                  </a:cubicBezTo>
                  <a:cubicBezTo>
                    <a:pt x="1049" y="419"/>
                    <a:pt x="1130" y="433"/>
                    <a:pt x="1206" y="446"/>
                  </a:cubicBezTo>
                  <a:lnTo>
                    <a:pt x="1323" y="464"/>
                  </a:lnTo>
                  <a:lnTo>
                    <a:pt x="1445" y="473"/>
                  </a:lnTo>
                  <a:cubicBezTo>
                    <a:pt x="1517" y="478"/>
                    <a:pt x="1598" y="482"/>
                    <a:pt x="1674" y="482"/>
                  </a:cubicBezTo>
                  <a:cubicBezTo>
                    <a:pt x="1746" y="482"/>
                    <a:pt x="1818" y="473"/>
                    <a:pt x="1886" y="473"/>
                  </a:cubicBezTo>
                  <a:lnTo>
                    <a:pt x="2079" y="446"/>
                  </a:lnTo>
                  <a:lnTo>
                    <a:pt x="2165" y="437"/>
                  </a:lnTo>
                  <a:cubicBezTo>
                    <a:pt x="2192" y="433"/>
                    <a:pt x="2214" y="424"/>
                    <a:pt x="2237" y="415"/>
                  </a:cubicBezTo>
                  <a:lnTo>
                    <a:pt x="2358" y="384"/>
                  </a:lnTo>
                  <a:lnTo>
                    <a:pt x="2466" y="352"/>
                  </a:lnTo>
                  <a:cubicBezTo>
                    <a:pt x="2471" y="352"/>
                    <a:pt x="2475" y="348"/>
                    <a:pt x="2471" y="339"/>
                  </a:cubicBezTo>
                  <a:cubicBezTo>
                    <a:pt x="2471" y="334"/>
                    <a:pt x="2466" y="330"/>
                    <a:pt x="2457" y="330"/>
                  </a:cubicBezTo>
                  <a:lnTo>
                    <a:pt x="2354" y="348"/>
                  </a:lnTo>
                  <a:lnTo>
                    <a:pt x="2232" y="370"/>
                  </a:lnTo>
                  <a:cubicBezTo>
                    <a:pt x="2178" y="379"/>
                    <a:pt x="2124" y="384"/>
                    <a:pt x="2075" y="388"/>
                  </a:cubicBezTo>
                  <a:lnTo>
                    <a:pt x="1886" y="401"/>
                  </a:lnTo>
                  <a:lnTo>
                    <a:pt x="1674" y="401"/>
                  </a:lnTo>
                  <a:cubicBezTo>
                    <a:pt x="1602" y="397"/>
                    <a:pt x="1526" y="393"/>
                    <a:pt x="1449" y="384"/>
                  </a:cubicBezTo>
                  <a:lnTo>
                    <a:pt x="1337" y="375"/>
                  </a:lnTo>
                  <a:lnTo>
                    <a:pt x="1224" y="357"/>
                  </a:lnTo>
                  <a:cubicBezTo>
                    <a:pt x="1148" y="343"/>
                    <a:pt x="1072" y="330"/>
                    <a:pt x="1000" y="316"/>
                  </a:cubicBezTo>
                  <a:cubicBezTo>
                    <a:pt x="923" y="298"/>
                    <a:pt x="851" y="280"/>
                    <a:pt x="779" y="262"/>
                  </a:cubicBezTo>
                  <a:cubicBezTo>
                    <a:pt x="712" y="244"/>
                    <a:pt x="644" y="226"/>
                    <a:pt x="577" y="208"/>
                  </a:cubicBezTo>
                  <a:cubicBezTo>
                    <a:pt x="509" y="186"/>
                    <a:pt x="451" y="168"/>
                    <a:pt x="397" y="145"/>
                  </a:cubicBezTo>
                  <a:cubicBezTo>
                    <a:pt x="289" y="105"/>
                    <a:pt x="194" y="73"/>
                    <a:pt x="131" y="51"/>
                  </a:cubicBezTo>
                  <a:lnTo>
                    <a:pt x="32" y="6"/>
                  </a:lnTo>
                  <a:cubicBezTo>
                    <a:pt x="29" y="2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181075" y="655900"/>
              <a:ext cx="8325" cy="32100"/>
            </a:xfrm>
            <a:custGeom>
              <a:avLst/>
              <a:gdLst/>
              <a:ahLst/>
              <a:cxnLst/>
              <a:rect l="l" t="t" r="r" b="b"/>
              <a:pathLst>
                <a:path w="333" h="1284" extrusionOk="0">
                  <a:moveTo>
                    <a:pt x="310" y="0"/>
                  </a:moveTo>
                  <a:cubicBezTo>
                    <a:pt x="303" y="0"/>
                    <a:pt x="297" y="8"/>
                    <a:pt x="297" y="15"/>
                  </a:cubicBezTo>
                  <a:cubicBezTo>
                    <a:pt x="283" y="69"/>
                    <a:pt x="279" y="123"/>
                    <a:pt x="270" y="172"/>
                  </a:cubicBezTo>
                  <a:cubicBezTo>
                    <a:pt x="265" y="186"/>
                    <a:pt x="265" y="204"/>
                    <a:pt x="265" y="213"/>
                  </a:cubicBezTo>
                  <a:lnTo>
                    <a:pt x="256" y="253"/>
                  </a:lnTo>
                  <a:lnTo>
                    <a:pt x="243" y="334"/>
                  </a:lnTo>
                  <a:cubicBezTo>
                    <a:pt x="234" y="388"/>
                    <a:pt x="225" y="438"/>
                    <a:pt x="211" y="492"/>
                  </a:cubicBezTo>
                  <a:lnTo>
                    <a:pt x="180" y="649"/>
                  </a:lnTo>
                  <a:cubicBezTo>
                    <a:pt x="171" y="699"/>
                    <a:pt x="153" y="748"/>
                    <a:pt x="139" y="802"/>
                  </a:cubicBezTo>
                  <a:cubicBezTo>
                    <a:pt x="126" y="852"/>
                    <a:pt x="117" y="906"/>
                    <a:pt x="103" y="960"/>
                  </a:cubicBezTo>
                  <a:cubicBezTo>
                    <a:pt x="86" y="1009"/>
                    <a:pt x="63" y="1059"/>
                    <a:pt x="50" y="1108"/>
                  </a:cubicBezTo>
                  <a:cubicBezTo>
                    <a:pt x="36" y="1162"/>
                    <a:pt x="18" y="1211"/>
                    <a:pt x="5" y="1265"/>
                  </a:cubicBezTo>
                  <a:cubicBezTo>
                    <a:pt x="5" y="1264"/>
                    <a:pt x="5" y="1263"/>
                    <a:pt x="5" y="1261"/>
                  </a:cubicBezTo>
                  <a:lnTo>
                    <a:pt x="5" y="1261"/>
                  </a:lnTo>
                  <a:cubicBezTo>
                    <a:pt x="0" y="1270"/>
                    <a:pt x="5" y="1283"/>
                    <a:pt x="14" y="1283"/>
                  </a:cubicBezTo>
                  <a:cubicBezTo>
                    <a:pt x="17" y="1283"/>
                    <a:pt x="23" y="1281"/>
                    <a:pt x="26" y="1276"/>
                  </a:cubicBezTo>
                  <a:lnTo>
                    <a:pt x="26" y="1276"/>
                  </a:lnTo>
                  <a:cubicBezTo>
                    <a:pt x="27" y="1274"/>
                    <a:pt x="27" y="1273"/>
                    <a:pt x="27" y="1270"/>
                  </a:cubicBezTo>
                  <a:lnTo>
                    <a:pt x="27" y="1270"/>
                  </a:lnTo>
                  <a:cubicBezTo>
                    <a:pt x="27" y="1270"/>
                    <a:pt x="27" y="1270"/>
                    <a:pt x="27" y="1270"/>
                  </a:cubicBezTo>
                  <a:lnTo>
                    <a:pt x="27" y="1274"/>
                  </a:lnTo>
                  <a:cubicBezTo>
                    <a:pt x="77" y="1180"/>
                    <a:pt x="130" y="1081"/>
                    <a:pt x="175" y="982"/>
                  </a:cubicBezTo>
                  <a:cubicBezTo>
                    <a:pt x="193" y="928"/>
                    <a:pt x="211" y="879"/>
                    <a:pt x="225" y="825"/>
                  </a:cubicBezTo>
                  <a:cubicBezTo>
                    <a:pt x="243" y="771"/>
                    <a:pt x="261" y="721"/>
                    <a:pt x="270" y="667"/>
                  </a:cubicBezTo>
                  <a:cubicBezTo>
                    <a:pt x="297" y="559"/>
                    <a:pt x="310" y="451"/>
                    <a:pt x="324" y="343"/>
                  </a:cubicBezTo>
                  <a:lnTo>
                    <a:pt x="328" y="262"/>
                  </a:lnTo>
                  <a:lnTo>
                    <a:pt x="333" y="222"/>
                  </a:lnTo>
                  <a:lnTo>
                    <a:pt x="333" y="177"/>
                  </a:lnTo>
                  <a:cubicBezTo>
                    <a:pt x="333" y="123"/>
                    <a:pt x="333" y="73"/>
                    <a:pt x="328" y="15"/>
                  </a:cubicBezTo>
                  <a:cubicBezTo>
                    <a:pt x="328" y="6"/>
                    <a:pt x="319" y="1"/>
                    <a:pt x="315" y="1"/>
                  </a:cubicBezTo>
                  <a:cubicBezTo>
                    <a:pt x="313" y="1"/>
                    <a:pt x="312" y="0"/>
                    <a:pt x="310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069950" y="658175"/>
              <a:ext cx="57500" cy="36925"/>
            </a:xfrm>
            <a:custGeom>
              <a:avLst/>
              <a:gdLst/>
              <a:ahLst/>
              <a:cxnLst/>
              <a:rect l="l" t="t" r="r" b="b"/>
              <a:pathLst>
                <a:path w="2300" h="1477" extrusionOk="0">
                  <a:moveTo>
                    <a:pt x="2218" y="0"/>
                  </a:moveTo>
                  <a:cubicBezTo>
                    <a:pt x="2214" y="5"/>
                    <a:pt x="2209" y="9"/>
                    <a:pt x="2209" y="14"/>
                  </a:cubicBezTo>
                  <a:cubicBezTo>
                    <a:pt x="2223" y="59"/>
                    <a:pt x="2232" y="108"/>
                    <a:pt x="2236" y="153"/>
                  </a:cubicBezTo>
                  <a:cubicBezTo>
                    <a:pt x="2250" y="275"/>
                    <a:pt x="2245" y="396"/>
                    <a:pt x="2223" y="513"/>
                  </a:cubicBezTo>
                  <a:cubicBezTo>
                    <a:pt x="2209" y="590"/>
                    <a:pt x="2182" y="666"/>
                    <a:pt x="2146" y="738"/>
                  </a:cubicBezTo>
                  <a:cubicBezTo>
                    <a:pt x="2106" y="819"/>
                    <a:pt x="2056" y="891"/>
                    <a:pt x="1993" y="954"/>
                  </a:cubicBezTo>
                  <a:cubicBezTo>
                    <a:pt x="1930" y="1026"/>
                    <a:pt x="1854" y="1089"/>
                    <a:pt x="1777" y="1138"/>
                  </a:cubicBezTo>
                  <a:cubicBezTo>
                    <a:pt x="1732" y="1165"/>
                    <a:pt x="1696" y="1188"/>
                    <a:pt x="1647" y="1210"/>
                  </a:cubicBezTo>
                  <a:cubicBezTo>
                    <a:pt x="1602" y="1233"/>
                    <a:pt x="1557" y="1255"/>
                    <a:pt x="1512" y="1273"/>
                  </a:cubicBezTo>
                  <a:cubicBezTo>
                    <a:pt x="1332" y="1350"/>
                    <a:pt x="1139" y="1390"/>
                    <a:pt x="945" y="1395"/>
                  </a:cubicBezTo>
                  <a:cubicBezTo>
                    <a:pt x="774" y="1390"/>
                    <a:pt x="603" y="1359"/>
                    <a:pt x="450" y="1291"/>
                  </a:cubicBezTo>
                  <a:cubicBezTo>
                    <a:pt x="338" y="1242"/>
                    <a:pt x="230" y="1183"/>
                    <a:pt x="135" y="1107"/>
                  </a:cubicBezTo>
                  <a:cubicBezTo>
                    <a:pt x="99" y="1080"/>
                    <a:pt x="72" y="1058"/>
                    <a:pt x="59" y="1040"/>
                  </a:cubicBezTo>
                  <a:lnTo>
                    <a:pt x="32" y="1013"/>
                  </a:lnTo>
                  <a:cubicBezTo>
                    <a:pt x="28" y="1011"/>
                    <a:pt x="24" y="1010"/>
                    <a:pt x="21" y="1010"/>
                  </a:cubicBezTo>
                  <a:cubicBezTo>
                    <a:pt x="16" y="1010"/>
                    <a:pt x="12" y="1012"/>
                    <a:pt x="9" y="1017"/>
                  </a:cubicBezTo>
                  <a:cubicBezTo>
                    <a:pt x="0" y="1022"/>
                    <a:pt x="0" y="1031"/>
                    <a:pt x="9" y="1035"/>
                  </a:cubicBezTo>
                  <a:lnTo>
                    <a:pt x="32" y="1067"/>
                  </a:lnTo>
                  <a:cubicBezTo>
                    <a:pt x="54" y="1093"/>
                    <a:pt x="81" y="1116"/>
                    <a:pt x="108" y="1138"/>
                  </a:cubicBezTo>
                  <a:cubicBezTo>
                    <a:pt x="338" y="1350"/>
                    <a:pt x="635" y="1467"/>
                    <a:pt x="941" y="1476"/>
                  </a:cubicBezTo>
                  <a:cubicBezTo>
                    <a:pt x="951" y="1476"/>
                    <a:pt x="961" y="1476"/>
                    <a:pt x="972" y="1476"/>
                  </a:cubicBezTo>
                  <a:cubicBezTo>
                    <a:pt x="1168" y="1476"/>
                    <a:pt x="1364" y="1436"/>
                    <a:pt x="1548" y="1359"/>
                  </a:cubicBezTo>
                  <a:cubicBezTo>
                    <a:pt x="1597" y="1336"/>
                    <a:pt x="1642" y="1314"/>
                    <a:pt x="1687" y="1291"/>
                  </a:cubicBezTo>
                  <a:cubicBezTo>
                    <a:pt x="1732" y="1264"/>
                    <a:pt x="1777" y="1237"/>
                    <a:pt x="1822" y="1210"/>
                  </a:cubicBezTo>
                  <a:cubicBezTo>
                    <a:pt x="1908" y="1152"/>
                    <a:pt x="1989" y="1084"/>
                    <a:pt x="2056" y="1008"/>
                  </a:cubicBezTo>
                  <a:cubicBezTo>
                    <a:pt x="2178" y="873"/>
                    <a:pt x="2254" y="702"/>
                    <a:pt x="2281" y="522"/>
                  </a:cubicBezTo>
                  <a:cubicBezTo>
                    <a:pt x="2299" y="396"/>
                    <a:pt x="2295" y="270"/>
                    <a:pt x="2272" y="144"/>
                  </a:cubicBezTo>
                  <a:cubicBezTo>
                    <a:pt x="2263" y="99"/>
                    <a:pt x="2250" y="54"/>
                    <a:pt x="2232" y="9"/>
                  </a:cubicBezTo>
                  <a:cubicBezTo>
                    <a:pt x="2232" y="0"/>
                    <a:pt x="2223" y="0"/>
                    <a:pt x="2218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096725" y="721850"/>
              <a:ext cx="3000" cy="43550"/>
            </a:xfrm>
            <a:custGeom>
              <a:avLst/>
              <a:gdLst/>
              <a:ahLst/>
              <a:cxnLst/>
              <a:rect l="l" t="t" r="r" b="b"/>
              <a:pathLst>
                <a:path w="120" h="1742" extrusionOk="0">
                  <a:moveTo>
                    <a:pt x="96" y="1"/>
                  </a:moveTo>
                  <a:cubicBezTo>
                    <a:pt x="85" y="1"/>
                    <a:pt x="74" y="7"/>
                    <a:pt x="72" y="22"/>
                  </a:cubicBezTo>
                  <a:lnTo>
                    <a:pt x="50" y="126"/>
                  </a:lnTo>
                  <a:cubicBezTo>
                    <a:pt x="45" y="161"/>
                    <a:pt x="36" y="197"/>
                    <a:pt x="32" y="229"/>
                  </a:cubicBezTo>
                  <a:lnTo>
                    <a:pt x="14" y="440"/>
                  </a:lnTo>
                  <a:cubicBezTo>
                    <a:pt x="9" y="512"/>
                    <a:pt x="5" y="580"/>
                    <a:pt x="5" y="652"/>
                  </a:cubicBezTo>
                  <a:lnTo>
                    <a:pt x="5" y="863"/>
                  </a:lnTo>
                  <a:cubicBezTo>
                    <a:pt x="5" y="1003"/>
                    <a:pt x="9" y="1147"/>
                    <a:pt x="18" y="1286"/>
                  </a:cubicBezTo>
                  <a:cubicBezTo>
                    <a:pt x="27" y="1419"/>
                    <a:pt x="31" y="1552"/>
                    <a:pt x="47" y="1685"/>
                  </a:cubicBezTo>
                  <a:lnTo>
                    <a:pt x="47" y="1685"/>
                  </a:lnTo>
                  <a:lnTo>
                    <a:pt x="18" y="1696"/>
                  </a:lnTo>
                  <a:cubicBezTo>
                    <a:pt x="9" y="1700"/>
                    <a:pt x="0" y="1709"/>
                    <a:pt x="5" y="1723"/>
                  </a:cubicBezTo>
                  <a:cubicBezTo>
                    <a:pt x="8" y="1734"/>
                    <a:pt x="18" y="1742"/>
                    <a:pt x="26" y="1742"/>
                  </a:cubicBezTo>
                  <a:cubicBezTo>
                    <a:pt x="28" y="1742"/>
                    <a:pt x="30" y="1741"/>
                    <a:pt x="32" y="1741"/>
                  </a:cubicBezTo>
                  <a:lnTo>
                    <a:pt x="81" y="1732"/>
                  </a:lnTo>
                  <a:cubicBezTo>
                    <a:pt x="95" y="1727"/>
                    <a:pt x="104" y="1718"/>
                    <a:pt x="104" y="1705"/>
                  </a:cubicBezTo>
                  <a:cubicBezTo>
                    <a:pt x="104" y="1421"/>
                    <a:pt x="99" y="1147"/>
                    <a:pt x="99" y="863"/>
                  </a:cubicBezTo>
                  <a:lnTo>
                    <a:pt x="99" y="652"/>
                  </a:lnTo>
                  <a:lnTo>
                    <a:pt x="99" y="445"/>
                  </a:lnTo>
                  <a:lnTo>
                    <a:pt x="104" y="238"/>
                  </a:lnTo>
                  <a:cubicBezTo>
                    <a:pt x="104" y="166"/>
                    <a:pt x="113" y="99"/>
                    <a:pt x="117" y="31"/>
                  </a:cubicBezTo>
                  <a:lnTo>
                    <a:pt x="117" y="27"/>
                  </a:lnTo>
                  <a:cubicBezTo>
                    <a:pt x="119" y="10"/>
                    <a:pt x="108" y="1"/>
                    <a:pt x="96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151600" y="672750"/>
              <a:ext cx="50975" cy="48675"/>
            </a:xfrm>
            <a:custGeom>
              <a:avLst/>
              <a:gdLst/>
              <a:ahLst/>
              <a:cxnLst/>
              <a:rect l="l" t="t" r="r" b="b"/>
              <a:pathLst>
                <a:path w="2039" h="1947" extrusionOk="0">
                  <a:moveTo>
                    <a:pt x="26" y="0"/>
                  </a:moveTo>
                  <a:cubicBezTo>
                    <a:pt x="17" y="0"/>
                    <a:pt x="8" y="6"/>
                    <a:pt x="5" y="16"/>
                  </a:cubicBezTo>
                  <a:cubicBezTo>
                    <a:pt x="0" y="29"/>
                    <a:pt x="5" y="43"/>
                    <a:pt x="18" y="47"/>
                  </a:cubicBezTo>
                  <a:lnTo>
                    <a:pt x="131" y="101"/>
                  </a:lnTo>
                  <a:cubicBezTo>
                    <a:pt x="198" y="133"/>
                    <a:pt x="302" y="187"/>
                    <a:pt x="423" y="241"/>
                  </a:cubicBezTo>
                  <a:lnTo>
                    <a:pt x="837" y="452"/>
                  </a:lnTo>
                  <a:lnTo>
                    <a:pt x="1062" y="578"/>
                  </a:lnTo>
                  <a:lnTo>
                    <a:pt x="1179" y="641"/>
                  </a:lnTo>
                  <a:lnTo>
                    <a:pt x="1291" y="713"/>
                  </a:lnTo>
                  <a:cubicBezTo>
                    <a:pt x="1323" y="740"/>
                    <a:pt x="1359" y="767"/>
                    <a:pt x="1390" y="794"/>
                  </a:cubicBezTo>
                  <a:cubicBezTo>
                    <a:pt x="1417" y="821"/>
                    <a:pt x="1449" y="857"/>
                    <a:pt x="1476" y="893"/>
                  </a:cubicBezTo>
                  <a:cubicBezTo>
                    <a:pt x="1525" y="956"/>
                    <a:pt x="1570" y="1028"/>
                    <a:pt x="1611" y="1104"/>
                  </a:cubicBezTo>
                  <a:cubicBezTo>
                    <a:pt x="1692" y="1248"/>
                    <a:pt x="1759" y="1392"/>
                    <a:pt x="1813" y="1514"/>
                  </a:cubicBezTo>
                  <a:cubicBezTo>
                    <a:pt x="1917" y="1761"/>
                    <a:pt x="1989" y="1932"/>
                    <a:pt x="1989" y="1932"/>
                  </a:cubicBezTo>
                  <a:cubicBezTo>
                    <a:pt x="1992" y="1939"/>
                    <a:pt x="2002" y="1947"/>
                    <a:pt x="2013" y="1947"/>
                  </a:cubicBezTo>
                  <a:cubicBezTo>
                    <a:pt x="2015" y="1947"/>
                    <a:pt x="2018" y="1946"/>
                    <a:pt x="2020" y="1946"/>
                  </a:cubicBezTo>
                  <a:cubicBezTo>
                    <a:pt x="2029" y="1941"/>
                    <a:pt x="2038" y="1928"/>
                    <a:pt x="2034" y="1914"/>
                  </a:cubicBezTo>
                  <a:cubicBezTo>
                    <a:pt x="2034" y="1914"/>
                    <a:pt x="2020" y="1874"/>
                    <a:pt x="1993" y="1797"/>
                  </a:cubicBezTo>
                  <a:cubicBezTo>
                    <a:pt x="1980" y="1761"/>
                    <a:pt x="1962" y="1716"/>
                    <a:pt x="1944" y="1662"/>
                  </a:cubicBezTo>
                  <a:cubicBezTo>
                    <a:pt x="1926" y="1608"/>
                    <a:pt x="1908" y="1550"/>
                    <a:pt x="1881" y="1487"/>
                  </a:cubicBezTo>
                  <a:cubicBezTo>
                    <a:pt x="1822" y="1343"/>
                    <a:pt x="1759" y="1199"/>
                    <a:pt x="1687" y="1059"/>
                  </a:cubicBezTo>
                  <a:cubicBezTo>
                    <a:pt x="1642" y="983"/>
                    <a:pt x="1597" y="906"/>
                    <a:pt x="1543" y="834"/>
                  </a:cubicBezTo>
                  <a:cubicBezTo>
                    <a:pt x="1516" y="794"/>
                    <a:pt x="1485" y="762"/>
                    <a:pt x="1453" y="726"/>
                  </a:cubicBezTo>
                  <a:cubicBezTo>
                    <a:pt x="1413" y="690"/>
                    <a:pt x="1377" y="668"/>
                    <a:pt x="1341" y="636"/>
                  </a:cubicBezTo>
                  <a:lnTo>
                    <a:pt x="1229" y="564"/>
                  </a:lnTo>
                  <a:cubicBezTo>
                    <a:pt x="1188" y="537"/>
                    <a:pt x="1148" y="519"/>
                    <a:pt x="1107" y="497"/>
                  </a:cubicBezTo>
                  <a:lnTo>
                    <a:pt x="878" y="371"/>
                  </a:lnTo>
                  <a:cubicBezTo>
                    <a:pt x="801" y="331"/>
                    <a:pt x="725" y="299"/>
                    <a:pt x="653" y="268"/>
                  </a:cubicBezTo>
                  <a:lnTo>
                    <a:pt x="455" y="173"/>
                  </a:lnTo>
                  <a:cubicBezTo>
                    <a:pt x="203" y="65"/>
                    <a:pt x="36" y="2"/>
                    <a:pt x="36" y="2"/>
                  </a:cubicBezTo>
                  <a:cubicBezTo>
                    <a:pt x="33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211425" y="761250"/>
              <a:ext cx="26450" cy="8100"/>
            </a:xfrm>
            <a:custGeom>
              <a:avLst/>
              <a:gdLst/>
              <a:ahLst/>
              <a:cxnLst/>
              <a:rect l="l" t="t" r="r" b="b"/>
              <a:pathLst>
                <a:path w="1058" h="324" extrusionOk="0">
                  <a:moveTo>
                    <a:pt x="797" y="0"/>
                  </a:moveTo>
                  <a:cubicBezTo>
                    <a:pt x="767" y="0"/>
                    <a:pt x="736" y="3"/>
                    <a:pt x="707" y="7"/>
                  </a:cubicBezTo>
                  <a:cubicBezTo>
                    <a:pt x="639" y="12"/>
                    <a:pt x="572" y="25"/>
                    <a:pt x="504" y="43"/>
                  </a:cubicBezTo>
                  <a:cubicBezTo>
                    <a:pt x="379" y="79"/>
                    <a:pt x="262" y="129"/>
                    <a:pt x="149" y="196"/>
                  </a:cubicBezTo>
                  <a:cubicBezTo>
                    <a:pt x="100" y="227"/>
                    <a:pt x="50" y="259"/>
                    <a:pt x="5" y="295"/>
                  </a:cubicBezTo>
                  <a:cubicBezTo>
                    <a:pt x="1" y="299"/>
                    <a:pt x="1" y="308"/>
                    <a:pt x="1" y="313"/>
                  </a:cubicBezTo>
                  <a:cubicBezTo>
                    <a:pt x="4" y="320"/>
                    <a:pt x="10" y="324"/>
                    <a:pt x="16" y="324"/>
                  </a:cubicBezTo>
                  <a:cubicBezTo>
                    <a:pt x="18" y="324"/>
                    <a:pt x="21" y="323"/>
                    <a:pt x="23" y="322"/>
                  </a:cubicBezTo>
                  <a:lnTo>
                    <a:pt x="181" y="259"/>
                  </a:lnTo>
                  <a:cubicBezTo>
                    <a:pt x="275" y="223"/>
                    <a:pt x="401" y="174"/>
                    <a:pt x="527" y="133"/>
                  </a:cubicBezTo>
                  <a:cubicBezTo>
                    <a:pt x="594" y="111"/>
                    <a:pt x="657" y="93"/>
                    <a:pt x="720" y="79"/>
                  </a:cubicBezTo>
                  <a:cubicBezTo>
                    <a:pt x="752" y="75"/>
                    <a:pt x="779" y="66"/>
                    <a:pt x="806" y="61"/>
                  </a:cubicBezTo>
                  <a:cubicBezTo>
                    <a:pt x="837" y="61"/>
                    <a:pt x="864" y="52"/>
                    <a:pt x="887" y="52"/>
                  </a:cubicBezTo>
                  <a:cubicBezTo>
                    <a:pt x="927" y="43"/>
                    <a:pt x="968" y="43"/>
                    <a:pt x="1013" y="43"/>
                  </a:cubicBezTo>
                  <a:lnTo>
                    <a:pt x="1058" y="43"/>
                  </a:lnTo>
                  <a:cubicBezTo>
                    <a:pt x="1058" y="43"/>
                    <a:pt x="1044" y="39"/>
                    <a:pt x="1013" y="30"/>
                  </a:cubicBezTo>
                  <a:cubicBezTo>
                    <a:pt x="972" y="16"/>
                    <a:pt x="932" y="7"/>
                    <a:pt x="887" y="7"/>
                  </a:cubicBezTo>
                  <a:cubicBezTo>
                    <a:pt x="858" y="3"/>
                    <a:pt x="827" y="0"/>
                    <a:pt x="797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005175" y="628550"/>
              <a:ext cx="17000" cy="7525"/>
            </a:xfrm>
            <a:custGeom>
              <a:avLst/>
              <a:gdLst/>
              <a:ahLst/>
              <a:cxnLst/>
              <a:rect l="l" t="t" r="r" b="b"/>
              <a:pathLst>
                <a:path w="680" h="301" extrusionOk="0">
                  <a:moveTo>
                    <a:pt x="286" y="0"/>
                  </a:moveTo>
                  <a:cubicBezTo>
                    <a:pt x="266" y="0"/>
                    <a:pt x="244" y="4"/>
                    <a:pt x="225" y="7"/>
                  </a:cubicBezTo>
                  <a:lnTo>
                    <a:pt x="207" y="11"/>
                  </a:lnTo>
                  <a:cubicBezTo>
                    <a:pt x="198" y="16"/>
                    <a:pt x="189" y="20"/>
                    <a:pt x="185" y="20"/>
                  </a:cubicBezTo>
                  <a:lnTo>
                    <a:pt x="149" y="38"/>
                  </a:lnTo>
                  <a:cubicBezTo>
                    <a:pt x="122" y="52"/>
                    <a:pt x="104" y="65"/>
                    <a:pt x="86" y="88"/>
                  </a:cubicBezTo>
                  <a:cubicBezTo>
                    <a:pt x="68" y="101"/>
                    <a:pt x="54" y="124"/>
                    <a:pt x="41" y="142"/>
                  </a:cubicBezTo>
                  <a:cubicBezTo>
                    <a:pt x="23" y="173"/>
                    <a:pt x="14" y="205"/>
                    <a:pt x="5" y="236"/>
                  </a:cubicBezTo>
                  <a:cubicBezTo>
                    <a:pt x="5" y="245"/>
                    <a:pt x="5" y="254"/>
                    <a:pt x="5" y="268"/>
                  </a:cubicBezTo>
                  <a:lnTo>
                    <a:pt x="5" y="277"/>
                  </a:lnTo>
                  <a:cubicBezTo>
                    <a:pt x="0" y="286"/>
                    <a:pt x="9" y="295"/>
                    <a:pt x="23" y="299"/>
                  </a:cubicBezTo>
                  <a:cubicBezTo>
                    <a:pt x="25" y="300"/>
                    <a:pt x="27" y="300"/>
                    <a:pt x="30" y="300"/>
                  </a:cubicBezTo>
                  <a:cubicBezTo>
                    <a:pt x="41" y="300"/>
                    <a:pt x="50" y="292"/>
                    <a:pt x="50" y="281"/>
                  </a:cubicBezTo>
                  <a:cubicBezTo>
                    <a:pt x="54" y="272"/>
                    <a:pt x="59" y="263"/>
                    <a:pt x="63" y="254"/>
                  </a:cubicBezTo>
                  <a:cubicBezTo>
                    <a:pt x="72" y="227"/>
                    <a:pt x="86" y="205"/>
                    <a:pt x="104" y="182"/>
                  </a:cubicBezTo>
                  <a:cubicBezTo>
                    <a:pt x="113" y="169"/>
                    <a:pt x="126" y="160"/>
                    <a:pt x="140" y="146"/>
                  </a:cubicBezTo>
                  <a:cubicBezTo>
                    <a:pt x="153" y="137"/>
                    <a:pt x="171" y="124"/>
                    <a:pt x="189" y="115"/>
                  </a:cubicBezTo>
                  <a:lnTo>
                    <a:pt x="216" y="106"/>
                  </a:lnTo>
                  <a:lnTo>
                    <a:pt x="225" y="101"/>
                  </a:lnTo>
                  <a:lnTo>
                    <a:pt x="243" y="97"/>
                  </a:lnTo>
                  <a:cubicBezTo>
                    <a:pt x="257" y="92"/>
                    <a:pt x="266" y="92"/>
                    <a:pt x="279" y="92"/>
                  </a:cubicBezTo>
                  <a:lnTo>
                    <a:pt x="306" y="92"/>
                  </a:lnTo>
                  <a:cubicBezTo>
                    <a:pt x="351" y="97"/>
                    <a:pt x="392" y="106"/>
                    <a:pt x="432" y="124"/>
                  </a:cubicBezTo>
                  <a:cubicBezTo>
                    <a:pt x="455" y="133"/>
                    <a:pt x="473" y="142"/>
                    <a:pt x="491" y="151"/>
                  </a:cubicBezTo>
                  <a:cubicBezTo>
                    <a:pt x="509" y="164"/>
                    <a:pt x="522" y="173"/>
                    <a:pt x="540" y="182"/>
                  </a:cubicBezTo>
                  <a:cubicBezTo>
                    <a:pt x="572" y="200"/>
                    <a:pt x="594" y="218"/>
                    <a:pt x="612" y="232"/>
                  </a:cubicBezTo>
                  <a:lnTo>
                    <a:pt x="639" y="250"/>
                  </a:lnTo>
                  <a:cubicBezTo>
                    <a:pt x="644" y="254"/>
                    <a:pt x="648" y="256"/>
                    <a:pt x="653" y="256"/>
                  </a:cubicBezTo>
                  <a:cubicBezTo>
                    <a:pt x="657" y="256"/>
                    <a:pt x="662" y="254"/>
                    <a:pt x="666" y="250"/>
                  </a:cubicBezTo>
                  <a:cubicBezTo>
                    <a:pt x="680" y="241"/>
                    <a:pt x="680" y="227"/>
                    <a:pt x="675" y="218"/>
                  </a:cubicBezTo>
                  <a:cubicBezTo>
                    <a:pt x="644" y="182"/>
                    <a:pt x="617" y="151"/>
                    <a:pt x="581" y="124"/>
                  </a:cubicBezTo>
                  <a:cubicBezTo>
                    <a:pt x="545" y="92"/>
                    <a:pt x="509" y="70"/>
                    <a:pt x="468" y="47"/>
                  </a:cubicBezTo>
                  <a:cubicBezTo>
                    <a:pt x="419" y="20"/>
                    <a:pt x="365" y="7"/>
                    <a:pt x="311" y="2"/>
                  </a:cubicBezTo>
                  <a:cubicBezTo>
                    <a:pt x="303" y="1"/>
                    <a:pt x="294" y="0"/>
                    <a:pt x="286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310500" y="766875"/>
              <a:ext cx="294725" cy="71000"/>
            </a:xfrm>
            <a:custGeom>
              <a:avLst/>
              <a:gdLst/>
              <a:ahLst/>
              <a:cxnLst/>
              <a:rect l="l" t="t" r="r" b="b"/>
              <a:pathLst>
                <a:path w="11789" h="2840" extrusionOk="0">
                  <a:moveTo>
                    <a:pt x="4429" y="1"/>
                  </a:moveTo>
                  <a:cubicBezTo>
                    <a:pt x="4263" y="1"/>
                    <a:pt x="4099" y="3"/>
                    <a:pt x="3937" y="7"/>
                  </a:cubicBezTo>
                  <a:cubicBezTo>
                    <a:pt x="3582" y="11"/>
                    <a:pt x="3235" y="20"/>
                    <a:pt x="2907" y="34"/>
                  </a:cubicBezTo>
                  <a:cubicBezTo>
                    <a:pt x="2579" y="43"/>
                    <a:pt x="2268" y="61"/>
                    <a:pt x="1980" y="88"/>
                  </a:cubicBezTo>
                  <a:cubicBezTo>
                    <a:pt x="1413" y="128"/>
                    <a:pt x="937" y="191"/>
                    <a:pt x="608" y="236"/>
                  </a:cubicBezTo>
                  <a:cubicBezTo>
                    <a:pt x="275" y="286"/>
                    <a:pt x="91" y="322"/>
                    <a:pt x="91" y="322"/>
                  </a:cubicBezTo>
                  <a:lnTo>
                    <a:pt x="82" y="322"/>
                  </a:lnTo>
                  <a:cubicBezTo>
                    <a:pt x="1" y="340"/>
                    <a:pt x="14" y="457"/>
                    <a:pt x="95" y="457"/>
                  </a:cubicBezTo>
                  <a:cubicBezTo>
                    <a:pt x="95" y="457"/>
                    <a:pt x="284" y="452"/>
                    <a:pt x="617" y="439"/>
                  </a:cubicBezTo>
                  <a:lnTo>
                    <a:pt x="1220" y="412"/>
                  </a:lnTo>
                  <a:cubicBezTo>
                    <a:pt x="1449" y="398"/>
                    <a:pt x="1710" y="385"/>
                    <a:pt x="1994" y="362"/>
                  </a:cubicBezTo>
                  <a:lnTo>
                    <a:pt x="2439" y="335"/>
                  </a:lnTo>
                  <a:lnTo>
                    <a:pt x="2912" y="299"/>
                  </a:lnTo>
                  <a:cubicBezTo>
                    <a:pt x="3235" y="277"/>
                    <a:pt x="3582" y="259"/>
                    <a:pt x="3937" y="245"/>
                  </a:cubicBezTo>
                  <a:cubicBezTo>
                    <a:pt x="4162" y="237"/>
                    <a:pt x="4391" y="234"/>
                    <a:pt x="4624" y="234"/>
                  </a:cubicBezTo>
                  <a:cubicBezTo>
                    <a:pt x="4758" y="234"/>
                    <a:pt x="4894" y="235"/>
                    <a:pt x="5030" y="236"/>
                  </a:cubicBezTo>
                  <a:cubicBezTo>
                    <a:pt x="5215" y="250"/>
                    <a:pt x="5404" y="250"/>
                    <a:pt x="5584" y="277"/>
                  </a:cubicBezTo>
                  <a:lnTo>
                    <a:pt x="5723" y="290"/>
                  </a:lnTo>
                  <a:cubicBezTo>
                    <a:pt x="5768" y="299"/>
                    <a:pt x="5809" y="308"/>
                    <a:pt x="5854" y="317"/>
                  </a:cubicBezTo>
                  <a:lnTo>
                    <a:pt x="5984" y="349"/>
                  </a:lnTo>
                  <a:lnTo>
                    <a:pt x="6119" y="389"/>
                  </a:lnTo>
                  <a:cubicBezTo>
                    <a:pt x="6474" y="506"/>
                    <a:pt x="6825" y="646"/>
                    <a:pt x="7176" y="785"/>
                  </a:cubicBezTo>
                  <a:cubicBezTo>
                    <a:pt x="7527" y="925"/>
                    <a:pt x="7864" y="1069"/>
                    <a:pt x="8188" y="1217"/>
                  </a:cubicBezTo>
                  <a:cubicBezTo>
                    <a:pt x="8512" y="1366"/>
                    <a:pt x="8818" y="1519"/>
                    <a:pt x="9115" y="1662"/>
                  </a:cubicBezTo>
                  <a:cubicBezTo>
                    <a:pt x="9412" y="1806"/>
                    <a:pt x="9695" y="1932"/>
                    <a:pt x="9961" y="2045"/>
                  </a:cubicBezTo>
                  <a:cubicBezTo>
                    <a:pt x="10096" y="2099"/>
                    <a:pt x="10222" y="2148"/>
                    <a:pt x="10348" y="2193"/>
                  </a:cubicBezTo>
                  <a:cubicBezTo>
                    <a:pt x="10411" y="2216"/>
                    <a:pt x="10478" y="2234"/>
                    <a:pt x="10541" y="2252"/>
                  </a:cubicBezTo>
                  <a:lnTo>
                    <a:pt x="10708" y="2301"/>
                  </a:lnTo>
                  <a:cubicBezTo>
                    <a:pt x="10762" y="2315"/>
                    <a:pt x="10811" y="2333"/>
                    <a:pt x="10861" y="2355"/>
                  </a:cubicBezTo>
                  <a:cubicBezTo>
                    <a:pt x="10906" y="2378"/>
                    <a:pt x="10955" y="2391"/>
                    <a:pt x="10995" y="2414"/>
                  </a:cubicBezTo>
                  <a:cubicBezTo>
                    <a:pt x="11081" y="2459"/>
                    <a:pt x="11162" y="2495"/>
                    <a:pt x="11234" y="2540"/>
                  </a:cubicBezTo>
                  <a:cubicBezTo>
                    <a:pt x="11342" y="2603"/>
                    <a:pt x="11445" y="2670"/>
                    <a:pt x="11549" y="2742"/>
                  </a:cubicBezTo>
                  <a:cubicBezTo>
                    <a:pt x="11616" y="2796"/>
                    <a:pt x="11652" y="2823"/>
                    <a:pt x="11652" y="2823"/>
                  </a:cubicBezTo>
                  <a:cubicBezTo>
                    <a:pt x="11666" y="2835"/>
                    <a:pt x="11680" y="2840"/>
                    <a:pt x="11694" y="2840"/>
                  </a:cubicBezTo>
                  <a:cubicBezTo>
                    <a:pt x="11745" y="2840"/>
                    <a:pt x="11788" y="2774"/>
                    <a:pt x="11742" y="2724"/>
                  </a:cubicBezTo>
                  <a:cubicBezTo>
                    <a:pt x="11742" y="2724"/>
                    <a:pt x="11706" y="2688"/>
                    <a:pt x="11639" y="2630"/>
                  </a:cubicBezTo>
                  <a:cubicBezTo>
                    <a:pt x="11540" y="2540"/>
                    <a:pt x="11436" y="2459"/>
                    <a:pt x="11324" y="2387"/>
                  </a:cubicBezTo>
                  <a:cubicBezTo>
                    <a:pt x="11256" y="2337"/>
                    <a:pt x="11171" y="2292"/>
                    <a:pt x="11081" y="2243"/>
                  </a:cubicBezTo>
                  <a:cubicBezTo>
                    <a:pt x="11036" y="2216"/>
                    <a:pt x="10982" y="2198"/>
                    <a:pt x="10928" y="2171"/>
                  </a:cubicBezTo>
                  <a:cubicBezTo>
                    <a:pt x="10874" y="2148"/>
                    <a:pt x="10820" y="2126"/>
                    <a:pt x="10766" y="2108"/>
                  </a:cubicBezTo>
                  <a:lnTo>
                    <a:pt x="10591" y="2049"/>
                  </a:lnTo>
                  <a:cubicBezTo>
                    <a:pt x="10532" y="2031"/>
                    <a:pt x="10483" y="2018"/>
                    <a:pt x="10420" y="1995"/>
                  </a:cubicBezTo>
                  <a:cubicBezTo>
                    <a:pt x="10303" y="1950"/>
                    <a:pt x="10177" y="1901"/>
                    <a:pt x="10046" y="1842"/>
                  </a:cubicBezTo>
                  <a:cubicBezTo>
                    <a:pt x="9785" y="1734"/>
                    <a:pt x="9502" y="1617"/>
                    <a:pt x="9201" y="1492"/>
                  </a:cubicBezTo>
                  <a:cubicBezTo>
                    <a:pt x="8895" y="1366"/>
                    <a:pt x="8575" y="1235"/>
                    <a:pt x="8251" y="1087"/>
                  </a:cubicBezTo>
                  <a:lnTo>
                    <a:pt x="7248" y="632"/>
                  </a:lnTo>
                  <a:cubicBezTo>
                    <a:pt x="6906" y="475"/>
                    <a:pt x="6555" y="322"/>
                    <a:pt x="6191" y="191"/>
                  </a:cubicBezTo>
                  <a:lnTo>
                    <a:pt x="6056" y="142"/>
                  </a:lnTo>
                  <a:cubicBezTo>
                    <a:pt x="6007" y="128"/>
                    <a:pt x="5957" y="115"/>
                    <a:pt x="5908" y="106"/>
                  </a:cubicBezTo>
                  <a:cubicBezTo>
                    <a:pt x="5863" y="97"/>
                    <a:pt x="5813" y="83"/>
                    <a:pt x="5764" y="74"/>
                  </a:cubicBezTo>
                  <a:lnTo>
                    <a:pt x="5620" y="56"/>
                  </a:lnTo>
                  <a:cubicBezTo>
                    <a:pt x="5426" y="29"/>
                    <a:pt x="5233" y="25"/>
                    <a:pt x="5044" y="11"/>
                  </a:cubicBezTo>
                  <a:cubicBezTo>
                    <a:pt x="4838" y="4"/>
                    <a:pt x="4633" y="1"/>
                    <a:pt x="4429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215025" y="453725"/>
              <a:ext cx="41750" cy="225050"/>
            </a:xfrm>
            <a:custGeom>
              <a:avLst/>
              <a:gdLst/>
              <a:ahLst/>
              <a:cxnLst/>
              <a:rect l="l" t="t" r="r" b="b"/>
              <a:pathLst>
                <a:path w="1670" h="9002" extrusionOk="0">
                  <a:moveTo>
                    <a:pt x="229" y="0"/>
                  </a:moveTo>
                  <a:cubicBezTo>
                    <a:pt x="166" y="0"/>
                    <a:pt x="103" y="39"/>
                    <a:pt x="95" y="121"/>
                  </a:cubicBezTo>
                  <a:cubicBezTo>
                    <a:pt x="77" y="342"/>
                    <a:pt x="1" y="1453"/>
                    <a:pt x="383" y="1759"/>
                  </a:cubicBezTo>
                  <a:cubicBezTo>
                    <a:pt x="869" y="2150"/>
                    <a:pt x="860" y="2429"/>
                    <a:pt x="846" y="2987"/>
                  </a:cubicBezTo>
                  <a:cubicBezTo>
                    <a:pt x="837" y="3257"/>
                    <a:pt x="842" y="3527"/>
                    <a:pt x="860" y="3797"/>
                  </a:cubicBezTo>
                  <a:cubicBezTo>
                    <a:pt x="900" y="4296"/>
                    <a:pt x="981" y="4984"/>
                    <a:pt x="1071" y="5785"/>
                  </a:cubicBezTo>
                  <a:cubicBezTo>
                    <a:pt x="1184" y="6757"/>
                    <a:pt x="1310" y="7863"/>
                    <a:pt x="1391" y="8876"/>
                  </a:cubicBezTo>
                  <a:cubicBezTo>
                    <a:pt x="1395" y="8948"/>
                    <a:pt x="1458" y="9002"/>
                    <a:pt x="1530" y="9002"/>
                  </a:cubicBezTo>
                  <a:lnTo>
                    <a:pt x="1539" y="9002"/>
                  </a:lnTo>
                  <a:cubicBezTo>
                    <a:pt x="1616" y="8997"/>
                    <a:pt x="1670" y="8930"/>
                    <a:pt x="1665" y="8858"/>
                  </a:cubicBezTo>
                  <a:cubicBezTo>
                    <a:pt x="1584" y="7841"/>
                    <a:pt x="1458" y="6730"/>
                    <a:pt x="1346" y="5754"/>
                  </a:cubicBezTo>
                  <a:cubicBezTo>
                    <a:pt x="1251" y="4957"/>
                    <a:pt x="1175" y="4269"/>
                    <a:pt x="1134" y="3774"/>
                  </a:cubicBezTo>
                  <a:cubicBezTo>
                    <a:pt x="1116" y="3513"/>
                    <a:pt x="1112" y="3252"/>
                    <a:pt x="1121" y="2996"/>
                  </a:cubicBezTo>
                  <a:cubicBezTo>
                    <a:pt x="1139" y="2407"/>
                    <a:pt x="1148" y="2020"/>
                    <a:pt x="554" y="1543"/>
                  </a:cubicBezTo>
                  <a:cubicBezTo>
                    <a:pt x="356" y="1381"/>
                    <a:pt x="329" y="630"/>
                    <a:pt x="369" y="144"/>
                  </a:cubicBezTo>
                  <a:cubicBezTo>
                    <a:pt x="374" y="50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210750" y="448425"/>
              <a:ext cx="16325" cy="13825"/>
            </a:xfrm>
            <a:custGeom>
              <a:avLst/>
              <a:gdLst/>
              <a:ahLst/>
              <a:cxnLst/>
              <a:rect l="l" t="t" r="r" b="b"/>
              <a:pathLst>
                <a:path w="653" h="553" extrusionOk="0">
                  <a:moveTo>
                    <a:pt x="644" y="0"/>
                  </a:moveTo>
                  <a:cubicBezTo>
                    <a:pt x="558" y="48"/>
                    <a:pt x="440" y="62"/>
                    <a:pt x="330" y="62"/>
                  </a:cubicBezTo>
                  <a:cubicBezTo>
                    <a:pt x="157" y="62"/>
                    <a:pt x="1" y="27"/>
                    <a:pt x="1" y="27"/>
                  </a:cubicBezTo>
                  <a:lnTo>
                    <a:pt x="1" y="27"/>
                  </a:lnTo>
                  <a:lnTo>
                    <a:pt x="100" y="527"/>
                  </a:lnTo>
                  <a:cubicBezTo>
                    <a:pt x="100" y="527"/>
                    <a:pt x="202" y="552"/>
                    <a:pt x="330" y="552"/>
                  </a:cubicBezTo>
                  <a:cubicBezTo>
                    <a:pt x="418" y="552"/>
                    <a:pt x="517" y="540"/>
                    <a:pt x="603" y="500"/>
                  </a:cubicBezTo>
                  <a:lnTo>
                    <a:pt x="644" y="2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204225" y="438650"/>
              <a:ext cx="26225" cy="11350"/>
            </a:xfrm>
            <a:custGeom>
              <a:avLst/>
              <a:gdLst/>
              <a:ahLst/>
              <a:cxnLst/>
              <a:rect l="l" t="t" r="r" b="b"/>
              <a:pathLst>
                <a:path w="1049" h="454" extrusionOk="0">
                  <a:moveTo>
                    <a:pt x="1044" y="0"/>
                  </a:moveTo>
                  <a:cubicBezTo>
                    <a:pt x="698" y="41"/>
                    <a:pt x="347" y="59"/>
                    <a:pt x="1" y="59"/>
                  </a:cubicBezTo>
                  <a:lnTo>
                    <a:pt x="1" y="72"/>
                  </a:lnTo>
                  <a:lnTo>
                    <a:pt x="262" y="418"/>
                  </a:lnTo>
                  <a:cubicBezTo>
                    <a:pt x="262" y="418"/>
                    <a:pt x="417" y="453"/>
                    <a:pt x="589" y="453"/>
                  </a:cubicBezTo>
                  <a:cubicBezTo>
                    <a:pt x="699" y="453"/>
                    <a:pt x="817" y="439"/>
                    <a:pt x="905" y="391"/>
                  </a:cubicBezTo>
                  <a:lnTo>
                    <a:pt x="914" y="391"/>
                  </a:lnTo>
                  <a:lnTo>
                    <a:pt x="1049" y="32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170275" y="336850"/>
              <a:ext cx="83025" cy="98550"/>
            </a:xfrm>
            <a:custGeom>
              <a:avLst/>
              <a:gdLst/>
              <a:ahLst/>
              <a:cxnLst/>
              <a:rect l="l" t="t" r="r" b="b"/>
              <a:pathLst>
                <a:path w="3321" h="3942" extrusionOk="0">
                  <a:moveTo>
                    <a:pt x="1703" y="0"/>
                  </a:moveTo>
                  <a:cubicBezTo>
                    <a:pt x="1677" y="0"/>
                    <a:pt x="1651" y="2"/>
                    <a:pt x="1624" y="5"/>
                  </a:cubicBezTo>
                  <a:cubicBezTo>
                    <a:pt x="1269" y="55"/>
                    <a:pt x="1282" y="275"/>
                    <a:pt x="1039" y="338"/>
                  </a:cubicBezTo>
                  <a:cubicBezTo>
                    <a:pt x="983" y="354"/>
                    <a:pt x="935" y="360"/>
                    <a:pt x="892" y="360"/>
                  </a:cubicBezTo>
                  <a:cubicBezTo>
                    <a:pt x="748" y="360"/>
                    <a:pt x="654" y="291"/>
                    <a:pt x="482" y="271"/>
                  </a:cubicBezTo>
                  <a:cubicBezTo>
                    <a:pt x="474" y="270"/>
                    <a:pt x="467" y="270"/>
                    <a:pt x="460" y="270"/>
                  </a:cubicBezTo>
                  <a:cubicBezTo>
                    <a:pt x="324" y="270"/>
                    <a:pt x="192" y="311"/>
                    <a:pt x="81" y="392"/>
                  </a:cubicBezTo>
                  <a:cubicBezTo>
                    <a:pt x="0" y="1607"/>
                    <a:pt x="194" y="3672"/>
                    <a:pt x="432" y="3825"/>
                  </a:cubicBezTo>
                  <a:cubicBezTo>
                    <a:pt x="553" y="3903"/>
                    <a:pt x="937" y="3941"/>
                    <a:pt x="1380" y="3941"/>
                  </a:cubicBezTo>
                  <a:cubicBezTo>
                    <a:pt x="2111" y="3941"/>
                    <a:pt x="3002" y="3837"/>
                    <a:pt x="3145" y="3636"/>
                  </a:cubicBezTo>
                  <a:cubicBezTo>
                    <a:pt x="3320" y="3393"/>
                    <a:pt x="3262" y="1283"/>
                    <a:pt x="3028" y="149"/>
                  </a:cubicBezTo>
                  <a:lnTo>
                    <a:pt x="3001" y="154"/>
                  </a:lnTo>
                  <a:cubicBezTo>
                    <a:pt x="2931" y="121"/>
                    <a:pt x="2864" y="109"/>
                    <a:pt x="2802" y="109"/>
                  </a:cubicBezTo>
                  <a:cubicBezTo>
                    <a:pt x="2631" y="109"/>
                    <a:pt x="2487" y="199"/>
                    <a:pt x="2362" y="212"/>
                  </a:cubicBezTo>
                  <a:cubicBezTo>
                    <a:pt x="2356" y="213"/>
                    <a:pt x="2351" y="213"/>
                    <a:pt x="2345" y="213"/>
                  </a:cubicBezTo>
                  <a:cubicBezTo>
                    <a:pt x="2186" y="213"/>
                    <a:pt x="1997" y="0"/>
                    <a:pt x="1703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172300" y="318875"/>
              <a:ext cx="73800" cy="27675"/>
            </a:xfrm>
            <a:custGeom>
              <a:avLst/>
              <a:gdLst/>
              <a:ahLst/>
              <a:cxnLst/>
              <a:rect l="l" t="t" r="r" b="b"/>
              <a:pathLst>
                <a:path w="2952" h="1107" extrusionOk="0">
                  <a:moveTo>
                    <a:pt x="1728" y="1"/>
                  </a:moveTo>
                  <a:cubicBezTo>
                    <a:pt x="1091" y="1"/>
                    <a:pt x="369" y="116"/>
                    <a:pt x="198" y="256"/>
                  </a:cubicBezTo>
                  <a:cubicBezTo>
                    <a:pt x="90" y="346"/>
                    <a:pt x="27" y="675"/>
                    <a:pt x="0" y="1107"/>
                  </a:cubicBezTo>
                  <a:cubicBezTo>
                    <a:pt x="106" y="1029"/>
                    <a:pt x="235" y="988"/>
                    <a:pt x="366" y="988"/>
                  </a:cubicBezTo>
                  <a:cubicBezTo>
                    <a:pt x="379" y="988"/>
                    <a:pt x="392" y="989"/>
                    <a:pt x="405" y="990"/>
                  </a:cubicBezTo>
                  <a:cubicBezTo>
                    <a:pt x="577" y="1007"/>
                    <a:pt x="672" y="1077"/>
                    <a:pt x="819" y="1077"/>
                  </a:cubicBezTo>
                  <a:cubicBezTo>
                    <a:pt x="860" y="1077"/>
                    <a:pt x="906" y="1071"/>
                    <a:pt x="958" y="1057"/>
                  </a:cubicBezTo>
                  <a:cubicBezTo>
                    <a:pt x="1201" y="990"/>
                    <a:pt x="1192" y="769"/>
                    <a:pt x="1543" y="724"/>
                  </a:cubicBezTo>
                  <a:cubicBezTo>
                    <a:pt x="1571" y="721"/>
                    <a:pt x="1597" y="719"/>
                    <a:pt x="1623" y="719"/>
                  </a:cubicBezTo>
                  <a:cubicBezTo>
                    <a:pt x="1916" y="719"/>
                    <a:pt x="2105" y="928"/>
                    <a:pt x="2264" y="928"/>
                  </a:cubicBezTo>
                  <a:cubicBezTo>
                    <a:pt x="2269" y="928"/>
                    <a:pt x="2275" y="927"/>
                    <a:pt x="2281" y="927"/>
                  </a:cubicBezTo>
                  <a:cubicBezTo>
                    <a:pt x="2409" y="917"/>
                    <a:pt x="2552" y="828"/>
                    <a:pt x="2721" y="828"/>
                  </a:cubicBezTo>
                  <a:cubicBezTo>
                    <a:pt x="2783" y="828"/>
                    <a:pt x="2849" y="840"/>
                    <a:pt x="2920" y="873"/>
                  </a:cubicBezTo>
                  <a:lnTo>
                    <a:pt x="2951" y="868"/>
                  </a:lnTo>
                  <a:cubicBezTo>
                    <a:pt x="2875" y="499"/>
                    <a:pt x="2780" y="234"/>
                    <a:pt x="2672" y="162"/>
                  </a:cubicBezTo>
                  <a:cubicBezTo>
                    <a:pt x="2500" y="47"/>
                    <a:pt x="2131" y="1"/>
                    <a:pt x="1728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163400" y="314100"/>
              <a:ext cx="94950" cy="126025"/>
            </a:xfrm>
            <a:custGeom>
              <a:avLst/>
              <a:gdLst/>
              <a:ahLst/>
              <a:cxnLst/>
              <a:rect l="l" t="t" r="r" b="b"/>
              <a:pathLst>
                <a:path w="3798" h="5041" extrusionOk="0">
                  <a:moveTo>
                    <a:pt x="2082" y="192"/>
                  </a:moveTo>
                  <a:cubicBezTo>
                    <a:pt x="2485" y="192"/>
                    <a:pt x="2854" y="238"/>
                    <a:pt x="3028" y="353"/>
                  </a:cubicBezTo>
                  <a:lnTo>
                    <a:pt x="3028" y="357"/>
                  </a:lnTo>
                  <a:cubicBezTo>
                    <a:pt x="3136" y="425"/>
                    <a:pt x="3231" y="690"/>
                    <a:pt x="3303" y="1055"/>
                  </a:cubicBezTo>
                  <a:cubicBezTo>
                    <a:pt x="3537" y="2193"/>
                    <a:pt x="3600" y="4298"/>
                    <a:pt x="3424" y="4546"/>
                  </a:cubicBezTo>
                  <a:cubicBezTo>
                    <a:pt x="3278" y="4745"/>
                    <a:pt x="2380" y="4848"/>
                    <a:pt x="1648" y="4848"/>
                  </a:cubicBezTo>
                  <a:cubicBezTo>
                    <a:pt x="1208" y="4848"/>
                    <a:pt x="827" y="4811"/>
                    <a:pt x="707" y="4735"/>
                  </a:cubicBezTo>
                  <a:cubicBezTo>
                    <a:pt x="473" y="4582"/>
                    <a:pt x="280" y="2512"/>
                    <a:pt x="356" y="1298"/>
                  </a:cubicBezTo>
                  <a:cubicBezTo>
                    <a:pt x="383" y="866"/>
                    <a:pt x="446" y="542"/>
                    <a:pt x="554" y="447"/>
                  </a:cubicBezTo>
                  <a:cubicBezTo>
                    <a:pt x="725" y="307"/>
                    <a:pt x="1446" y="192"/>
                    <a:pt x="2082" y="192"/>
                  </a:cubicBezTo>
                  <a:close/>
                  <a:moveTo>
                    <a:pt x="2102" y="0"/>
                  </a:moveTo>
                  <a:cubicBezTo>
                    <a:pt x="1412" y="0"/>
                    <a:pt x="627" y="126"/>
                    <a:pt x="442" y="281"/>
                  </a:cubicBezTo>
                  <a:cubicBezTo>
                    <a:pt x="1" y="654"/>
                    <a:pt x="262" y="4694"/>
                    <a:pt x="608" y="4915"/>
                  </a:cubicBezTo>
                  <a:cubicBezTo>
                    <a:pt x="739" y="5000"/>
                    <a:pt x="1152" y="5041"/>
                    <a:pt x="1634" y="5041"/>
                  </a:cubicBezTo>
                  <a:cubicBezTo>
                    <a:pt x="1980" y="5041"/>
                    <a:pt x="2331" y="5018"/>
                    <a:pt x="2677" y="4978"/>
                  </a:cubicBezTo>
                  <a:cubicBezTo>
                    <a:pt x="3109" y="4924"/>
                    <a:pt x="3456" y="4834"/>
                    <a:pt x="3546" y="4712"/>
                  </a:cubicBezTo>
                  <a:cubicBezTo>
                    <a:pt x="3798" y="4361"/>
                    <a:pt x="3604" y="497"/>
                    <a:pt x="3118" y="173"/>
                  </a:cubicBezTo>
                  <a:cubicBezTo>
                    <a:pt x="2931" y="50"/>
                    <a:pt x="2535" y="0"/>
                    <a:pt x="2102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238525" y="354300"/>
              <a:ext cx="10150" cy="2500"/>
            </a:xfrm>
            <a:custGeom>
              <a:avLst/>
              <a:gdLst/>
              <a:ahLst/>
              <a:cxnLst/>
              <a:rect l="l" t="t" r="r" b="b"/>
              <a:pathLst>
                <a:path w="406" h="100" extrusionOk="0">
                  <a:moveTo>
                    <a:pt x="271" y="0"/>
                  </a:moveTo>
                  <a:lnTo>
                    <a:pt x="203" y="5"/>
                  </a:lnTo>
                  <a:cubicBezTo>
                    <a:pt x="158" y="9"/>
                    <a:pt x="118" y="18"/>
                    <a:pt x="77" y="27"/>
                  </a:cubicBezTo>
                  <a:cubicBezTo>
                    <a:pt x="59" y="32"/>
                    <a:pt x="41" y="36"/>
                    <a:pt x="23" y="45"/>
                  </a:cubicBezTo>
                  <a:cubicBezTo>
                    <a:pt x="14" y="50"/>
                    <a:pt x="5" y="54"/>
                    <a:pt x="5" y="63"/>
                  </a:cubicBezTo>
                  <a:cubicBezTo>
                    <a:pt x="1" y="77"/>
                    <a:pt x="10" y="90"/>
                    <a:pt x="23" y="95"/>
                  </a:cubicBezTo>
                  <a:cubicBezTo>
                    <a:pt x="46" y="95"/>
                    <a:pt x="64" y="99"/>
                    <a:pt x="82" y="99"/>
                  </a:cubicBezTo>
                  <a:cubicBezTo>
                    <a:pt x="122" y="99"/>
                    <a:pt x="167" y="99"/>
                    <a:pt x="208" y="95"/>
                  </a:cubicBezTo>
                  <a:lnTo>
                    <a:pt x="275" y="86"/>
                  </a:lnTo>
                  <a:cubicBezTo>
                    <a:pt x="293" y="81"/>
                    <a:pt x="311" y="77"/>
                    <a:pt x="329" y="72"/>
                  </a:cubicBezTo>
                  <a:cubicBezTo>
                    <a:pt x="347" y="68"/>
                    <a:pt x="370" y="63"/>
                    <a:pt x="388" y="54"/>
                  </a:cubicBezTo>
                  <a:cubicBezTo>
                    <a:pt x="392" y="54"/>
                    <a:pt x="401" y="45"/>
                    <a:pt x="401" y="36"/>
                  </a:cubicBezTo>
                  <a:cubicBezTo>
                    <a:pt x="406" y="23"/>
                    <a:pt x="397" y="9"/>
                    <a:pt x="383" y="9"/>
                  </a:cubicBezTo>
                  <a:cubicBezTo>
                    <a:pt x="361" y="5"/>
                    <a:pt x="343" y="5"/>
                    <a:pt x="325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239650" y="366550"/>
              <a:ext cx="10050" cy="2500"/>
            </a:xfrm>
            <a:custGeom>
              <a:avLst/>
              <a:gdLst/>
              <a:ahLst/>
              <a:cxnLst/>
              <a:rect l="l" t="t" r="r" b="b"/>
              <a:pathLst>
                <a:path w="402" h="100" extrusionOk="0">
                  <a:moveTo>
                    <a:pt x="266" y="0"/>
                  </a:moveTo>
                  <a:lnTo>
                    <a:pt x="203" y="5"/>
                  </a:lnTo>
                  <a:cubicBezTo>
                    <a:pt x="158" y="9"/>
                    <a:pt x="118" y="14"/>
                    <a:pt x="77" y="27"/>
                  </a:cubicBezTo>
                  <a:cubicBezTo>
                    <a:pt x="59" y="32"/>
                    <a:pt x="41" y="36"/>
                    <a:pt x="23" y="45"/>
                  </a:cubicBezTo>
                  <a:cubicBezTo>
                    <a:pt x="14" y="45"/>
                    <a:pt x="5" y="54"/>
                    <a:pt x="5" y="59"/>
                  </a:cubicBezTo>
                  <a:cubicBezTo>
                    <a:pt x="1" y="72"/>
                    <a:pt x="10" y="86"/>
                    <a:pt x="23" y="90"/>
                  </a:cubicBezTo>
                  <a:cubicBezTo>
                    <a:pt x="41" y="95"/>
                    <a:pt x="64" y="95"/>
                    <a:pt x="82" y="99"/>
                  </a:cubicBezTo>
                  <a:cubicBezTo>
                    <a:pt x="122" y="99"/>
                    <a:pt x="163" y="99"/>
                    <a:pt x="208" y="95"/>
                  </a:cubicBezTo>
                  <a:lnTo>
                    <a:pt x="275" y="86"/>
                  </a:lnTo>
                  <a:cubicBezTo>
                    <a:pt x="293" y="81"/>
                    <a:pt x="311" y="77"/>
                    <a:pt x="329" y="72"/>
                  </a:cubicBezTo>
                  <a:cubicBezTo>
                    <a:pt x="347" y="68"/>
                    <a:pt x="365" y="63"/>
                    <a:pt x="388" y="54"/>
                  </a:cubicBezTo>
                  <a:cubicBezTo>
                    <a:pt x="392" y="50"/>
                    <a:pt x="401" y="45"/>
                    <a:pt x="401" y="36"/>
                  </a:cubicBezTo>
                  <a:cubicBezTo>
                    <a:pt x="401" y="23"/>
                    <a:pt x="397" y="9"/>
                    <a:pt x="379" y="5"/>
                  </a:cubicBezTo>
                  <a:cubicBezTo>
                    <a:pt x="379" y="5"/>
                    <a:pt x="361" y="0"/>
                    <a:pt x="325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240675" y="378350"/>
              <a:ext cx="10025" cy="2375"/>
            </a:xfrm>
            <a:custGeom>
              <a:avLst/>
              <a:gdLst/>
              <a:ahLst/>
              <a:cxnLst/>
              <a:rect l="l" t="t" r="r" b="b"/>
              <a:pathLst>
                <a:path w="401" h="95" extrusionOk="0">
                  <a:moveTo>
                    <a:pt x="203" y="1"/>
                  </a:moveTo>
                  <a:cubicBezTo>
                    <a:pt x="158" y="5"/>
                    <a:pt x="117" y="14"/>
                    <a:pt x="77" y="23"/>
                  </a:cubicBezTo>
                  <a:cubicBezTo>
                    <a:pt x="59" y="28"/>
                    <a:pt x="41" y="32"/>
                    <a:pt x="23" y="37"/>
                  </a:cubicBezTo>
                  <a:cubicBezTo>
                    <a:pt x="14" y="41"/>
                    <a:pt x="9" y="46"/>
                    <a:pt x="5" y="55"/>
                  </a:cubicBezTo>
                  <a:cubicBezTo>
                    <a:pt x="0" y="68"/>
                    <a:pt x="9" y="82"/>
                    <a:pt x="23" y="82"/>
                  </a:cubicBezTo>
                  <a:cubicBezTo>
                    <a:pt x="41" y="86"/>
                    <a:pt x="59" y="91"/>
                    <a:pt x="81" y="91"/>
                  </a:cubicBezTo>
                  <a:cubicBezTo>
                    <a:pt x="102" y="93"/>
                    <a:pt x="122" y="94"/>
                    <a:pt x="142" y="94"/>
                  </a:cubicBezTo>
                  <a:cubicBezTo>
                    <a:pt x="162" y="94"/>
                    <a:pt x="182" y="93"/>
                    <a:pt x="203" y="91"/>
                  </a:cubicBezTo>
                  <a:lnTo>
                    <a:pt x="270" y="82"/>
                  </a:lnTo>
                  <a:cubicBezTo>
                    <a:pt x="293" y="82"/>
                    <a:pt x="311" y="77"/>
                    <a:pt x="329" y="73"/>
                  </a:cubicBezTo>
                  <a:cubicBezTo>
                    <a:pt x="347" y="68"/>
                    <a:pt x="365" y="64"/>
                    <a:pt x="383" y="55"/>
                  </a:cubicBezTo>
                  <a:cubicBezTo>
                    <a:pt x="392" y="50"/>
                    <a:pt x="396" y="46"/>
                    <a:pt x="401" y="37"/>
                  </a:cubicBezTo>
                  <a:cubicBezTo>
                    <a:pt x="401" y="23"/>
                    <a:pt x="392" y="10"/>
                    <a:pt x="378" y="5"/>
                  </a:cubicBezTo>
                  <a:cubicBezTo>
                    <a:pt x="360" y="5"/>
                    <a:pt x="342" y="1"/>
                    <a:pt x="324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241575" y="388250"/>
              <a:ext cx="10025" cy="2475"/>
            </a:xfrm>
            <a:custGeom>
              <a:avLst/>
              <a:gdLst/>
              <a:ahLst/>
              <a:cxnLst/>
              <a:rect l="l" t="t" r="r" b="b"/>
              <a:pathLst>
                <a:path w="401" h="99" extrusionOk="0">
                  <a:moveTo>
                    <a:pt x="261" y="1"/>
                  </a:moveTo>
                  <a:lnTo>
                    <a:pt x="194" y="5"/>
                  </a:lnTo>
                  <a:cubicBezTo>
                    <a:pt x="153" y="5"/>
                    <a:pt x="113" y="14"/>
                    <a:pt x="72" y="23"/>
                  </a:cubicBezTo>
                  <a:cubicBezTo>
                    <a:pt x="50" y="28"/>
                    <a:pt x="32" y="37"/>
                    <a:pt x="14" y="41"/>
                  </a:cubicBezTo>
                  <a:cubicBezTo>
                    <a:pt x="9" y="46"/>
                    <a:pt x="5" y="55"/>
                    <a:pt x="0" y="59"/>
                  </a:cubicBezTo>
                  <a:cubicBezTo>
                    <a:pt x="0" y="73"/>
                    <a:pt x="9" y="86"/>
                    <a:pt x="23" y="91"/>
                  </a:cubicBezTo>
                  <a:cubicBezTo>
                    <a:pt x="41" y="95"/>
                    <a:pt x="59" y="95"/>
                    <a:pt x="77" y="95"/>
                  </a:cubicBezTo>
                  <a:cubicBezTo>
                    <a:pt x="97" y="97"/>
                    <a:pt x="118" y="98"/>
                    <a:pt x="140" y="98"/>
                  </a:cubicBezTo>
                  <a:cubicBezTo>
                    <a:pt x="161" y="98"/>
                    <a:pt x="182" y="97"/>
                    <a:pt x="203" y="95"/>
                  </a:cubicBezTo>
                  <a:lnTo>
                    <a:pt x="270" y="86"/>
                  </a:lnTo>
                  <a:cubicBezTo>
                    <a:pt x="288" y="82"/>
                    <a:pt x="311" y="77"/>
                    <a:pt x="324" y="73"/>
                  </a:cubicBezTo>
                  <a:cubicBezTo>
                    <a:pt x="342" y="68"/>
                    <a:pt x="365" y="59"/>
                    <a:pt x="383" y="55"/>
                  </a:cubicBezTo>
                  <a:cubicBezTo>
                    <a:pt x="387" y="50"/>
                    <a:pt x="396" y="46"/>
                    <a:pt x="396" y="37"/>
                  </a:cubicBezTo>
                  <a:cubicBezTo>
                    <a:pt x="401" y="23"/>
                    <a:pt x="392" y="10"/>
                    <a:pt x="378" y="5"/>
                  </a:cubicBezTo>
                  <a:cubicBezTo>
                    <a:pt x="356" y="5"/>
                    <a:pt x="338" y="1"/>
                    <a:pt x="320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242025" y="398375"/>
              <a:ext cx="10025" cy="2425"/>
            </a:xfrm>
            <a:custGeom>
              <a:avLst/>
              <a:gdLst/>
              <a:ahLst/>
              <a:cxnLst/>
              <a:rect l="l" t="t" r="r" b="b"/>
              <a:pathLst>
                <a:path w="401" h="97" extrusionOk="0">
                  <a:moveTo>
                    <a:pt x="198" y="1"/>
                  </a:moveTo>
                  <a:cubicBezTo>
                    <a:pt x="158" y="5"/>
                    <a:pt x="117" y="14"/>
                    <a:pt x="77" y="23"/>
                  </a:cubicBezTo>
                  <a:cubicBezTo>
                    <a:pt x="54" y="28"/>
                    <a:pt x="36" y="37"/>
                    <a:pt x="18" y="41"/>
                  </a:cubicBezTo>
                  <a:cubicBezTo>
                    <a:pt x="9" y="46"/>
                    <a:pt x="5" y="50"/>
                    <a:pt x="5" y="59"/>
                  </a:cubicBezTo>
                  <a:cubicBezTo>
                    <a:pt x="0" y="73"/>
                    <a:pt x="9" y="86"/>
                    <a:pt x="23" y="90"/>
                  </a:cubicBezTo>
                  <a:cubicBezTo>
                    <a:pt x="41" y="90"/>
                    <a:pt x="59" y="95"/>
                    <a:pt x="81" y="95"/>
                  </a:cubicBezTo>
                  <a:cubicBezTo>
                    <a:pt x="93" y="96"/>
                    <a:pt x="105" y="97"/>
                    <a:pt x="117" y="97"/>
                  </a:cubicBezTo>
                  <a:cubicBezTo>
                    <a:pt x="145" y="97"/>
                    <a:pt x="174" y="94"/>
                    <a:pt x="203" y="90"/>
                  </a:cubicBezTo>
                  <a:lnTo>
                    <a:pt x="270" y="82"/>
                  </a:lnTo>
                  <a:cubicBezTo>
                    <a:pt x="293" y="82"/>
                    <a:pt x="311" y="73"/>
                    <a:pt x="329" y="73"/>
                  </a:cubicBezTo>
                  <a:cubicBezTo>
                    <a:pt x="347" y="64"/>
                    <a:pt x="365" y="59"/>
                    <a:pt x="383" y="55"/>
                  </a:cubicBezTo>
                  <a:cubicBezTo>
                    <a:pt x="392" y="50"/>
                    <a:pt x="396" y="41"/>
                    <a:pt x="401" y="37"/>
                  </a:cubicBezTo>
                  <a:cubicBezTo>
                    <a:pt x="401" y="19"/>
                    <a:pt x="392" y="5"/>
                    <a:pt x="378" y="5"/>
                  </a:cubicBezTo>
                  <a:cubicBezTo>
                    <a:pt x="360" y="1"/>
                    <a:pt x="342" y="1"/>
                    <a:pt x="324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241675" y="409725"/>
              <a:ext cx="10050" cy="2500"/>
            </a:xfrm>
            <a:custGeom>
              <a:avLst/>
              <a:gdLst/>
              <a:ahLst/>
              <a:cxnLst/>
              <a:rect l="l" t="t" r="r" b="b"/>
              <a:pathLst>
                <a:path w="402" h="100" extrusionOk="0">
                  <a:moveTo>
                    <a:pt x="266" y="1"/>
                  </a:moveTo>
                  <a:lnTo>
                    <a:pt x="199" y="5"/>
                  </a:lnTo>
                  <a:cubicBezTo>
                    <a:pt x="158" y="10"/>
                    <a:pt x="113" y="19"/>
                    <a:pt x="73" y="28"/>
                  </a:cubicBezTo>
                  <a:cubicBezTo>
                    <a:pt x="55" y="32"/>
                    <a:pt x="37" y="37"/>
                    <a:pt x="19" y="46"/>
                  </a:cubicBezTo>
                  <a:cubicBezTo>
                    <a:pt x="10" y="50"/>
                    <a:pt x="5" y="55"/>
                    <a:pt x="5" y="64"/>
                  </a:cubicBezTo>
                  <a:cubicBezTo>
                    <a:pt x="1" y="77"/>
                    <a:pt x="10" y="91"/>
                    <a:pt x="23" y="91"/>
                  </a:cubicBezTo>
                  <a:cubicBezTo>
                    <a:pt x="41" y="95"/>
                    <a:pt x="64" y="100"/>
                    <a:pt x="82" y="100"/>
                  </a:cubicBezTo>
                  <a:cubicBezTo>
                    <a:pt x="122" y="100"/>
                    <a:pt x="163" y="100"/>
                    <a:pt x="208" y="95"/>
                  </a:cubicBezTo>
                  <a:lnTo>
                    <a:pt x="275" y="86"/>
                  </a:lnTo>
                  <a:cubicBezTo>
                    <a:pt x="293" y="82"/>
                    <a:pt x="311" y="77"/>
                    <a:pt x="329" y="73"/>
                  </a:cubicBezTo>
                  <a:cubicBezTo>
                    <a:pt x="347" y="68"/>
                    <a:pt x="365" y="64"/>
                    <a:pt x="388" y="55"/>
                  </a:cubicBezTo>
                  <a:cubicBezTo>
                    <a:pt x="392" y="55"/>
                    <a:pt x="401" y="46"/>
                    <a:pt x="401" y="37"/>
                  </a:cubicBezTo>
                  <a:cubicBezTo>
                    <a:pt x="401" y="23"/>
                    <a:pt x="392" y="10"/>
                    <a:pt x="383" y="10"/>
                  </a:cubicBezTo>
                  <a:cubicBezTo>
                    <a:pt x="361" y="5"/>
                    <a:pt x="343" y="1"/>
                    <a:pt x="325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187700" y="356550"/>
              <a:ext cx="45350" cy="33575"/>
            </a:xfrm>
            <a:custGeom>
              <a:avLst/>
              <a:gdLst/>
              <a:ahLst/>
              <a:cxnLst/>
              <a:rect l="l" t="t" r="r" b="b"/>
              <a:pathLst>
                <a:path w="1814" h="1343" extrusionOk="0">
                  <a:moveTo>
                    <a:pt x="1428" y="0"/>
                  </a:moveTo>
                  <a:cubicBezTo>
                    <a:pt x="1022" y="0"/>
                    <a:pt x="232" y="61"/>
                    <a:pt x="135" y="122"/>
                  </a:cubicBezTo>
                  <a:cubicBezTo>
                    <a:pt x="0" y="207"/>
                    <a:pt x="99" y="1246"/>
                    <a:pt x="266" y="1305"/>
                  </a:cubicBezTo>
                  <a:cubicBezTo>
                    <a:pt x="331" y="1326"/>
                    <a:pt x="574" y="1342"/>
                    <a:pt x="847" y="1342"/>
                  </a:cubicBezTo>
                  <a:cubicBezTo>
                    <a:pt x="1267" y="1342"/>
                    <a:pt x="1758" y="1303"/>
                    <a:pt x="1777" y="1183"/>
                  </a:cubicBezTo>
                  <a:cubicBezTo>
                    <a:pt x="1813" y="985"/>
                    <a:pt x="1813" y="59"/>
                    <a:pt x="1647" y="14"/>
                  </a:cubicBezTo>
                  <a:cubicBezTo>
                    <a:pt x="1613" y="4"/>
                    <a:pt x="1533" y="0"/>
                    <a:pt x="1428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189825" y="358150"/>
              <a:ext cx="41200" cy="30450"/>
            </a:xfrm>
            <a:custGeom>
              <a:avLst/>
              <a:gdLst/>
              <a:ahLst/>
              <a:cxnLst/>
              <a:rect l="l" t="t" r="r" b="b"/>
              <a:pathLst>
                <a:path w="1648" h="1218" extrusionOk="0">
                  <a:moveTo>
                    <a:pt x="1296" y="0"/>
                  </a:moveTo>
                  <a:cubicBezTo>
                    <a:pt x="926" y="0"/>
                    <a:pt x="211" y="55"/>
                    <a:pt x="122" y="111"/>
                  </a:cubicBezTo>
                  <a:cubicBezTo>
                    <a:pt x="1" y="183"/>
                    <a:pt x="91" y="1133"/>
                    <a:pt x="244" y="1182"/>
                  </a:cubicBezTo>
                  <a:cubicBezTo>
                    <a:pt x="303" y="1202"/>
                    <a:pt x="529" y="1217"/>
                    <a:pt x="780" y="1217"/>
                  </a:cubicBezTo>
                  <a:cubicBezTo>
                    <a:pt x="1159" y="1217"/>
                    <a:pt x="1597" y="1182"/>
                    <a:pt x="1616" y="1074"/>
                  </a:cubicBezTo>
                  <a:cubicBezTo>
                    <a:pt x="1647" y="894"/>
                    <a:pt x="1647" y="53"/>
                    <a:pt x="1499" y="13"/>
                  </a:cubicBezTo>
                  <a:cubicBezTo>
                    <a:pt x="1467" y="4"/>
                    <a:pt x="1394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196350" y="368000"/>
              <a:ext cx="30850" cy="3625"/>
            </a:xfrm>
            <a:custGeom>
              <a:avLst/>
              <a:gdLst/>
              <a:ahLst/>
              <a:cxnLst/>
              <a:rect l="l" t="t" r="r" b="b"/>
              <a:pathLst>
                <a:path w="1234" h="145" extrusionOk="0">
                  <a:moveTo>
                    <a:pt x="1188" y="1"/>
                  </a:moveTo>
                  <a:lnTo>
                    <a:pt x="46" y="73"/>
                  </a:lnTo>
                  <a:cubicBezTo>
                    <a:pt x="1" y="73"/>
                    <a:pt x="1" y="145"/>
                    <a:pt x="46" y="145"/>
                  </a:cubicBezTo>
                  <a:lnTo>
                    <a:pt x="50" y="145"/>
                  </a:lnTo>
                  <a:lnTo>
                    <a:pt x="1193" y="68"/>
                  </a:lnTo>
                  <a:cubicBezTo>
                    <a:pt x="1233" y="59"/>
                    <a:pt x="1229" y="1"/>
                    <a:pt x="118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196925" y="377800"/>
              <a:ext cx="30825" cy="3625"/>
            </a:xfrm>
            <a:custGeom>
              <a:avLst/>
              <a:gdLst/>
              <a:ahLst/>
              <a:cxnLst/>
              <a:rect l="l" t="t" r="r" b="b"/>
              <a:pathLst>
                <a:path w="1233" h="145" extrusionOk="0">
                  <a:moveTo>
                    <a:pt x="1188" y="0"/>
                  </a:moveTo>
                  <a:lnTo>
                    <a:pt x="45" y="72"/>
                  </a:lnTo>
                  <a:cubicBezTo>
                    <a:pt x="0" y="72"/>
                    <a:pt x="0" y="144"/>
                    <a:pt x="45" y="144"/>
                  </a:cubicBezTo>
                  <a:lnTo>
                    <a:pt x="50" y="144"/>
                  </a:lnTo>
                  <a:lnTo>
                    <a:pt x="1192" y="68"/>
                  </a:lnTo>
                  <a:cubicBezTo>
                    <a:pt x="1233" y="59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173750" y="324325"/>
              <a:ext cx="19250" cy="28400"/>
            </a:xfrm>
            <a:custGeom>
              <a:avLst/>
              <a:gdLst/>
              <a:ahLst/>
              <a:cxnLst/>
              <a:rect l="l" t="t" r="r" b="b"/>
              <a:pathLst>
                <a:path w="770" h="1136" extrusionOk="0">
                  <a:moveTo>
                    <a:pt x="629" y="0"/>
                  </a:moveTo>
                  <a:cubicBezTo>
                    <a:pt x="472" y="0"/>
                    <a:pt x="188" y="140"/>
                    <a:pt x="145" y="227"/>
                  </a:cubicBezTo>
                  <a:cubicBezTo>
                    <a:pt x="86" y="344"/>
                    <a:pt x="1" y="1105"/>
                    <a:pt x="118" y="1132"/>
                  </a:cubicBezTo>
                  <a:cubicBezTo>
                    <a:pt x="127" y="1134"/>
                    <a:pt x="136" y="1135"/>
                    <a:pt x="145" y="1135"/>
                  </a:cubicBezTo>
                  <a:cubicBezTo>
                    <a:pt x="320" y="1135"/>
                    <a:pt x="275" y="625"/>
                    <a:pt x="365" y="475"/>
                  </a:cubicBezTo>
                  <a:cubicBezTo>
                    <a:pt x="464" y="304"/>
                    <a:pt x="770" y="245"/>
                    <a:pt x="729" y="56"/>
                  </a:cubicBezTo>
                  <a:cubicBezTo>
                    <a:pt x="720" y="16"/>
                    <a:pt x="682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193875" y="322225"/>
              <a:ext cx="8425" cy="4950"/>
            </a:xfrm>
            <a:custGeom>
              <a:avLst/>
              <a:gdLst/>
              <a:ahLst/>
              <a:cxnLst/>
              <a:rect l="l" t="t" r="r" b="b"/>
              <a:pathLst>
                <a:path w="337" h="198" extrusionOk="0">
                  <a:moveTo>
                    <a:pt x="199" y="0"/>
                  </a:moveTo>
                  <a:cubicBezTo>
                    <a:pt x="107" y="0"/>
                    <a:pt x="1" y="48"/>
                    <a:pt x="1" y="118"/>
                  </a:cubicBezTo>
                  <a:cubicBezTo>
                    <a:pt x="1" y="172"/>
                    <a:pt x="69" y="198"/>
                    <a:pt x="143" y="198"/>
                  </a:cubicBezTo>
                  <a:cubicBezTo>
                    <a:pt x="235" y="198"/>
                    <a:pt x="337" y="159"/>
                    <a:pt x="329" y="86"/>
                  </a:cubicBezTo>
                  <a:cubicBezTo>
                    <a:pt x="325" y="26"/>
                    <a:pt x="266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090875" y="583225"/>
              <a:ext cx="13950" cy="13775"/>
            </a:xfrm>
            <a:custGeom>
              <a:avLst/>
              <a:gdLst/>
              <a:ahLst/>
              <a:cxnLst/>
              <a:rect l="l" t="t" r="r" b="b"/>
              <a:pathLst>
                <a:path w="558" h="551" extrusionOk="0">
                  <a:moveTo>
                    <a:pt x="247" y="1"/>
                  </a:moveTo>
                  <a:cubicBezTo>
                    <a:pt x="221" y="1"/>
                    <a:pt x="195" y="5"/>
                    <a:pt x="171" y="16"/>
                  </a:cubicBezTo>
                  <a:cubicBezTo>
                    <a:pt x="50" y="65"/>
                    <a:pt x="0" y="227"/>
                    <a:pt x="59" y="367"/>
                  </a:cubicBezTo>
                  <a:cubicBezTo>
                    <a:pt x="109" y="482"/>
                    <a:pt x="214" y="551"/>
                    <a:pt x="314" y="551"/>
                  </a:cubicBezTo>
                  <a:cubicBezTo>
                    <a:pt x="339" y="551"/>
                    <a:pt x="364" y="547"/>
                    <a:pt x="387" y="538"/>
                  </a:cubicBezTo>
                  <a:cubicBezTo>
                    <a:pt x="508" y="488"/>
                    <a:pt x="558" y="326"/>
                    <a:pt x="499" y="182"/>
                  </a:cubicBezTo>
                  <a:cubicBezTo>
                    <a:pt x="453" y="72"/>
                    <a:pt x="347" y="1"/>
                    <a:pt x="247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096500" y="578650"/>
              <a:ext cx="8100" cy="10050"/>
            </a:xfrm>
            <a:custGeom>
              <a:avLst/>
              <a:gdLst/>
              <a:ahLst/>
              <a:cxnLst/>
              <a:rect l="l" t="t" r="r" b="b"/>
              <a:pathLst>
                <a:path w="324" h="402" extrusionOk="0">
                  <a:moveTo>
                    <a:pt x="287" y="0"/>
                  </a:moveTo>
                  <a:cubicBezTo>
                    <a:pt x="260" y="0"/>
                    <a:pt x="250" y="65"/>
                    <a:pt x="149" y="163"/>
                  </a:cubicBezTo>
                  <a:cubicBezTo>
                    <a:pt x="104" y="199"/>
                    <a:pt x="54" y="230"/>
                    <a:pt x="0" y="253"/>
                  </a:cubicBezTo>
                  <a:cubicBezTo>
                    <a:pt x="0" y="307"/>
                    <a:pt x="122" y="401"/>
                    <a:pt x="122" y="401"/>
                  </a:cubicBezTo>
                  <a:cubicBezTo>
                    <a:pt x="310" y="289"/>
                    <a:pt x="324" y="14"/>
                    <a:pt x="292" y="1"/>
                  </a:cubicBezTo>
                  <a:cubicBezTo>
                    <a:pt x="291" y="0"/>
                    <a:pt x="289" y="0"/>
                    <a:pt x="287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1045425" y="601725"/>
              <a:ext cx="13975" cy="13775"/>
            </a:xfrm>
            <a:custGeom>
              <a:avLst/>
              <a:gdLst/>
              <a:ahLst/>
              <a:cxnLst/>
              <a:rect l="l" t="t" r="r" b="b"/>
              <a:pathLst>
                <a:path w="559" h="551" extrusionOk="0">
                  <a:moveTo>
                    <a:pt x="254" y="1"/>
                  </a:moveTo>
                  <a:cubicBezTo>
                    <a:pt x="226" y="1"/>
                    <a:pt x="198" y="6"/>
                    <a:pt x="172" y="18"/>
                  </a:cubicBezTo>
                  <a:cubicBezTo>
                    <a:pt x="50" y="68"/>
                    <a:pt x="1" y="225"/>
                    <a:pt x="64" y="364"/>
                  </a:cubicBezTo>
                  <a:cubicBezTo>
                    <a:pt x="114" y="479"/>
                    <a:pt x="215" y="550"/>
                    <a:pt x="315" y="550"/>
                  </a:cubicBezTo>
                  <a:cubicBezTo>
                    <a:pt x="341" y="550"/>
                    <a:pt x="367" y="546"/>
                    <a:pt x="392" y="535"/>
                  </a:cubicBezTo>
                  <a:cubicBezTo>
                    <a:pt x="514" y="486"/>
                    <a:pt x="559" y="324"/>
                    <a:pt x="500" y="184"/>
                  </a:cubicBezTo>
                  <a:cubicBezTo>
                    <a:pt x="454" y="72"/>
                    <a:pt x="354" y="1"/>
                    <a:pt x="254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051050" y="597075"/>
              <a:ext cx="8250" cy="9950"/>
            </a:xfrm>
            <a:custGeom>
              <a:avLst/>
              <a:gdLst/>
              <a:ahLst/>
              <a:cxnLst/>
              <a:rect l="l" t="t" r="r" b="b"/>
              <a:pathLst>
                <a:path w="330" h="398" extrusionOk="0">
                  <a:moveTo>
                    <a:pt x="291" y="1"/>
                  </a:moveTo>
                  <a:cubicBezTo>
                    <a:pt x="261" y="1"/>
                    <a:pt x="251" y="66"/>
                    <a:pt x="149" y="164"/>
                  </a:cubicBezTo>
                  <a:cubicBezTo>
                    <a:pt x="104" y="200"/>
                    <a:pt x="55" y="231"/>
                    <a:pt x="1" y="254"/>
                  </a:cubicBezTo>
                  <a:cubicBezTo>
                    <a:pt x="5" y="307"/>
                    <a:pt x="122" y="397"/>
                    <a:pt x="122" y="397"/>
                  </a:cubicBezTo>
                  <a:cubicBezTo>
                    <a:pt x="316" y="289"/>
                    <a:pt x="329" y="11"/>
                    <a:pt x="298" y="2"/>
                  </a:cubicBezTo>
                  <a:cubicBezTo>
                    <a:pt x="295" y="1"/>
                    <a:pt x="293" y="1"/>
                    <a:pt x="291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224575" y="618125"/>
              <a:ext cx="207300" cy="85875"/>
            </a:xfrm>
            <a:custGeom>
              <a:avLst/>
              <a:gdLst/>
              <a:ahLst/>
              <a:cxnLst/>
              <a:rect l="l" t="t" r="r" b="b"/>
              <a:pathLst>
                <a:path w="8292" h="3435" extrusionOk="0">
                  <a:moveTo>
                    <a:pt x="6893" y="1"/>
                  </a:moveTo>
                  <a:lnTo>
                    <a:pt x="6888" y="10"/>
                  </a:lnTo>
                  <a:cubicBezTo>
                    <a:pt x="6888" y="10"/>
                    <a:pt x="5683" y="1503"/>
                    <a:pt x="5143" y="1683"/>
                  </a:cubicBezTo>
                  <a:cubicBezTo>
                    <a:pt x="5134" y="1683"/>
                    <a:pt x="5129" y="1683"/>
                    <a:pt x="5120" y="1688"/>
                  </a:cubicBezTo>
                  <a:cubicBezTo>
                    <a:pt x="4596" y="1834"/>
                    <a:pt x="2320" y="2367"/>
                    <a:pt x="2178" y="2367"/>
                  </a:cubicBezTo>
                  <a:cubicBezTo>
                    <a:pt x="2176" y="2367"/>
                    <a:pt x="2175" y="2367"/>
                    <a:pt x="2174" y="2367"/>
                  </a:cubicBezTo>
                  <a:cubicBezTo>
                    <a:pt x="2098" y="2351"/>
                    <a:pt x="1761" y="2103"/>
                    <a:pt x="1377" y="2103"/>
                  </a:cubicBezTo>
                  <a:cubicBezTo>
                    <a:pt x="1330" y="2103"/>
                    <a:pt x="1282" y="2107"/>
                    <a:pt x="1234" y="2115"/>
                  </a:cubicBezTo>
                  <a:cubicBezTo>
                    <a:pt x="1000" y="2156"/>
                    <a:pt x="1531" y="2331"/>
                    <a:pt x="1531" y="2331"/>
                  </a:cubicBezTo>
                  <a:cubicBezTo>
                    <a:pt x="1342" y="2300"/>
                    <a:pt x="1148" y="2273"/>
                    <a:pt x="955" y="2264"/>
                  </a:cubicBezTo>
                  <a:cubicBezTo>
                    <a:pt x="885" y="2259"/>
                    <a:pt x="820" y="2257"/>
                    <a:pt x="758" y="2257"/>
                  </a:cubicBezTo>
                  <a:cubicBezTo>
                    <a:pt x="470" y="2257"/>
                    <a:pt x="280" y="2306"/>
                    <a:pt x="280" y="2381"/>
                  </a:cubicBezTo>
                  <a:cubicBezTo>
                    <a:pt x="280" y="2471"/>
                    <a:pt x="374" y="2552"/>
                    <a:pt x="374" y="2552"/>
                  </a:cubicBezTo>
                  <a:lnTo>
                    <a:pt x="374" y="2556"/>
                  </a:lnTo>
                  <a:cubicBezTo>
                    <a:pt x="1" y="2655"/>
                    <a:pt x="406" y="2839"/>
                    <a:pt x="563" y="2839"/>
                  </a:cubicBezTo>
                  <a:cubicBezTo>
                    <a:pt x="334" y="2853"/>
                    <a:pt x="289" y="2992"/>
                    <a:pt x="410" y="3037"/>
                  </a:cubicBezTo>
                  <a:cubicBezTo>
                    <a:pt x="410" y="3037"/>
                    <a:pt x="1424" y="3435"/>
                    <a:pt x="1932" y="3435"/>
                  </a:cubicBezTo>
                  <a:cubicBezTo>
                    <a:pt x="1978" y="3435"/>
                    <a:pt x="2020" y="3431"/>
                    <a:pt x="2057" y="3424"/>
                  </a:cubicBezTo>
                  <a:cubicBezTo>
                    <a:pt x="2471" y="3339"/>
                    <a:pt x="4635" y="3415"/>
                    <a:pt x="5759" y="3132"/>
                  </a:cubicBezTo>
                  <a:cubicBezTo>
                    <a:pt x="5836" y="3114"/>
                    <a:pt x="5908" y="3091"/>
                    <a:pt x="5975" y="3073"/>
                  </a:cubicBezTo>
                  <a:cubicBezTo>
                    <a:pt x="7005" y="2718"/>
                    <a:pt x="8274" y="1364"/>
                    <a:pt x="8274" y="1364"/>
                  </a:cubicBezTo>
                  <a:lnTo>
                    <a:pt x="8292" y="1341"/>
                  </a:lnTo>
                  <a:cubicBezTo>
                    <a:pt x="7896" y="1062"/>
                    <a:pt x="7221" y="374"/>
                    <a:pt x="6893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230200" y="499550"/>
              <a:ext cx="28950" cy="16950"/>
            </a:xfrm>
            <a:custGeom>
              <a:avLst/>
              <a:gdLst/>
              <a:ahLst/>
              <a:cxnLst/>
              <a:rect l="l" t="t" r="r" b="b"/>
              <a:pathLst>
                <a:path w="1158" h="678" extrusionOk="0">
                  <a:moveTo>
                    <a:pt x="623" y="0"/>
                  </a:moveTo>
                  <a:cubicBezTo>
                    <a:pt x="527" y="0"/>
                    <a:pt x="432" y="21"/>
                    <a:pt x="347" y="65"/>
                  </a:cubicBezTo>
                  <a:cubicBezTo>
                    <a:pt x="122" y="173"/>
                    <a:pt x="1" y="389"/>
                    <a:pt x="82" y="448"/>
                  </a:cubicBezTo>
                  <a:cubicBezTo>
                    <a:pt x="104" y="465"/>
                    <a:pt x="140" y="471"/>
                    <a:pt x="182" y="471"/>
                  </a:cubicBezTo>
                  <a:cubicBezTo>
                    <a:pt x="342" y="471"/>
                    <a:pt x="595" y="376"/>
                    <a:pt x="595" y="376"/>
                  </a:cubicBezTo>
                  <a:lnTo>
                    <a:pt x="811" y="677"/>
                  </a:lnTo>
                  <a:cubicBezTo>
                    <a:pt x="811" y="677"/>
                    <a:pt x="1157" y="74"/>
                    <a:pt x="716" y="7"/>
                  </a:cubicBezTo>
                  <a:cubicBezTo>
                    <a:pt x="685" y="2"/>
                    <a:pt x="654" y="0"/>
                    <a:pt x="623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230650" y="498475"/>
              <a:ext cx="24000" cy="18425"/>
            </a:xfrm>
            <a:custGeom>
              <a:avLst/>
              <a:gdLst/>
              <a:ahLst/>
              <a:cxnLst/>
              <a:rect l="l" t="t" r="r" b="b"/>
              <a:pathLst>
                <a:path w="960" h="737" extrusionOk="0">
                  <a:moveTo>
                    <a:pt x="599" y="0"/>
                  </a:moveTo>
                  <a:cubicBezTo>
                    <a:pt x="563" y="0"/>
                    <a:pt x="523" y="5"/>
                    <a:pt x="487" y="9"/>
                  </a:cubicBezTo>
                  <a:cubicBezTo>
                    <a:pt x="451" y="18"/>
                    <a:pt x="415" y="27"/>
                    <a:pt x="379" y="41"/>
                  </a:cubicBezTo>
                  <a:cubicBezTo>
                    <a:pt x="307" y="63"/>
                    <a:pt x="244" y="99"/>
                    <a:pt x="185" y="149"/>
                  </a:cubicBezTo>
                  <a:cubicBezTo>
                    <a:pt x="127" y="194"/>
                    <a:pt x="77" y="248"/>
                    <a:pt x="37" y="311"/>
                  </a:cubicBezTo>
                  <a:cubicBezTo>
                    <a:pt x="19" y="342"/>
                    <a:pt x="5" y="378"/>
                    <a:pt x="1" y="414"/>
                  </a:cubicBezTo>
                  <a:cubicBezTo>
                    <a:pt x="1" y="437"/>
                    <a:pt x="1" y="459"/>
                    <a:pt x="10" y="482"/>
                  </a:cubicBezTo>
                  <a:cubicBezTo>
                    <a:pt x="14" y="491"/>
                    <a:pt x="19" y="500"/>
                    <a:pt x="28" y="509"/>
                  </a:cubicBezTo>
                  <a:cubicBezTo>
                    <a:pt x="32" y="518"/>
                    <a:pt x="41" y="522"/>
                    <a:pt x="46" y="527"/>
                  </a:cubicBezTo>
                  <a:lnTo>
                    <a:pt x="55" y="531"/>
                  </a:lnTo>
                  <a:cubicBezTo>
                    <a:pt x="73" y="540"/>
                    <a:pt x="91" y="545"/>
                    <a:pt x="109" y="549"/>
                  </a:cubicBezTo>
                  <a:lnTo>
                    <a:pt x="158" y="549"/>
                  </a:lnTo>
                  <a:cubicBezTo>
                    <a:pt x="185" y="549"/>
                    <a:pt x="217" y="545"/>
                    <a:pt x="244" y="540"/>
                  </a:cubicBezTo>
                  <a:cubicBezTo>
                    <a:pt x="329" y="522"/>
                    <a:pt x="410" y="500"/>
                    <a:pt x="491" y="468"/>
                  </a:cubicBezTo>
                  <a:cubicBezTo>
                    <a:pt x="550" y="446"/>
                    <a:pt x="581" y="432"/>
                    <a:pt x="581" y="432"/>
                  </a:cubicBezTo>
                  <a:cubicBezTo>
                    <a:pt x="586" y="428"/>
                    <a:pt x="590" y="423"/>
                    <a:pt x="590" y="419"/>
                  </a:cubicBezTo>
                  <a:cubicBezTo>
                    <a:pt x="587" y="412"/>
                    <a:pt x="584" y="408"/>
                    <a:pt x="579" y="408"/>
                  </a:cubicBezTo>
                  <a:cubicBezTo>
                    <a:pt x="577" y="408"/>
                    <a:pt x="575" y="408"/>
                    <a:pt x="572" y="410"/>
                  </a:cubicBezTo>
                  <a:lnTo>
                    <a:pt x="482" y="432"/>
                  </a:lnTo>
                  <a:cubicBezTo>
                    <a:pt x="401" y="455"/>
                    <a:pt x="320" y="473"/>
                    <a:pt x="235" y="482"/>
                  </a:cubicBezTo>
                  <a:cubicBezTo>
                    <a:pt x="220" y="485"/>
                    <a:pt x="204" y="486"/>
                    <a:pt x="188" y="486"/>
                  </a:cubicBezTo>
                  <a:cubicBezTo>
                    <a:pt x="155" y="486"/>
                    <a:pt x="121" y="480"/>
                    <a:pt x="91" y="468"/>
                  </a:cubicBezTo>
                  <a:cubicBezTo>
                    <a:pt x="64" y="464"/>
                    <a:pt x="77" y="401"/>
                    <a:pt x="109" y="351"/>
                  </a:cubicBezTo>
                  <a:cubicBezTo>
                    <a:pt x="145" y="297"/>
                    <a:pt x="185" y="252"/>
                    <a:pt x="235" y="216"/>
                  </a:cubicBezTo>
                  <a:cubicBezTo>
                    <a:pt x="289" y="176"/>
                    <a:pt x="347" y="144"/>
                    <a:pt x="410" y="126"/>
                  </a:cubicBezTo>
                  <a:cubicBezTo>
                    <a:pt x="437" y="113"/>
                    <a:pt x="473" y="108"/>
                    <a:pt x="505" y="99"/>
                  </a:cubicBezTo>
                  <a:lnTo>
                    <a:pt x="595" y="90"/>
                  </a:lnTo>
                  <a:lnTo>
                    <a:pt x="694" y="99"/>
                  </a:lnTo>
                  <a:cubicBezTo>
                    <a:pt x="721" y="99"/>
                    <a:pt x="752" y="108"/>
                    <a:pt x="775" y="122"/>
                  </a:cubicBezTo>
                  <a:cubicBezTo>
                    <a:pt x="824" y="140"/>
                    <a:pt x="860" y="185"/>
                    <a:pt x="874" y="234"/>
                  </a:cubicBezTo>
                  <a:cubicBezTo>
                    <a:pt x="887" y="284"/>
                    <a:pt x="887" y="338"/>
                    <a:pt x="883" y="387"/>
                  </a:cubicBezTo>
                  <a:cubicBezTo>
                    <a:pt x="869" y="468"/>
                    <a:pt x="847" y="549"/>
                    <a:pt x="815" y="626"/>
                  </a:cubicBezTo>
                  <a:cubicBezTo>
                    <a:pt x="793" y="684"/>
                    <a:pt x="779" y="716"/>
                    <a:pt x="779" y="716"/>
                  </a:cubicBezTo>
                  <a:cubicBezTo>
                    <a:pt x="775" y="720"/>
                    <a:pt x="775" y="729"/>
                    <a:pt x="784" y="734"/>
                  </a:cubicBezTo>
                  <a:cubicBezTo>
                    <a:pt x="786" y="735"/>
                    <a:pt x="788" y="737"/>
                    <a:pt x="791" y="737"/>
                  </a:cubicBezTo>
                  <a:cubicBezTo>
                    <a:pt x="795" y="737"/>
                    <a:pt x="799" y="734"/>
                    <a:pt x="802" y="729"/>
                  </a:cubicBezTo>
                  <a:cubicBezTo>
                    <a:pt x="820" y="702"/>
                    <a:pt x="838" y="675"/>
                    <a:pt x="851" y="644"/>
                  </a:cubicBezTo>
                  <a:cubicBezTo>
                    <a:pt x="865" y="617"/>
                    <a:pt x="883" y="581"/>
                    <a:pt x="901" y="540"/>
                  </a:cubicBezTo>
                  <a:cubicBezTo>
                    <a:pt x="919" y="495"/>
                    <a:pt x="932" y="446"/>
                    <a:pt x="941" y="401"/>
                  </a:cubicBezTo>
                  <a:cubicBezTo>
                    <a:pt x="959" y="338"/>
                    <a:pt x="959" y="275"/>
                    <a:pt x="946" y="216"/>
                  </a:cubicBezTo>
                  <a:cubicBezTo>
                    <a:pt x="941" y="198"/>
                    <a:pt x="937" y="180"/>
                    <a:pt x="932" y="167"/>
                  </a:cubicBezTo>
                  <a:cubicBezTo>
                    <a:pt x="923" y="149"/>
                    <a:pt x="910" y="131"/>
                    <a:pt x="901" y="117"/>
                  </a:cubicBezTo>
                  <a:cubicBezTo>
                    <a:pt x="878" y="86"/>
                    <a:pt x="847" y="63"/>
                    <a:pt x="811" y="45"/>
                  </a:cubicBezTo>
                  <a:cubicBezTo>
                    <a:pt x="779" y="27"/>
                    <a:pt x="743" y="14"/>
                    <a:pt x="707" y="9"/>
                  </a:cubicBezTo>
                  <a:cubicBezTo>
                    <a:pt x="662" y="5"/>
                    <a:pt x="635" y="0"/>
                    <a:pt x="599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390575" y="564600"/>
              <a:ext cx="82425" cy="91350"/>
            </a:xfrm>
            <a:custGeom>
              <a:avLst/>
              <a:gdLst/>
              <a:ahLst/>
              <a:cxnLst/>
              <a:rect l="l" t="t" r="r" b="b"/>
              <a:pathLst>
                <a:path w="3297" h="3654" extrusionOk="0">
                  <a:moveTo>
                    <a:pt x="1539" y="1"/>
                  </a:moveTo>
                  <a:cubicBezTo>
                    <a:pt x="1532" y="1"/>
                    <a:pt x="1524" y="3"/>
                    <a:pt x="1517" y="9"/>
                  </a:cubicBezTo>
                  <a:lnTo>
                    <a:pt x="1315" y="225"/>
                  </a:lnTo>
                  <a:cubicBezTo>
                    <a:pt x="1184" y="360"/>
                    <a:pt x="1000" y="554"/>
                    <a:pt x="784" y="797"/>
                  </a:cubicBezTo>
                  <a:cubicBezTo>
                    <a:pt x="680" y="918"/>
                    <a:pt x="568" y="1053"/>
                    <a:pt x="446" y="1193"/>
                  </a:cubicBezTo>
                  <a:cubicBezTo>
                    <a:pt x="320" y="1346"/>
                    <a:pt x="203" y="1503"/>
                    <a:pt x="100" y="1665"/>
                  </a:cubicBezTo>
                  <a:cubicBezTo>
                    <a:pt x="68" y="1714"/>
                    <a:pt x="46" y="1759"/>
                    <a:pt x="23" y="1813"/>
                  </a:cubicBezTo>
                  <a:cubicBezTo>
                    <a:pt x="5" y="1854"/>
                    <a:pt x="1" y="1899"/>
                    <a:pt x="19" y="1939"/>
                  </a:cubicBezTo>
                  <a:lnTo>
                    <a:pt x="19" y="1944"/>
                  </a:lnTo>
                  <a:lnTo>
                    <a:pt x="23" y="1953"/>
                  </a:lnTo>
                  <a:lnTo>
                    <a:pt x="23" y="1957"/>
                  </a:lnTo>
                  <a:lnTo>
                    <a:pt x="37" y="1971"/>
                  </a:lnTo>
                  <a:lnTo>
                    <a:pt x="59" y="2002"/>
                  </a:lnTo>
                  <a:cubicBezTo>
                    <a:pt x="86" y="2047"/>
                    <a:pt x="122" y="2088"/>
                    <a:pt x="158" y="2128"/>
                  </a:cubicBezTo>
                  <a:lnTo>
                    <a:pt x="212" y="2191"/>
                  </a:lnTo>
                  <a:lnTo>
                    <a:pt x="271" y="2245"/>
                  </a:lnTo>
                  <a:lnTo>
                    <a:pt x="487" y="2484"/>
                  </a:lnTo>
                  <a:cubicBezTo>
                    <a:pt x="559" y="2560"/>
                    <a:pt x="635" y="2637"/>
                    <a:pt x="712" y="2713"/>
                  </a:cubicBezTo>
                  <a:cubicBezTo>
                    <a:pt x="860" y="2871"/>
                    <a:pt x="1018" y="3015"/>
                    <a:pt x="1175" y="3163"/>
                  </a:cubicBezTo>
                  <a:cubicBezTo>
                    <a:pt x="1216" y="3199"/>
                    <a:pt x="1252" y="3235"/>
                    <a:pt x="1292" y="3266"/>
                  </a:cubicBezTo>
                  <a:lnTo>
                    <a:pt x="1418" y="3365"/>
                  </a:lnTo>
                  <a:cubicBezTo>
                    <a:pt x="1499" y="3433"/>
                    <a:pt x="1575" y="3500"/>
                    <a:pt x="1661" y="3559"/>
                  </a:cubicBezTo>
                  <a:cubicBezTo>
                    <a:pt x="1706" y="3586"/>
                    <a:pt x="1755" y="3613"/>
                    <a:pt x="1805" y="3635"/>
                  </a:cubicBezTo>
                  <a:cubicBezTo>
                    <a:pt x="1832" y="3649"/>
                    <a:pt x="1863" y="3653"/>
                    <a:pt x="1895" y="3653"/>
                  </a:cubicBezTo>
                  <a:cubicBezTo>
                    <a:pt x="1917" y="3653"/>
                    <a:pt x="1940" y="3649"/>
                    <a:pt x="1958" y="3640"/>
                  </a:cubicBezTo>
                  <a:lnTo>
                    <a:pt x="1989" y="3622"/>
                  </a:lnTo>
                  <a:cubicBezTo>
                    <a:pt x="2034" y="3599"/>
                    <a:pt x="2075" y="3577"/>
                    <a:pt x="2115" y="3550"/>
                  </a:cubicBezTo>
                  <a:cubicBezTo>
                    <a:pt x="2156" y="3523"/>
                    <a:pt x="2196" y="3496"/>
                    <a:pt x="2237" y="3469"/>
                  </a:cubicBezTo>
                  <a:cubicBezTo>
                    <a:pt x="2376" y="3365"/>
                    <a:pt x="2511" y="3248"/>
                    <a:pt x="2633" y="3123"/>
                  </a:cubicBezTo>
                  <a:cubicBezTo>
                    <a:pt x="2687" y="3069"/>
                    <a:pt x="2741" y="3010"/>
                    <a:pt x="2790" y="2947"/>
                  </a:cubicBezTo>
                  <a:cubicBezTo>
                    <a:pt x="2835" y="2898"/>
                    <a:pt x="2880" y="2839"/>
                    <a:pt x="2921" y="2785"/>
                  </a:cubicBezTo>
                  <a:cubicBezTo>
                    <a:pt x="3001" y="2677"/>
                    <a:pt x="3073" y="2587"/>
                    <a:pt x="3118" y="2506"/>
                  </a:cubicBezTo>
                  <a:lnTo>
                    <a:pt x="3280" y="2254"/>
                  </a:lnTo>
                  <a:cubicBezTo>
                    <a:pt x="3296" y="2232"/>
                    <a:pt x="3274" y="2208"/>
                    <a:pt x="3252" y="2208"/>
                  </a:cubicBezTo>
                  <a:cubicBezTo>
                    <a:pt x="3243" y="2208"/>
                    <a:pt x="3233" y="2212"/>
                    <a:pt x="3226" y="2223"/>
                  </a:cubicBezTo>
                  <a:lnTo>
                    <a:pt x="3060" y="2466"/>
                  </a:lnTo>
                  <a:cubicBezTo>
                    <a:pt x="3010" y="2542"/>
                    <a:pt x="2939" y="2628"/>
                    <a:pt x="2858" y="2731"/>
                  </a:cubicBezTo>
                  <a:cubicBezTo>
                    <a:pt x="2817" y="2785"/>
                    <a:pt x="2772" y="2839"/>
                    <a:pt x="2723" y="2889"/>
                  </a:cubicBezTo>
                  <a:cubicBezTo>
                    <a:pt x="2673" y="2943"/>
                    <a:pt x="2628" y="3001"/>
                    <a:pt x="2565" y="3055"/>
                  </a:cubicBezTo>
                  <a:cubicBezTo>
                    <a:pt x="2444" y="3177"/>
                    <a:pt x="2313" y="3284"/>
                    <a:pt x="2174" y="3383"/>
                  </a:cubicBezTo>
                  <a:cubicBezTo>
                    <a:pt x="2138" y="3410"/>
                    <a:pt x="2102" y="3433"/>
                    <a:pt x="2061" y="3455"/>
                  </a:cubicBezTo>
                  <a:cubicBezTo>
                    <a:pt x="2025" y="3482"/>
                    <a:pt x="1980" y="3505"/>
                    <a:pt x="1940" y="3527"/>
                  </a:cubicBezTo>
                  <a:lnTo>
                    <a:pt x="1904" y="3545"/>
                  </a:lnTo>
                  <a:lnTo>
                    <a:pt x="1895" y="3545"/>
                  </a:lnTo>
                  <a:cubicBezTo>
                    <a:pt x="1877" y="3541"/>
                    <a:pt x="1863" y="3536"/>
                    <a:pt x="1845" y="3532"/>
                  </a:cubicBezTo>
                  <a:cubicBezTo>
                    <a:pt x="1805" y="3509"/>
                    <a:pt x="1764" y="3487"/>
                    <a:pt x="1728" y="3460"/>
                  </a:cubicBezTo>
                  <a:cubicBezTo>
                    <a:pt x="1647" y="3406"/>
                    <a:pt x="1571" y="3334"/>
                    <a:pt x="1494" y="3275"/>
                  </a:cubicBezTo>
                  <a:lnTo>
                    <a:pt x="1373" y="3177"/>
                  </a:lnTo>
                  <a:cubicBezTo>
                    <a:pt x="1333" y="3145"/>
                    <a:pt x="1297" y="3105"/>
                    <a:pt x="1256" y="3069"/>
                  </a:cubicBezTo>
                  <a:cubicBezTo>
                    <a:pt x="1103" y="2925"/>
                    <a:pt x="946" y="2781"/>
                    <a:pt x="802" y="2628"/>
                  </a:cubicBezTo>
                  <a:cubicBezTo>
                    <a:pt x="725" y="2551"/>
                    <a:pt x="649" y="2475"/>
                    <a:pt x="577" y="2398"/>
                  </a:cubicBezTo>
                  <a:lnTo>
                    <a:pt x="361" y="2164"/>
                  </a:lnTo>
                  <a:lnTo>
                    <a:pt x="302" y="2106"/>
                  </a:lnTo>
                  <a:lnTo>
                    <a:pt x="253" y="2052"/>
                  </a:lnTo>
                  <a:cubicBezTo>
                    <a:pt x="221" y="2011"/>
                    <a:pt x="185" y="1975"/>
                    <a:pt x="158" y="1935"/>
                  </a:cubicBezTo>
                  <a:lnTo>
                    <a:pt x="136" y="1903"/>
                  </a:lnTo>
                  <a:lnTo>
                    <a:pt x="122" y="1885"/>
                  </a:lnTo>
                  <a:cubicBezTo>
                    <a:pt x="122" y="1872"/>
                    <a:pt x="122" y="1858"/>
                    <a:pt x="131" y="1845"/>
                  </a:cubicBezTo>
                  <a:cubicBezTo>
                    <a:pt x="145" y="1800"/>
                    <a:pt x="167" y="1759"/>
                    <a:pt x="194" y="1719"/>
                  </a:cubicBezTo>
                  <a:cubicBezTo>
                    <a:pt x="298" y="1557"/>
                    <a:pt x="410" y="1404"/>
                    <a:pt x="532" y="1256"/>
                  </a:cubicBezTo>
                  <a:cubicBezTo>
                    <a:pt x="644" y="1112"/>
                    <a:pt x="757" y="977"/>
                    <a:pt x="860" y="855"/>
                  </a:cubicBezTo>
                  <a:cubicBezTo>
                    <a:pt x="1279" y="365"/>
                    <a:pt x="1566" y="50"/>
                    <a:pt x="1566" y="50"/>
                  </a:cubicBezTo>
                  <a:lnTo>
                    <a:pt x="1566" y="54"/>
                  </a:lnTo>
                  <a:cubicBezTo>
                    <a:pt x="1584" y="30"/>
                    <a:pt x="1564" y="1"/>
                    <a:pt x="1539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852000" y="642975"/>
              <a:ext cx="256200" cy="277275"/>
            </a:xfrm>
            <a:custGeom>
              <a:avLst/>
              <a:gdLst/>
              <a:ahLst/>
              <a:cxnLst/>
              <a:rect l="l" t="t" r="r" b="b"/>
              <a:pathLst>
                <a:path w="10248" h="11091" extrusionOk="0">
                  <a:moveTo>
                    <a:pt x="2493" y="756"/>
                  </a:moveTo>
                  <a:cubicBezTo>
                    <a:pt x="2511" y="756"/>
                    <a:pt x="2529" y="756"/>
                    <a:pt x="2546" y="757"/>
                  </a:cubicBezTo>
                  <a:cubicBezTo>
                    <a:pt x="3455" y="779"/>
                    <a:pt x="4899" y="1333"/>
                    <a:pt x="5124" y="2372"/>
                  </a:cubicBezTo>
                  <a:cubicBezTo>
                    <a:pt x="5138" y="2430"/>
                    <a:pt x="4670" y="3087"/>
                    <a:pt x="4404" y="3388"/>
                  </a:cubicBezTo>
                  <a:cubicBezTo>
                    <a:pt x="4323" y="3474"/>
                    <a:pt x="4265" y="3532"/>
                    <a:pt x="4238" y="3532"/>
                  </a:cubicBezTo>
                  <a:cubicBezTo>
                    <a:pt x="4237" y="3532"/>
                    <a:pt x="4236" y="3533"/>
                    <a:pt x="4235" y="3533"/>
                  </a:cubicBezTo>
                  <a:cubicBezTo>
                    <a:pt x="4020" y="3533"/>
                    <a:pt x="2104" y="1898"/>
                    <a:pt x="1710" y="1544"/>
                  </a:cubicBezTo>
                  <a:cubicBezTo>
                    <a:pt x="1530" y="1387"/>
                    <a:pt x="2007" y="824"/>
                    <a:pt x="2137" y="793"/>
                  </a:cubicBezTo>
                  <a:cubicBezTo>
                    <a:pt x="2255" y="769"/>
                    <a:pt x="2373" y="756"/>
                    <a:pt x="2493" y="756"/>
                  </a:cubicBezTo>
                  <a:close/>
                  <a:moveTo>
                    <a:pt x="5872" y="2797"/>
                  </a:moveTo>
                  <a:cubicBezTo>
                    <a:pt x="5878" y="2797"/>
                    <a:pt x="5883" y="2798"/>
                    <a:pt x="5889" y="2799"/>
                  </a:cubicBezTo>
                  <a:cubicBezTo>
                    <a:pt x="5952" y="2813"/>
                    <a:pt x="6015" y="2835"/>
                    <a:pt x="6073" y="2853"/>
                  </a:cubicBezTo>
                  <a:cubicBezTo>
                    <a:pt x="7981" y="3492"/>
                    <a:pt x="8925" y="5795"/>
                    <a:pt x="9011" y="6524"/>
                  </a:cubicBezTo>
                  <a:cubicBezTo>
                    <a:pt x="9047" y="6825"/>
                    <a:pt x="8903" y="7082"/>
                    <a:pt x="8790" y="7235"/>
                  </a:cubicBezTo>
                  <a:cubicBezTo>
                    <a:pt x="8754" y="7289"/>
                    <a:pt x="8709" y="7338"/>
                    <a:pt x="8664" y="7383"/>
                  </a:cubicBezTo>
                  <a:lnTo>
                    <a:pt x="4863" y="4027"/>
                  </a:lnTo>
                  <a:cubicBezTo>
                    <a:pt x="4863" y="4027"/>
                    <a:pt x="5626" y="2797"/>
                    <a:pt x="5872" y="2797"/>
                  </a:cubicBezTo>
                  <a:close/>
                  <a:moveTo>
                    <a:pt x="1836" y="1"/>
                  </a:moveTo>
                  <a:cubicBezTo>
                    <a:pt x="1812" y="1"/>
                    <a:pt x="1788" y="1"/>
                    <a:pt x="1764" y="1"/>
                  </a:cubicBezTo>
                  <a:cubicBezTo>
                    <a:pt x="1368" y="100"/>
                    <a:pt x="0" y="3285"/>
                    <a:pt x="0" y="3285"/>
                  </a:cubicBezTo>
                  <a:lnTo>
                    <a:pt x="8687" y="11090"/>
                  </a:lnTo>
                  <a:cubicBezTo>
                    <a:pt x="8687" y="11090"/>
                    <a:pt x="9542" y="10087"/>
                    <a:pt x="9893" y="8998"/>
                  </a:cubicBezTo>
                  <a:cubicBezTo>
                    <a:pt x="10248" y="7910"/>
                    <a:pt x="9186" y="4167"/>
                    <a:pt x="6802" y="2165"/>
                  </a:cubicBezTo>
                  <a:cubicBezTo>
                    <a:pt x="5236" y="851"/>
                    <a:pt x="3729" y="284"/>
                    <a:pt x="2767" y="82"/>
                  </a:cubicBezTo>
                  <a:cubicBezTo>
                    <a:pt x="2458" y="28"/>
                    <a:pt x="2149" y="1"/>
                    <a:pt x="1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921150" y="644900"/>
              <a:ext cx="192800" cy="277775"/>
            </a:xfrm>
            <a:custGeom>
              <a:avLst/>
              <a:gdLst/>
              <a:ahLst/>
              <a:cxnLst/>
              <a:rect l="l" t="t" r="r" b="b"/>
              <a:pathLst>
                <a:path w="7712" h="11111" extrusionOk="0">
                  <a:moveTo>
                    <a:pt x="1" y="0"/>
                  </a:moveTo>
                  <a:lnTo>
                    <a:pt x="1" y="0"/>
                  </a:lnTo>
                  <a:cubicBezTo>
                    <a:pt x="963" y="207"/>
                    <a:pt x="2470" y="774"/>
                    <a:pt x="4036" y="2088"/>
                  </a:cubicBezTo>
                  <a:cubicBezTo>
                    <a:pt x="6420" y="4090"/>
                    <a:pt x="7482" y="7833"/>
                    <a:pt x="7127" y="8921"/>
                  </a:cubicBezTo>
                  <a:cubicBezTo>
                    <a:pt x="6776" y="10010"/>
                    <a:pt x="5921" y="11013"/>
                    <a:pt x="5921" y="11013"/>
                  </a:cubicBezTo>
                  <a:cubicBezTo>
                    <a:pt x="5921" y="11013"/>
                    <a:pt x="6040" y="11110"/>
                    <a:pt x="6154" y="11110"/>
                  </a:cubicBezTo>
                  <a:cubicBezTo>
                    <a:pt x="6196" y="11110"/>
                    <a:pt x="6237" y="11097"/>
                    <a:pt x="6272" y="11063"/>
                  </a:cubicBezTo>
                  <a:cubicBezTo>
                    <a:pt x="6407" y="10928"/>
                    <a:pt x="7253" y="9605"/>
                    <a:pt x="7423" y="9029"/>
                  </a:cubicBezTo>
                  <a:cubicBezTo>
                    <a:pt x="7711" y="8058"/>
                    <a:pt x="7100" y="4499"/>
                    <a:pt x="4684" y="2353"/>
                  </a:cubicBezTo>
                  <a:cubicBezTo>
                    <a:pt x="2844" y="716"/>
                    <a:pt x="1062" y="176"/>
                    <a:pt x="1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973575" y="712875"/>
              <a:ext cx="98200" cy="114700"/>
            </a:xfrm>
            <a:custGeom>
              <a:avLst/>
              <a:gdLst/>
              <a:ahLst/>
              <a:cxnLst/>
              <a:rect l="l" t="t" r="r" b="b"/>
              <a:pathLst>
                <a:path w="3928" h="4588" extrusionOk="0">
                  <a:moveTo>
                    <a:pt x="1009" y="1"/>
                  </a:moveTo>
                  <a:cubicBezTo>
                    <a:pt x="763" y="1"/>
                    <a:pt x="0" y="1231"/>
                    <a:pt x="0" y="1231"/>
                  </a:cubicBezTo>
                  <a:lnTo>
                    <a:pt x="3801" y="4587"/>
                  </a:lnTo>
                  <a:cubicBezTo>
                    <a:pt x="3846" y="4542"/>
                    <a:pt x="3891" y="4493"/>
                    <a:pt x="3927" y="4439"/>
                  </a:cubicBezTo>
                  <a:lnTo>
                    <a:pt x="3891" y="4412"/>
                  </a:lnTo>
                  <a:cubicBezTo>
                    <a:pt x="2983" y="3508"/>
                    <a:pt x="454" y="1299"/>
                    <a:pt x="409" y="1209"/>
                  </a:cubicBezTo>
                  <a:cubicBezTo>
                    <a:pt x="351" y="1087"/>
                    <a:pt x="1201" y="107"/>
                    <a:pt x="1201" y="107"/>
                  </a:cubicBezTo>
                  <a:lnTo>
                    <a:pt x="1215" y="57"/>
                  </a:lnTo>
                  <a:cubicBezTo>
                    <a:pt x="1152" y="39"/>
                    <a:pt x="1089" y="17"/>
                    <a:pt x="1026" y="3"/>
                  </a:cubicBezTo>
                  <a:cubicBezTo>
                    <a:pt x="1020" y="2"/>
                    <a:pt x="1015" y="1"/>
                    <a:pt x="1009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890225" y="661850"/>
              <a:ext cx="71900" cy="69450"/>
            </a:xfrm>
            <a:custGeom>
              <a:avLst/>
              <a:gdLst/>
              <a:ahLst/>
              <a:cxnLst/>
              <a:rect l="l" t="t" r="r" b="b"/>
              <a:pathLst>
                <a:path w="2876" h="2778" extrusionOk="0">
                  <a:moveTo>
                    <a:pt x="951" y="1"/>
                  </a:moveTo>
                  <a:cubicBezTo>
                    <a:pt x="835" y="1"/>
                    <a:pt x="722" y="11"/>
                    <a:pt x="608" y="38"/>
                  </a:cubicBezTo>
                  <a:cubicBezTo>
                    <a:pt x="478" y="69"/>
                    <a:pt x="1" y="632"/>
                    <a:pt x="181" y="789"/>
                  </a:cubicBezTo>
                  <a:cubicBezTo>
                    <a:pt x="570" y="1139"/>
                    <a:pt x="2486" y="2778"/>
                    <a:pt x="2706" y="2778"/>
                  </a:cubicBezTo>
                  <a:cubicBezTo>
                    <a:pt x="2707" y="2778"/>
                    <a:pt x="2708" y="2777"/>
                    <a:pt x="2709" y="2777"/>
                  </a:cubicBezTo>
                  <a:cubicBezTo>
                    <a:pt x="2736" y="2773"/>
                    <a:pt x="2794" y="2719"/>
                    <a:pt x="2875" y="2629"/>
                  </a:cubicBezTo>
                  <a:lnTo>
                    <a:pt x="2857" y="2615"/>
                  </a:lnTo>
                  <a:cubicBezTo>
                    <a:pt x="2416" y="2350"/>
                    <a:pt x="487" y="704"/>
                    <a:pt x="487" y="704"/>
                  </a:cubicBezTo>
                  <a:cubicBezTo>
                    <a:pt x="576" y="362"/>
                    <a:pt x="1017" y="11"/>
                    <a:pt x="1017" y="11"/>
                  </a:cubicBezTo>
                  <a:lnTo>
                    <a:pt x="1017" y="2"/>
                  </a:lnTo>
                  <a:cubicBezTo>
                    <a:pt x="995" y="1"/>
                    <a:pt x="973" y="1"/>
                    <a:pt x="951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176800" y="820000"/>
              <a:ext cx="309750" cy="154350"/>
            </a:xfrm>
            <a:custGeom>
              <a:avLst/>
              <a:gdLst/>
              <a:ahLst/>
              <a:cxnLst/>
              <a:rect l="l" t="t" r="r" b="b"/>
              <a:pathLst>
                <a:path w="12390" h="6174" extrusionOk="0">
                  <a:moveTo>
                    <a:pt x="2787" y="587"/>
                  </a:moveTo>
                  <a:cubicBezTo>
                    <a:pt x="3088" y="587"/>
                    <a:pt x="3412" y="593"/>
                    <a:pt x="3743" y="604"/>
                  </a:cubicBezTo>
                  <a:lnTo>
                    <a:pt x="3761" y="649"/>
                  </a:lnTo>
                  <a:lnTo>
                    <a:pt x="3617" y="2345"/>
                  </a:lnTo>
                  <a:lnTo>
                    <a:pt x="3567" y="2340"/>
                  </a:lnTo>
                  <a:cubicBezTo>
                    <a:pt x="2119" y="2156"/>
                    <a:pt x="1044" y="2003"/>
                    <a:pt x="1017" y="1980"/>
                  </a:cubicBezTo>
                  <a:cubicBezTo>
                    <a:pt x="927" y="1917"/>
                    <a:pt x="1012" y="784"/>
                    <a:pt x="1260" y="703"/>
                  </a:cubicBezTo>
                  <a:cubicBezTo>
                    <a:pt x="1491" y="620"/>
                    <a:pt x="2073" y="587"/>
                    <a:pt x="2787" y="587"/>
                  </a:cubicBezTo>
                  <a:close/>
                  <a:moveTo>
                    <a:pt x="4296" y="626"/>
                  </a:moveTo>
                  <a:cubicBezTo>
                    <a:pt x="4944" y="658"/>
                    <a:pt x="5583" y="712"/>
                    <a:pt x="6091" y="766"/>
                  </a:cubicBezTo>
                  <a:cubicBezTo>
                    <a:pt x="6842" y="851"/>
                    <a:pt x="7544" y="941"/>
                    <a:pt x="8174" y="1027"/>
                  </a:cubicBezTo>
                  <a:lnTo>
                    <a:pt x="8174" y="1031"/>
                  </a:lnTo>
                  <a:lnTo>
                    <a:pt x="8008" y="2889"/>
                  </a:lnTo>
                  <a:lnTo>
                    <a:pt x="7999" y="2884"/>
                  </a:lnTo>
                  <a:cubicBezTo>
                    <a:pt x="6752" y="2740"/>
                    <a:pt x="5358" y="2570"/>
                    <a:pt x="4143" y="2412"/>
                  </a:cubicBezTo>
                  <a:lnTo>
                    <a:pt x="4148" y="2358"/>
                  </a:lnTo>
                  <a:lnTo>
                    <a:pt x="4296" y="649"/>
                  </a:lnTo>
                  <a:lnTo>
                    <a:pt x="4296" y="626"/>
                  </a:lnTo>
                  <a:close/>
                  <a:moveTo>
                    <a:pt x="8745" y="1107"/>
                  </a:moveTo>
                  <a:cubicBezTo>
                    <a:pt x="10149" y="1310"/>
                    <a:pt x="11125" y="1499"/>
                    <a:pt x="11418" y="1652"/>
                  </a:cubicBezTo>
                  <a:cubicBezTo>
                    <a:pt x="11611" y="1751"/>
                    <a:pt x="11728" y="3051"/>
                    <a:pt x="11463" y="3195"/>
                  </a:cubicBezTo>
                  <a:cubicBezTo>
                    <a:pt x="11448" y="3204"/>
                    <a:pt x="11403" y="3208"/>
                    <a:pt x="11330" y="3208"/>
                  </a:cubicBezTo>
                  <a:cubicBezTo>
                    <a:pt x="10958" y="3208"/>
                    <a:pt x="9867" y="3098"/>
                    <a:pt x="8529" y="2947"/>
                  </a:cubicBezTo>
                  <a:lnTo>
                    <a:pt x="8534" y="2916"/>
                  </a:lnTo>
                  <a:lnTo>
                    <a:pt x="8705" y="1121"/>
                  </a:lnTo>
                  <a:lnTo>
                    <a:pt x="8745" y="1107"/>
                  </a:lnTo>
                  <a:close/>
                  <a:moveTo>
                    <a:pt x="3604" y="2996"/>
                  </a:moveTo>
                  <a:cubicBezTo>
                    <a:pt x="4767" y="2996"/>
                    <a:pt x="8628" y="3380"/>
                    <a:pt x="8916" y="3712"/>
                  </a:cubicBezTo>
                  <a:cubicBezTo>
                    <a:pt x="9123" y="3946"/>
                    <a:pt x="9006" y="4981"/>
                    <a:pt x="9006" y="4981"/>
                  </a:cubicBezTo>
                  <a:lnTo>
                    <a:pt x="3014" y="4257"/>
                  </a:lnTo>
                  <a:cubicBezTo>
                    <a:pt x="3014" y="4257"/>
                    <a:pt x="3068" y="3109"/>
                    <a:pt x="3293" y="3019"/>
                  </a:cubicBezTo>
                  <a:cubicBezTo>
                    <a:pt x="3334" y="3004"/>
                    <a:pt x="3443" y="2996"/>
                    <a:pt x="3604" y="2996"/>
                  </a:cubicBezTo>
                  <a:close/>
                  <a:moveTo>
                    <a:pt x="3006" y="1"/>
                  </a:moveTo>
                  <a:cubicBezTo>
                    <a:pt x="1966" y="1"/>
                    <a:pt x="1115" y="67"/>
                    <a:pt x="787" y="208"/>
                  </a:cubicBezTo>
                  <a:cubicBezTo>
                    <a:pt x="167" y="473"/>
                    <a:pt x="0" y="4302"/>
                    <a:pt x="0" y="4302"/>
                  </a:cubicBezTo>
                  <a:cubicBezTo>
                    <a:pt x="5048" y="5107"/>
                    <a:pt x="10554" y="5971"/>
                    <a:pt x="11759" y="6173"/>
                  </a:cubicBezTo>
                  <a:cubicBezTo>
                    <a:pt x="11762" y="6173"/>
                    <a:pt x="11764" y="6173"/>
                    <a:pt x="11767" y="6173"/>
                  </a:cubicBezTo>
                  <a:cubicBezTo>
                    <a:pt x="11858" y="6173"/>
                    <a:pt x="12016" y="5935"/>
                    <a:pt x="12016" y="5935"/>
                  </a:cubicBezTo>
                  <a:cubicBezTo>
                    <a:pt x="12016" y="5935"/>
                    <a:pt x="12389" y="1827"/>
                    <a:pt x="12097" y="1386"/>
                  </a:cubicBezTo>
                  <a:cubicBezTo>
                    <a:pt x="11804" y="946"/>
                    <a:pt x="8880" y="437"/>
                    <a:pt x="5970" y="149"/>
                  </a:cubicBezTo>
                  <a:cubicBezTo>
                    <a:pt x="4989" y="52"/>
                    <a:pt x="3924" y="1"/>
                    <a:pt x="3006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70950" y="823700"/>
              <a:ext cx="309750" cy="150625"/>
            </a:xfrm>
            <a:custGeom>
              <a:avLst/>
              <a:gdLst/>
              <a:ahLst/>
              <a:cxnLst/>
              <a:rect l="l" t="t" r="r" b="b"/>
              <a:pathLst>
                <a:path w="12390" h="6025" extrusionOk="0">
                  <a:moveTo>
                    <a:pt x="2778" y="587"/>
                  </a:moveTo>
                  <a:cubicBezTo>
                    <a:pt x="3081" y="587"/>
                    <a:pt x="3409" y="593"/>
                    <a:pt x="3743" y="604"/>
                  </a:cubicBezTo>
                  <a:lnTo>
                    <a:pt x="3761" y="649"/>
                  </a:lnTo>
                  <a:lnTo>
                    <a:pt x="3617" y="2345"/>
                  </a:lnTo>
                  <a:lnTo>
                    <a:pt x="3568" y="2341"/>
                  </a:lnTo>
                  <a:cubicBezTo>
                    <a:pt x="2119" y="2152"/>
                    <a:pt x="1044" y="2003"/>
                    <a:pt x="1017" y="1981"/>
                  </a:cubicBezTo>
                  <a:cubicBezTo>
                    <a:pt x="927" y="1913"/>
                    <a:pt x="1012" y="784"/>
                    <a:pt x="1260" y="699"/>
                  </a:cubicBezTo>
                  <a:cubicBezTo>
                    <a:pt x="1490" y="620"/>
                    <a:pt x="2068" y="587"/>
                    <a:pt x="2778" y="587"/>
                  </a:cubicBezTo>
                  <a:close/>
                  <a:moveTo>
                    <a:pt x="4296" y="627"/>
                  </a:moveTo>
                  <a:cubicBezTo>
                    <a:pt x="4944" y="658"/>
                    <a:pt x="5583" y="708"/>
                    <a:pt x="6091" y="766"/>
                  </a:cubicBezTo>
                  <a:cubicBezTo>
                    <a:pt x="6843" y="852"/>
                    <a:pt x="7544" y="937"/>
                    <a:pt x="8174" y="1022"/>
                  </a:cubicBezTo>
                  <a:lnTo>
                    <a:pt x="8174" y="1031"/>
                  </a:lnTo>
                  <a:lnTo>
                    <a:pt x="8008" y="2885"/>
                  </a:lnTo>
                  <a:lnTo>
                    <a:pt x="7999" y="2885"/>
                  </a:lnTo>
                  <a:cubicBezTo>
                    <a:pt x="6753" y="2741"/>
                    <a:pt x="5358" y="2566"/>
                    <a:pt x="4143" y="2413"/>
                  </a:cubicBezTo>
                  <a:lnTo>
                    <a:pt x="4148" y="2354"/>
                  </a:lnTo>
                  <a:lnTo>
                    <a:pt x="4296" y="649"/>
                  </a:lnTo>
                  <a:lnTo>
                    <a:pt x="4296" y="627"/>
                  </a:lnTo>
                  <a:close/>
                  <a:moveTo>
                    <a:pt x="8745" y="1103"/>
                  </a:moveTo>
                  <a:cubicBezTo>
                    <a:pt x="10149" y="1306"/>
                    <a:pt x="11125" y="1499"/>
                    <a:pt x="11418" y="1652"/>
                  </a:cubicBezTo>
                  <a:cubicBezTo>
                    <a:pt x="11611" y="1747"/>
                    <a:pt x="11728" y="3047"/>
                    <a:pt x="11463" y="3195"/>
                  </a:cubicBezTo>
                  <a:cubicBezTo>
                    <a:pt x="11449" y="3203"/>
                    <a:pt x="11406" y="3207"/>
                    <a:pt x="11339" y="3207"/>
                  </a:cubicBezTo>
                  <a:cubicBezTo>
                    <a:pt x="10976" y="3207"/>
                    <a:pt x="9881" y="3100"/>
                    <a:pt x="8529" y="2948"/>
                  </a:cubicBezTo>
                  <a:lnTo>
                    <a:pt x="8534" y="2916"/>
                  </a:lnTo>
                  <a:lnTo>
                    <a:pt x="8705" y="1121"/>
                  </a:lnTo>
                  <a:lnTo>
                    <a:pt x="8745" y="1103"/>
                  </a:lnTo>
                  <a:close/>
                  <a:moveTo>
                    <a:pt x="3614" y="2995"/>
                  </a:moveTo>
                  <a:cubicBezTo>
                    <a:pt x="4789" y="2995"/>
                    <a:pt x="8629" y="3382"/>
                    <a:pt x="8916" y="3713"/>
                  </a:cubicBezTo>
                  <a:cubicBezTo>
                    <a:pt x="9123" y="3947"/>
                    <a:pt x="9006" y="4977"/>
                    <a:pt x="9006" y="4977"/>
                  </a:cubicBezTo>
                  <a:lnTo>
                    <a:pt x="3014" y="4257"/>
                  </a:lnTo>
                  <a:cubicBezTo>
                    <a:pt x="3014" y="4257"/>
                    <a:pt x="3068" y="3110"/>
                    <a:pt x="3293" y="3020"/>
                  </a:cubicBezTo>
                  <a:cubicBezTo>
                    <a:pt x="3335" y="3003"/>
                    <a:pt x="3448" y="2995"/>
                    <a:pt x="3614" y="2995"/>
                  </a:cubicBezTo>
                  <a:close/>
                  <a:moveTo>
                    <a:pt x="3022" y="0"/>
                  </a:moveTo>
                  <a:cubicBezTo>
                    <a:pt x="1975" y="0"/>
                    <a:pt x="1116" y="67"/>
                    <a:pt x="787" y="208"/>
                  </a:cubicBezTo>
                  <a:cubicBezTo>
                    <a:pt x="167" y="474"/>
                    <a:pt x="0" y="4302"/>
                    <a:pt x="0" y="4302"/>
                  </a:cubicBezTo>
                  <a:cubicBezTo>
                    <a:pt x="5713" y="5215"/>
                    <a:pt x="11993" y="6025"/>
                    <a:pt x="11993" y="6025"/>
                  </a:cubicBezTo>
                  <a:cubicBezTo>
                    <a:pt x="11993" y="6025"/>
                    <a:pt x="12389" y="1828"/>
                    <a:pt x="12097" y="1387"/>
                  </a:cubicBezTo>
                  <a:cubicBezTo>
                    <a:pt x="11800" y="942"/>
                    <a:pt x="8880" y="433"/>
                    <a:pt x="5970" y="145"/>
                  </a:cubicBezTo>
                  <a:cubicBezTo>
                    <a:pt x="4995" y="51"/>
                    <a:pt x="3936" y="0"/>
                    <a:pt x="3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074675" y="626575"/>
              <a:ext cx="24775" cy="7725"/>
            </a:xfrm>
            <a:custGeom>
              <a:avLst/>
              <a:gdLst/>
              <a:ahLst/>
              <a:cxnLst/>
              <a:rect l="l" t="t" r="r" b="b"/>
              <a:pathLst>
                <a:path w="991" h="309" extrusionOk="0">
                  <a:moveTo>
                    <a:pt x="751" y="0"/>
                  </a:moveTo>
                  <a:cubicBezTo>
                    <a:pt x="704" y="0"/>
                    <a:pt x="657" y="6"/>
                    <a:pt x="617" y="14"/>
                  </a:cubicBezTo>
                  <a:cubicBezTo>
                    <a:pt x="446" y="50"/>
                    <a:pt x="275" y="104"/>
                    <a:pt x="113" y="180"/>
                  </a:cubicBezTo>
                  <a:cubicBezTo>
                    <a:pt x="59" y="207"/>
                    <a:pt x="0" y="248"/>
                    <a:pt x="0" y="306"/>
                  </a:cubicBezTo>
                  <a:cubicBezTo>
                    <a:pt x="15" y="308"/>
                    <a:pt x="29" y="309"/>
                    <a:pt x="43" y="309"/>
                  </a:cubicBezTo>
                  <a:cubicBezTo>
                    <a:pt x="162" y="309"/>
                    <a:pt x="275" y="246"/>
                    <a:pt x="387" y="198"/>
                  </a:cubicBezTo>
                  <a:cubicBezTo>
                    <a:pt x="571" y="126"/>
                    <a:pt x="763" y="85"/>
                    <a:pt x="959" y="85"/>
                  </a:cubicBezTo>
                  <a:cubicBezTo>
                    <a:pt x="969" y="85"/>
                    <a:pt x="980" y="85"/>
                    <a:pt x="990" y="86"/>
                  </a:cubicBezTo>
                  <a:cubicBezTo>
                    <a:pt x="934" y="21"/>
                    <a:pt x="841" y="0"/>
                    <a:pt x="751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41"/>
          <p:cNvSpPr txBox="1">
            <a:spLocks noGrp="1"/>
          </p:cNvSpPr>
          <p:nvPr>
            <p:ph type="ctrTitle"/>
          </p:nvPr>
        </p:nvSpPr>
        <p:spPr>
          <a:xfrm>
            <a:off x="726061" y="1243715"/>
            <a:ext cx="3867300" cy="487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Testing</a:t>
            </a:r>
            <a:endParaRPr sz="2800" dirty="0"/>
          </a:p>
        </p:txBody>
      </p:sp>
      <p:sp>
        <p:nvSpPr>
          <p:cNvPr id="2829" name="Google Shape;2829;p41"/>
          <p:cNvSpPr txBox="1">
            <a:spLocks noGrp="1"/>
          </p:cNvSpPr>
          <p:nvPr>
            <p:ph type="subTitle" idx="1"/>
          </p:nvPr>
        </p:nvSpPr>
        <p:spPr>
          <a:xfrm>
            <a:off x="708381" y="1812356"/>
            <a:ext cx="3081600" cy="20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Book An Appointment – Scheduling appointment for different types of Test.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Have An Appointment – Getting the Test Done Based on the Appointment Date </a:t>
            </a:r>
          </a:p>
        </p:txBody>
      </p:sp>
      <p:cxnSp>
        <p:nvCxnSpPr>
          <p:cNvPr id="2733" name="Google Shape;2733;p41"/>
          <p:cNvCxnSpPr/>
          <p:nvPr/>
        </p:nvCxnSpPr>
        <p:spPr>
          <a:xfrm rot="10800000">
            <a:off x="708382" y="4732063"/>
            <a:ext cx="531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7" name="Google Shape;3151;p47">
            <a:extLst>
              <a:ext uri="{FF2B5EF4-FFF2-40B4-BE49-F238E27FC236}">
                <a16:creationId xmlns:a16="http://schemas.microsoft.com/office/drawing/2014/main" id="{309193D4-CF30-45ED-954E-4F90F74E0E90}"/>
              </a:ext>
            </a:extLst>
          </p:cNvPr>
          <p:cNvGrpSpPr/>
          <p:nvPr/>
        </p:nvGrpSpPr>
        <p:grpSpPr>
          <a:xfrm>
            <a:off x="5324537" y="930218"/>
            <a:ext cx="1618055" cy="1540481"/>
            <a:chOff x="1434250" y="2918100"/>
            <a:chExt cx="422150" cy="420200"/>
          </a:xfrm>
        </p:grpSpPr>
        <p:sp>
          <p:nvSpPr>
            <p:cNvPr id="38" name="Google Shape;3152;p47">
              <a:extLst>
                <a:ext uri="{FF2B5EF4-FFF2-40B4-BE49-F238E27FC236}">
                  <a16:creationId xmlns:a16="http://schemas.microsoft.com/office/drawing/2014/main" id="{4C56E8D9-E93D-4C1B-BE54-206EF8B00A4E}"/>
                </a:ext>
              </a:extLst>
            </p:cNvPr>
            <p:cNvSpPr/>
            <p:nvPr/>
          </p:nvSpPr>
          <p:spPr>
            <a:xfrm>
              <a:off x="1768875" y="2918100"/>
              <a:ext cx="87525" cy="86075"/>
            </a:xfrm>
            <a:custGeom>
              <a:avLst/>
              <a:gdLst/>
              <a:ahLst/>
              <a:cxnLst/>
              <a:rect l="l" t="t" r="r" b="b"/>
              <a:pathLst>
                <a:path w="3501" h="3443" extrusionOk="0">
                  <a:moveTo>
                    <a:pt x="359" y="0"/>
                  </a:moveTo>
                  <a:cubicBezTo>
                    <a:pt x="277" y="0"/>
                    <a:pt x="195" y="31"/>
                    <a:pt x="132" y="91"/>
                  </a:cubicBezTo>
                  <a:lnTo>
                    <a:pt x="123" y="101"/>
                  </a:lnTo>
                  <a:cubicBezTo>
                    <a:pt x="1" y="227"/>
                    <a:pt x="1" y="429"/>
                    <a:pt x="123" y="555"/>
                  </a:cubicBezTo>
                  <a:lnTo>
                    <a:pt x="2915" y="3348"/>
                  </a:lnTo>
                  <a:cubicBezTo>
                    <a:pt x="2978" y="3411"/>
                    <a:pt x="3060" y="3442"/>
                    <a:pt x="3142" y="3442"/>
                  </a:cubicBezTo>
                  <a:cubicBezTo>
                    <a:pt x="3224" y="3442"/>
                    <a:pt x="3306" y="3411"/>
                    <a:pt x="3369" y="3348"/>
                  </a:cubicBezTo>
                  <a:lnTo>
                    <a:pt x="3379" y="3338"/>
                  </a:lnTo>
                  <a:cubicBezTo>
                    <a:pt x="3500" y="3212"/>
                    <a:pt x="3500" y="3010"/>
                    <a:pt x="3379" y="2884"/>
                  </a:cubicBezTo>
                  <a:lnTo>
                    <a:pt x="586" y="91"/>
                  </a:lnTo>
                  <a:cubicBezTo>
                    <a:pt x="523" y="31"/>
                    <a:pt x="441" y="0"/>
                    <a:pt x="35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53;p47">
              <a:extLst>
                <a:ext uri="{FF2B5EF4-FFF2-40B4-BE49-F238E27FC236}">
                  <a16:creationId xmlns:a16="http://schemas.microsoft.com/office/drawing/2014/main" id="{6E4AAACC-68CE-4627-8749-27BD58079125}"/>
                </a:ext>
              </a:extLst>
            </p:cNvPr>
            <p:cNvSpPr/>
            <p:nvPr/>
          </p:nvSpPr>
          <p:spPr>
            <a:xfrm>
              <a:off x="1434250" y="3240550"/>
              <a:ext cx="102050" cy="97750"/>
            </a:xfrm>
            <a:custGeom>
              <a:avLst/>
              <a:gdLst/>
              <a:ahLst/>
              <a:cxnLst/>
              <a:rect l="l" t="t" r="r" b="b"/>
              <a:pathLst>
                <a:path w="4082" h="3910" extrusionOk="0">
                  <a:moveTo>
                    <a:pt x="3738" y="1"/>
                  </a:moveTo>
                  <a:cubicBezTo>
                    <a:pt x="3686" y="1"/>
                    <a:pt x="3631" y="20"/>
                    <a:pt x="3580" y="63"/>
                  </a:cubicBezTo>
                  <a:lnTo>
                    <a:pt x="160" y="3483"/>
                  </a:lnTo>
                  <a:cubicBezTo>
                    <a:pt x="1" y="3642"/>
                    <a:pt x="113" y="3909"/>
                    <a:pt x="333" y="3909"/>
                  </a:cubicBezTo>
                  <a:cubicBezTo>
                    <a:pt x="399" y="3909"/>
                    <a:pt x="465" y="3881"/>
                    <a:pt x="511" y="3834"/>
                  </a:cubicBezTo>
                  <a:lnTo>
                    <a:pt x="3932" y="414"/>
                  </a:lnTo>
                  <a:cubicBezTo>
                    <a:pt x="4081" y="232"/>
                    <a:pt x="3924" y="1"/>
                    <a:pt x="3738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54;p47">
              <a:extLst>
                <a:ext uri="{FF2B5EF4-FFF2-40B4-BE49-F238E27FC236}">
                  <a16:creationId xmlns:a16="http://schemas.microsoft.com/office/drawing/2014/main" id="{F65E8C85-76C9-4B50-B59C-5E008876F8A1}"/>
                </a:ext>
              </a:extLst>
            </p:cNvPr>
            <p:cNvSpPr/>
            <p:nvPr/>
          </p:nvSpPr>
          <p:spPr>
            <a:xfrm>
              <a:off x="1517775" y="3204975"/>
              <a:ext cx="50850" cy="49575"/>
            </a:xfrm>
            <a:custGeom>
              <a:avLst/>
              <a:gdLst/>
              <a:ahLst/>
              <a:cxnLst/>
              <a:rect l="l" t="t" r="r" b="b"/>
              <a:pathLst>
                <a:path w="2034" h="1983" extrusionOk="0">
                  <a:moveTo>
                    <a:pt x="886" y="1"/>
                  </a:moveTo>
                  <a:lnTo>
                    <a:pt x="206" y="675"/>
                  </a:lnTo>
                  <a:cubicBezTo>
                    <a:pt x="0" y="882"/>
                    <a:pt x="0" y="1219"/>
                    <a:pt x="206" y="1425"/>
                  </a:cubicBezTo>
                  <a:lnTo>
                    <a:pt x="609" y="1828"/>
                  </a:lnTo>
                  <a:cubicBezTo>
                    <a:pt x="712" y="1931"/>
                    <a:pt x="848" y="1983"/>
                    <a:pt x="984" y="1983"/>
                  </a:cubicBezTo>
                  <a:cubicBezTo>
                    <a:pt x="1120" y="1983"/>
                    <a:pt x="1256" y="1931"/>
                    <a:pt x="1359" y="1828"/>
                  </a:cubicBezTo>
                  <a:lnTo>
                    <a:pt x="2033" y="1153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55;p47">
              <a:extLst>
                <a:ext uri="{FF2B5EF4-FFF2-40B4-BE49-F238E27FC236}">
                  <a16:creationId xmlns:a16="http://schemas.microsoft.com/office/drawing/2014/main" id="{B2AF256B-C126-4393-935A-419A668D0FB5}"/>
                </a:ext>
              </a:extLst>
            </p:cNvPr>
            <p:cNvSpPr/>
            <p:nvPr/>
          </p:nvSpPr>
          <p:spPr>
            <a:xfrm>
              <a:off x="1538725" y="2996750"/>
              <a:ext cx="238275" cy="236325"/>
            </a:xfrm>
            <a:custGeom>
              <a:avLst/>
              <a:gdLst/>
              <a:ahLst/>
              <a:cxnLst/>
              <a:rect l="l" t="t" r="r" b="b"/>
              <a:pathLst>
                <a:path w="9531" h="9453" extrusionOk="0">
                  <a:moveTo>
                    <a:pt x="6527" y="0"/>
                  </a:moveTo>
                  <a:lnTo>
                    <a:pt x="1177" y="5346"/>
                  </a:lnTo>
                  <a:cubicBezTo>
                    <a:pt x="399" y="6128"/>
                    <a:pt x="1" y="7205"/>
                    <a:pt x="90" y="8306"/>
                  </a:cubicBezTo>
                  <a:cubicBezTo>
                    <a:pt x="137" y="8911"/>
                    <a:pt x="619" y="9393"/>
                    <a:pt x="1224" y="9440"/>
                  </a:cubicBezTo>
                  <a:cubicBezTo>
                    <a:pt x="1325" y="9448"/>
                    <a:pt x="1427" y="9452"/>
                    <a:pt x="1528" y="9452"/>
                  </a:cubicBezTo>
                  <a:cubicBezTo>
                    <a:pt x="2521" y="9452"/>
                    <a:pt x="3474" y="9059"/>
                    <a:pt x="4184" y="8353"/>
                  </a:cubicBezTo>
                  <a:lnTo>
                    <a:pt x="9530" y="3003"/>
                  </a:lnTo>
                  <a:lnTo>
                    <a:pt x="6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56;p47">
              <a:extLst>
                <a:ext uri="{FF2B5EF4-FFF2-40B4-BE49-F238E27FC236}">
                  <a16:creationId xmlns:a16="http://schemas.microsoft.com/office/drawing/2014/main" id="{105D1DA0-5894-4D00-9C0D-21A70ACFA1D8}"/>
                </a:ext>
              </a:extLst>
            </p:cNvPr>
            <p:cNvSpPr/>
            <p:nvPr/>
          </p:nvSpPr>
          <p:spPr>
            <a:xfrm>
              <a:off x="1543075" y="3054950"/>
              <a:ext cx="234025" cy="178250"/>
            </a:xfrm>
            <a:custGeom>
              <a:avLst/>
              <a:gdLst/>
              <a:ahLst/>
              <a:cxnLst/>
              <a:rect l="l" t="t" r="r" b="b"/>
              <a:pathLst>
                <a:path w="9361" h="7130" extrusionOk="0">
                  <a:moveTo>
                    <a:pt x="8686" y="0"/>
                  </a:moveTo>
                  <a:lnTo>
                    <a:pt x="7585" y="1101"/>
                  </a:lnTo>
                  <a:lnTo>
                    <a:pt x="6981" y="1706"/>
                  </a:lnTo>
                  <a:lnTo>
                    <a:pt x="3336" y="5355"/>
                  </a:lnTo>
                  <a:cubicBezTo>
                    <a:pt x="2627" y="6064"/>
                    <a:pt x="1664" y="6458"/>
                    <a:pt x="666" y="6458"/>
                  </a:cubicBezTo>
                  <a:cubicBezTo>
                    <a:pt x="569" y="6458"/>
                    <a:pt x="472" y="6454"/>
                    <a:pt x="375" y="6447"/>
                  </a:cubicBezTo>
                  <a:cubicBezTo>
                    <a:pt x="248" y="6433"/>
                    <a:pt x="122" y="6405"/>
                    <a:pt x="0" y="6358"/>
                  </a:cubicBezTo>
                  <a:lnTo>
                    <a:pt x="0" y="6358"/>
                  </a:lnTo>
                  <a:cubicBezTo>
                    <a:pt x="178" y="6789"/>
                    <a:pt x="586" y="7079"/>
                    <a:pt x="1050" y="7117"/>
                  </a:cubicBezTo>
                  <a:cubicBezTo>
                    <a:pt x="1150" y="7125"/>
                    <a:pt x="1250" y="7129"/>
                    <a:pt x="1350" y="7129"/>
                  </a:cubicBezTo>
                  <a:cubicBezTo>
                    <a:pt x="2341" y="7129"/>
                    <a:pt x="3300" y="6732"/>
                    <a:pt x="4010" y="6025"/>
                  </a:cubicBezTo>
                  <a:lnTo>
                    <a:pt x="7655" y="2380"/>
                  </a:lnTo>
                  <a:lnTo>
                    <a:pt x="9361" y="675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57;p47">
              <a:extLst>
                <a:ext uri="{FF2B5EF4-FFF2-40B4-BE49-F238E27FC236}">
                  <a16:creationId xmlns:a16="http://schemas.microsoft.com/office/drawing/2014/main" id="{DF0F86C3-F2C8-464F-8253-F93771C56B39}"/>
                </a:ext>
              </a:extLst>
            </p:cNvPr>
            <p:cNvSpPr/>
            <p:nvPr/>
          </p:nvSpPr>
          <p:spPr>
            <a:xfrm>
              <a:off x="1538850" y="3083400"/>
              <a:ext cx="153800" cy="149750"/>
            </a:xfrm>
            <a:custGeom>
              <a:avLst/>
              <a:gdLst/>
              <a:ahLst/>
              <a:cxnLst/>
              <a:rect l="l" t="t" r="r" b="b"/>
              <a:pathLst>
                <a:path w="6152" h="5990" extrusionOk="0">
                  <a:moveTo>
                    <a:pt x="3060" y="1"/>
                  </a:moveTo>
                  <a:lnTo>
                    <a:pt x="1176" y="1884"/>
                  </a:lnTo>
                  <a:cubicBezTo>
                    <a:pt x="399" y="2662"/>
                    <a:pt x="0" y="3744"/>
                    <a:pt x="85" y="4840"/>
                  </a:cubicBezTo>
                  <a:cubicBezTo>
                    <a:pt x="132" y="5449"/>
                    <a:pt x="614" y="5927"/>
                    <a:pt x="1223" y="5979"/>
                  </a:cubicBezTo>
                  <a:cubicBezTo>
                    <a:pt x="1320" y="5986"/>
                    <a:pt x="1417" y="5990"/>
                    <a:pt x="1513" y="5990"/>
                  </a:cubicBezTo>
                  <a:cubicBezTo>
                    <a:pt x="2508" y="5990"/>
                    <a:pt x="3470" y="5596"/>
                    <a:pt x="4179" y="4887"/>
                  </a:cubicBezTo>
                  <a:lnTo>
                    <a:pt x="6152" y="2910"/>
                  </a:lnTo>
                  <a:lnTo>
                    <a:pt x="6152" y="2910"/>
                  </a:lnTo>
                  <a:cubicBezTo>
                    <a:pt x="6152" y="2910"/>
                    <a:pt x="6148" y="2910"/>
                    <a:pt x="6142" y="2910"/>
                  </a:cubicBezTo>
                  <a:cubicBezTo>
                    <a:pt x="6040" y="2910"/>
                    <a:pt x="5176" y="2869"/>
                    <a:pt x="4564" y="1500"/>
                  </a:cubicBezTo>
                  <a:cubicBezTo>
                    <a:pt x="3912" y="38"/>
                    <a:pt x="3060" y="1"/>
                    <a:pt x="3060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58;p47">
              <a:extLst>
                <a:ext uri="{FF2B5EF4-FFF2-40B4-BE49-F238E27FC236}">
                  <a16:creationId xmlns:a16="http://schemas.microsoft.com/office/drawing/2014/main" id="{41637508-C1DF-4632-A69B-7870D11B201C}"/>
                </a:ext>
              </a:extLst>
            </p:cNvPr>
            <p:cNvSpPr/>
            <p:nvPr/>
          </p:nvSpPr>
          <p:spPr>
            <a:xfrm>
              <a:off x="1543175" y="3145475"/>
              <a:ext cx="149600" cy="87600"/>
            </a:xfrm>
            <a:custGeom>
              <a:avLst/>
              <a:gdLst/>
              <a:ahLst/>
              <a:cxnLst/>
              <a:rect l="l" t="t" r="r" b="b"/>
              <a:pathLst>
                <a:path w="5984" h="3504" extrusionOk="0">
                  <a:moveTo>
                    <a:pt x="5061" y="1"/>
                  </a:moveTo>
                  <a:lnTo>
                    <a:pt x="3332" y="1730"/>
                  </a:lnTo>
                  <a:cubicBezTo>
                    <a:pt x="2623" y="2439"/>
                    <a:pt x="1664" y="2832"/>
                    <a:pt x="666" y="2832"/>
                  </a:cubicBezTo>
                  <a:cubicBezTo>
                    <a:pt x="570" y="2832"/>
                    <a:pt x="473" y="2829"/>
                    <a:pt x="376" y="2821"/>
                  </a:cubicBezTo>
                  <a:cubicBezTo>
                    <a:pt x="249" y="2807"/>
                    <a:pt x="123" y="2779"/>
                    <a:pt x="1" y="2732"/>
                  </a:cubicBezTo>
                  <a:lnTo>
                    <a:pt x="1" y="2732"/>
                  </a:lnTo>
                  <a:cubicBezTo>
                    <a:pt x="179" y="3163"/>
                    <a:pt x="586" y="3458"/>
                    <a:pt x="1050" y="3491"/>
                  </a:cubicBezTo>
                  <a:cubicBezTo>
                    <a:pt x="1151" y="3499"/>
                    <a:pt x="1252" y="3503"/>
                    <a:pt x="1353" y="3503"/>
                  </a:cubicBezTo>
                  <a:cubicBezTo>
                    <a:pt x="2344" y="3503"/>
                    <a:pt x="3301" y="3110"/>
                    <a:pt x="4006" y="2404"/>
                  </a:cubicBezTo>
                  <a:lnTo>
                    <a:pt x="5984" y="427"/>
                  </a:lnTo>
                  <a:cubicBezTo>
                    <a:pt x="5983" y="427"/>
                    <a:pt x="5980" y="427"/>
                    <a:pt x="5975" y="427"/>
                  </a:cubicBezTo>
                  <a:cubicBezTo>
                    <a:pt x="5911" y="427"/>
                    <a:pt x="5506" y="411"/>
                    <a:pt x="5061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59;p47">
              <a:extLst>
                <a:ext uri="{FF2B5EF4-FFF2-40B4-BE49-F238E27FC236}">
                  <a16:creationId xmlns:a16="http://schemas.microsoft.com/office/drawing/2014/main" id="{4DC1A05C-DE1B-46E9-A587-4B335FF74B04}"/>
                </a:ext>
              </a:extLst>
            </p:cNvPr>
            <p:cNvSpPr/>
            <p:nvPr/>
          </p:nvSpPr>
          <p:spPr>
            <a:xfrm>
              <a:off x="1686650" y="2968200"/>
              <a:ext cx="119850" cy="117800"/>
            </a:xfrm>
            <a:custGeom>
              <a:avLst/>
              <a:gdLst/>
              <a:ahLst/>
              <a:cxnLst/>
              <a:rect l="l" t="t" r="r" b="b"/>
              <a:pathLst>
                <a:path w="4794" h="4712" extrusionOk="0">
                  <a:moveTo>
                    <a:pt x="448" y="0"/>
                  </a:moveTo>
                  <a:cubicBezTo>
                    <a:pt x="348" y="0"/>
                    <a:pt x="247" y="39"/>
                    <a:pt x="170" y="116"/>
                  </a:cubicBezTo>
                  <a:lnTo>
                    <a:pt x="156" y="130"/>
                  </a:lnTo>
                  <a:cubicBezTo>
                    <a:pt x="1" y="280"/>
                    <a:pt x="1" y="533"/>
                    <a:pt x="156" y="688"/>
                  </a:cubicBezTo>
                  <a:lnTo>
                    <a:pt x="4067" y="4600"/>
                  </a:lnTo>
                  <a:cubicBezTo>
                    <a:pt x="4145" y="4674"/>
                    <a:pt x="4245" y="4712"/>
                    <a:pt x="4346" y="4712"/>
                  </a:cubicBezTo>
                  <a:cubicBezTo>
                    <a:pt x="4447" y="4712"/>
                    <a:pt x="4548" y="4674"/>
                    <a:pt x="4625" y="4600"/>
                  </a:cubicBezTo>
                  <a:lnTo>
                    <a:pt x="4639" y="4585"/>
                  </a:lnTo>
                  <a:cubicBezTo>
                    <a:pt x="4794" y="4431"/>
                    <a:pt x="4794" y="4183"/>
                    <a:pt x="4639" y="4028"/>
                  </a:cubicBezTo>
                  <a:lnTo>
                    <a:pt x="727" y="116"/>
                  </a:lnTo>
                  <a:cubicBezTo>
                    <a:pt x="650" y="39"/>
                    <a:pt x="549" y="0"/>
                    <a:pt x="448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60;p47">
              <a:extLst>
                <a:ext uri="{FF2B5EF4-FFF2-40B4-BE49-F238E27FC236}">
                  <a16:creationId xmlns:a16="http://schemas.microsoft.com/office/drawing/2014/main" id="{1ED4BF84-6A1C-4F4C-A91C-EE2AB815D4DF}"/>
                </a:ext>
              </a:extLst>
            </p:cNvPr>
            <p:cNvSpPr/>
            <p:nvPr/>
          </p:nvSpPr>
          <p:spPr>
            <a:xfrm>
              <a:off x="1778025" y="3058475"/>
              <a:ext cx="28475" cy="27500"/>
            </a:xfrm>
            <a:custGeom>
              <a:avLst/>
              <a:gdLst/>
              <a:ahLst/>
              <a:cxnLst/>
              <a:rect l="l" t="t" r="r" b="b"/>
              <a:pathLst>
                <a:path w="1139" h="1100" extrusionOk="0">
                  <a:moveTo>
                    <a:pt x="572" y="0"/>
                  </a:moveTo>
                  <a:lnTo>
                    <a:pt x="0" y="572"/>
                  </a:lnTo>
                  <a:lnTo>
                    <a:pt x="408" y="984"/>
                  </a:lnTo>
                  <a:cubicBezTo>
                    <a:pt x="487" y="1061"/>
                    <a:pt x="592" y="1100"/>
                    <a:pt x="695" y="1100"/>
                  </a:cubicBezTo>
                  <a:cubicBezTo>
                    <a:pt x="799" y="1100"/>
                    <a:pt x="902" y="1061"/>
                    <a:pt x="979" y="984"/>
                  </a:cubicBezTo>
                  <a:cubicBezTo>
                    <a:pt x="1139" y="825"/>
                    <a:pt x="1139" y="567"/>
                    <a:pt x="979" y="412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61;p47">
              <a:extLst>
                <a:ext uri="{FF2B5EF4-FFF2-40B4-BE49-F238E27FC236}">
                  <a16:creationId xmlns:a16="http://schemas.microsoft.com/office/drawing/2014/main" id="{E6FD6E21-C672-4EFF-9390-5D2D7AA4DFEF}"/>
                </a:ext>
              </a:extLst>
            </p:cNvPr>
            <p:cNvSpPr/>
            <p:nvPr/>
          </p:nvSpPr>
          <p:spPr>
            <a:xfrm>
              <a:off x="1727175" y="29404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1"/>
                  </a:moveTo>
                  <a:lnTo>
                    <a:pt x="1" y="2123"/>
                  </a:lnTo>
                  <a:lnTo>
                    <a:pt x="2123" y="4245"/>
                  </a:lnTo>
                  <a:lnTo>
                    <a:pt x="4245" y="2123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62;p47">
              <a:extLst>
                <a:ext uri="{FF2B5EF4-FFF2-40B4-BE49-F238E27FC236}">
                  <a16:creationId xmlns:a16="http://schemas.microsoft.com/office/drawing/2014/main" id="{BC345951-939C-423F-B630-E33E7E5FDC87}"/>
                </a:ext>
              </a:extLst>
            </p:cNvPr>
            <p:cNvSpPr/>
            <p:nvPr/>
          </p:nvSpPr>
          <p:spPr>
            <a:xfrm>
              <a:off x="1727075" y="2940275"/>
              <a:ext cx="106250" cy="106025"/>
            </a:xfrm>
            <a:custGeom>
              <a:avLst/>
              <a:gdLst/>
              <a:ahLst/>
              <a:cxnLst/>
              <a:rect l="l" t="t" r="r" b="b"/>
              <a:pathLst>
                <a:path w="4250" h="4241" extrusionOk="0">
                  <a:moveTo>
                    <a:pt x="0" y="2119"/>
                  </a:moveTo>
                  <a:lnTo>
                    <a:pt x="1537" y="3655"/>
                  </a:lnTo>
                  <a:lnTo>
                    <a:pt x="1539" y="3653"/>
                  </a:lnTo>
                  <a:lnTo>
                    <a:pt x="1539" y="3653"/>
                  </a:lnTo>
                  <a:lnTo>
                    <a:pt x="0" y="2119"/>
                  </a:lnTo>
                  <a:close/>
                  <a:moveTo>
                    <a:pt x="2127" y="1"/>
                  </a:moveTo>
                  <a:lnTo>
                    <a:pt x="1766" y="357"/>
                  </a:lnTo>
                  <a:lnTo>
                    <a:pt x="2881" y="1472"/>
                  </a:lnTo>
                  <a:cubicBezTo>
                    <a:pt x="3111" y="1702"/>
                    <a:pt x="3111" y="2076"/>
                    <a:pt x="2881" y="2306"/>
                  </a:cubicBezTo>
                  <a:lnTo>
                    <a:pt x="1539" y="3653"/>
                  </a:lnTo>
                  <a:lnTo>
                    <a:pt x="1539" y="3653"/>
                  </a:lnTo>
                  <a:lnTo>
                    <a:pt x="2127" y="4241"/>
                  </a:lnTo>
                  <a:lnTo>
                    <a:pt x="4249" y="2119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63;p47">
              <a:extLst>
                <a:ext uri="{FF2B5EF4-FFF2-40B4-BE49-F238E27FC236}">
                  <a16:creationId xmlns:a16="http://schemas.microsoft.com/office/drawing/2014/main" id="{D3C75A98-8776-4F06-9C22-5F3AFEDFF3FA}"/>
                </a:ext>
              </a:extLst>
            </p:cNvPr>
            <p:cNvSpPr/>
            <p:nvPr/>
          </p:nvSpPr>
          <p:spPr>
            <a:xfrm>
              <a:off x="1668150" y="3017650"/>
              <a:ext cx="33300" cy="30650"/>
            </a:xfrm>
            <a:custGeom>
              <a:avLst/>
              <a:gdLst/>
              <a:ahLst/>
              <a:cxnLst/>
              <a:rect l="l" t="t" r="r" b="b"/>
              <a:pathLst>
                <a:path w="1332" h="1226" extrusionOk="0">
                  <a:moveTo>
                    <a:pt x="340" y="0"/>
                  </a:moveTo>
                  <a:cubicBezTo>
                    <a:pt x="154" y="0"/>
                    <a:pt x="1" y="225"/>
                    <a:pt x="141" y="406"/>
                  </a:cubicBezTo>
                  <a:lnTo>
                    <a:pt x="881" y="1150"/>
                  </a:lnTo>
                  <a:cubicBezTo>
                    <a:pt x="928" y="1197"/>
                    <a:pt x="994" y="1225"/>
                    <a:pt x="1059" y="1225"/>
                  </a:cubicBezTo>
                  <a:cubicBezTo>
                    <a:pt x="1125" y="1225"/>
                    <a:pt x="1186" y="1197"/>
                    <a:pt x="1233" y="1150"/>
                  </a:cubicBezTo>
                  <a:cubicBezTo>
                    <a:pt x="1331" y="1052"/>
                    <a:pt x="1331" y="893"/>
                    <a:pt x="1233" y="794"/>
                  </a:cubicBezTo>
                  <a:lnTo>
                    <a:pt x="493" y="54"/>
                  </a:lnTo>
                  <a:cubicBezTo>
                    <a:pt x="443" y="16"/>
                    <a:pt x="391" y="0"/>
                    <a:pt x="340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64;p47">
              <a:extLst>
                <a:ext uri="{FF2B5EF4-FFF2-40B4-BE49-F238E27FC236}">
                  <a16:creationId xmlns:a16="http://schemas.microsoft.com/office/drawing/2014/main" id="{58DE2DA5-F844-4406-812D-95EAA23FE95C}"/>
                </a:ext>
              </a:extLst>
            </p:cNvPr>
            <p:cNvSpPr/>
            <p:nvPr/>
          </p:nvSpPr>
          <p:spPr>
            <a:xfrm>
              <a:off x="1644225" y="3038675"/>
              <a:ext cx="36725" cy="31650"/>
            </a:xfrm>
            <a:custGeom>
              <a:avLst/>
              <a:gdLst/>
              <a:ahLst/>
              <a:cxnLst/>
              <a:rect l="l" t="t" r="r" b="b"/>
              <a:pathLst>
                <a:path w="1469" h="1266" extrusionOk="0">
                  <a:moveTo>
                    <a:pt x="379" y="0"/>
                  </a:moveTo>
                  <a:cubicBezTo>
                    <a:pt x="178" y="0"/>
                    <a:pt x="0" y="273"/>
                    <a:pt x="213" y="450"/>
                  </a:cubicBezTo>
                  <a:lnTo>
                    <a:pt x="953" y="1190"/>
                  </a:lnTo>
                  <a:cubicBezTo>
                    <a:pt x="1005" y="1237"/>
                    <a:pt x="1065" y="1265"/>
                    <a:pt x="1136" y="1265"/>
                  </a:cubicBezTo>
                  <a:cubicBezTo>
                    <a:pt x="1356" y="1265"/>
                    <a:pt x="1468" y="993"/>
                    <a:pt x="1309" y="839"/>
                  </a:cubicBezTo>
                  <a:lnTo>
                    <a:pt x="569" y="99"/>
                  </a:lnTo>
                  <a:cubicBezTo>
                    <a:pt x="511" y="29"/>
                    <a:pt x="444" y="0"/>
                    <a:pt x="37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65;p47">
              <a:extLst>
                <a:ext uri="{FF2B5EF4-FFF2-40B4-BE49-F238E27FC236}">
                  <a16:creationId xmlns:a16="http://schemas.microsoft.com/office/drawing/2014/main" id="{5E20B7C0-CEE1-4EB7-8875-E8E3EA0CB675}"/>
                </a:ext>
              </a:extLst>
            </p:cNvPr>
            <p:cNvSpPr/>
            <p:nvPr/>
          </p:nvSpPr>
          <p:spPr>
            <a:xfrm>
              <a:off x="1623875" y="3061650"/>
              <a:ext cx="50150" cy="47325"/>
            </a:xfrm>
            <a:custGeom>
              <a:avLst/>
              <a:gdLst/>
              <a:ahLst/>
              <a:cxnLst/>
              <a:rect l="l" t="t" r="r" b="b"/>
              <a:pathLst>
                <a:path w="2006" h="1893" extrusionOk="0">
                  <a:moveTo>
                    <a:pt x="343" y="0"/>
                  </a:moveTo>
                  <a:cubicBezTo>
                    <a:pt x="156" y="0"/>
                    <a:pt x="1" y="229"/>
                    <a:pt x="151" y="412"/>
                  </a:cubicBezTo>
                  <a:lnTo>
                    <a:pt x="1556" y="1817"/>
                  </a:lnTo>
                  <a:cubicBezTo>
                    <a:pt x="1603" y="1864"/>
                    <a:pt x="1664" y="1892"/>
                    <a:pt x="1730" y="1892"/>
                  </a:cubicBezTo>
                  <a:cubicBezTo>
                    <a:pt x="1734" y="1893"/>
                    <a:pt x="1739" y="1893"/>
                    <a:pt x="1744" y="1893"/>
                  </a:cubicBezTo>
                  <a:cubicBezTo>
                    <a:pt x="1805" y="1893"/>
                    <a:pt x="1864" y="1865"/>
                    <a:pt x="1908" y="1822"/>
                  </a:cubicBezTo>
                  <a:cubicBezTo>
                    <a:pt x="2006" y="1724"/>
                    <a:pt x="2006" y="1564"/>
                    <a:pt x="1908" y="1466"/>
                  </a:cubicBezTo>
                  <a:lnTo>
                    <a:pt x="502" y="60"/>
                  </a:lnTo>
                  <a:cubicBezTo>
                    <a:pt x="451" y="18"/>
                    <a:pt x="396" y="0"/>
                    <a:pt x="343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66;p47">
              <a:extLst>
                <a:ext uri="{FF2B5EF4-FFF2-40B4-BE49-F238E27FC236}">
                  <a16:creationId xmlns:a16="http://schemas.microsoft.com/office/drawing/2014/main" id="{52DAADB4-BC15-4673-8B41-D6D63B87C5B9}"/>
                </a:ext>
              </a:extLst>
            </p:cNvPr>
            <p:cNvSpPr/>
            <p:nvPr/>
          </p:nvSpPr>
          <p:spPr>
            <a:xfrm>
              <a:off x="1601650" y="3083800"/>
              <a:ext cx="33500" cy="30675"/>
            </a:xfrm>
            <a:custGeom>
              <a:avLst/>
              <a:gdLst/>
              <a:ahLst/>
              <a:cxnLst/>
              <a:rect l="l" t="t" r="r" b="b"/>
              <a:pathLst>
                <a:path w="1340" h="1227" extrusionOk="0">
                  <a:moveTo>
                    <a:pt x="346" y="0"/>
                  </a:moveTo>
                  <a:cubicBezTo>
                    <a:pt x="156" y="0"/>
                    <a:pt x="0" y="232"/>
                    <a:pt x="154" y="411"/>
                  </a:cubicBezTo>
                  <a:lnTo>
                    <a:pt x="894" y="1151"/>
                  </a:lnTo>
                  <a:cubicBezTo>
                    <a:pt x="941" y="1198"/>
                    <a:pt x="1002" y="1226"/>
                    <a:pt x="1068" y="1226"/>
                  </a:cubicBezTo>
                  <a:cubicBezTo>
                    <a:pt x="1133" y="1226"/>
                    <a:pt x="1199" y="1198"/>
                    <a:pt x="1246" y="1151"/>
                  </a:cubicBezTo>
                  <a:cubicBezTo>
                    <a:pt x="1340" y="1053"/>
                    <a:pt x="1340" y="898"/>
                    <a:pt x="1246" y="800"/>
                  </a:cubicBezTo>
                  <a:lnTo>
                    <a:pt x="506" y="60"/>
                  </a:lnTo>
                  <a:cubicBezTo>
                    <a:pt x="454" y="18"/>
                    <a:pt x="398" y="0"/>
                    <a:pt x="346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67;p47">
              <a:extLst>
                <a:ext uri="{FF2B5EF4-FFF2-40B4-BE49-F238E27FC236}">
                  <a16:creationId xmlns:a16="http://schemas.microsoft.com/office/drawing/2014/main" id="{FFDE122C-03CB-4221-A041-374F85D4D9CF}"/>
                </a:ext>
              </a:extLst>
            </p:cNvPr>
            <p:cNvSpPr/>
            <p:nvPr/>
          </p:nvSpPr>
          <p:spPr>
            <a:xfrm>
              <a:off x="1577850" y="3104950"/>
              <a:ext cx="35175" cy="31650"/>
            </a:xfrm>
            <a:custGeom>
              <a:avLst/>
              <a:gdLst/>
              <a:ahLst/>
              <a:cxnLst/>
              <a:rect l="l" t="t" r="r" b="b"/>
              <a:pathLst>
                <a:path w="1407" h="1266" extrusionOk="0">
                  <a:moveTo>
                    <a:pt x="378" y="1"/>
                  </a:moveTo>
                  <a:cubicBezTo>
                    <a:pt x="177" y="1"/>
                    <a:pt x="0" y="274"/>
                    <a:pt x="216" y="451"/>
                  </a:cubicBezTo>
                  <a:lnTo>
                    <a:pt x="956" y="1191"/>
                  </a:lnTo>
                  <a:cubicBezTo>
                    <a:pt x="1003" y="1238"/>
                    <a:pt x="1069" y="1266"/>
                    <a:pt x="1139" y="1266"/>
                  </a:cubicBezTo>
                  <a:cubicBezTo>
                    <a:pt x="1205" y="1266"/>
                    <a:pt x="1266" y="1238"/>
                    <a:pt x="1312" y="1186"/>
                  </a:cubicBezTo>
                  <a:cubicBezTo>
                    <a:pt x="1406" y="1088"/>
                    <a:pt x="1406" y="933"/>
                    <a:pt x="1312" y="835"/>
                  </a:cubicBezTo>
                  <a:lnTo>
                    <a:pt x="567" y="99"/>
                  </a:lnTo>
                  <a:cubicBezTo>
                    <a:pt x="510" y="29"/>
                    <a:pt x="443" y="1"/>
                    <a:pt x="378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68;p47">
              <a:extLst>
                <a:ext uri="{FF2B5EF4-FFF2-40B4-BE49-F238E27FC236}">
                  <a16:creationId xmlns:a16="http://schemas.microsoft.com/office/drawing/2014/main" id="{F34D34E5-EF42-4764-BF1C-61D9C87F9A7B}"/>
                </a:ext>
              </a:extLst>
            </p:cNvPr>
            <p:cNvSpPr/>
            <p:nvPr/>
          </p:nvSpPr>
          <p:spPr>
            <a:xfrm>
              <a:off x="1555925" y="3127100"/>
              <a:ext cx="51700" cy="48275"/>
            </a:xfrm>
            <a:custGeom>
              <a:avLst/>
              <a:gdLst/>
              <a:ahLst/>
              <a:cxnLst/>
              <a:rect l="l" t="t" r="r" b="b"/>
              <a:pathLst>
                <a:path w="2068" h="1931" extrusionOk="0">
                  <a:moveTo>
                    <a:pt x="379" y="0"/>
                  </a:moveTo>
                  <a:cubicBezTo>
                    <a:pt x="178" y="0"/>
                    <a:pt x="0" y="273"/>
                    <a:pt x="212" y="450"/>
                  </a:cubicBezTo>
                  <a:lnTo>
                    <a:pt x="1618" y="1856"/>
                  </a:lnTo>
                  <a:cubicBezTo>
                    <a:pt x="1665" y="1902"/>
                    <a:pt x="1730" y="1931"/>
                    <a:pt x="1796" y="1931"/>
                  </a:cubicBezTo>
                  <a:cubicBezTo>
                    <a:pt x="1861" y="1931"/>
                    <a:pt x="1927" y="1902"/>
                    <a:pt x="1974" y="1856"/>
                  </a:cubicBezTo>
                  <a:cubicBezTo>
                    <a:pt x="2068" y="1757"/>
                    <a:pt x="2068" y="1603"/>
                    <a:pt x="1974" y="1504"/>
                  </a:cubicBezTo>
                  <a:lnTo>
                    <a:pt x="568" y="99"/>
                  </a:lnTo>
                  <a:cubicBezTo>
                    <a:pt x="511" y="29"/>
                    <a:pt x="444" y="0"/>
                    <a:pt x="37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3673;p47">
            <a:extLst>
              <a:ext uri="{FF2B5EF4-FFF2-40B4-BE49-F238E27FC236}">
                <a16:creationId xmlns:a16="http://schemas.microsoft.com/office/drawing/2014/main" id="{FDF63F75-0ED8-49BF-AACB-D4AC860A522A}"/>
              </a:ext>
            </a:extLst>
          </p:cNvPr>
          <p:cNvGrpSpPr/>
          <p:nvPr/>
        </p:nvGrpSpPr>
        <p:grpSpPr>
          <a:xfrm>
            <a:off x="6751331" y="2571750"/>
            <a:ext cx="1288794" cy="1515931"/>
            <a:chOff x="4940025" y="3561925"/>
            <a:chExt cx="336875" cy="420425"/>
          </a:xfrm>
        </p:grpSpPr>
        <p:sp>
          <p:nvSpPr>
            <p:cNvPr id="56" name="Google Shape;3674;p47">
              <a:extLst>
                <a:ext uri="{FF2B5EF4-FFF2-40B4-BE49-F238E27FC236}">
                  <a16:creationId xmlns:a16="http://schemas.microsoft.com/office/drawing/2014/main" id="{41911046-1333-4DB8-B0F8-391BE7B641A3}"/>
                </a:ext>
              </a:extLst>
            </p:cNvPr>
            <p:cNvSpPr/>
            <p:nvPr/>
          </p:nvSpPr>
          <p:spPr>
            <a:xfrm>
              <a:off x="5018850" y="3849625"/>
              <a:ext cx="194200" cy="97125"/>
            </a:xfrm>
            <a:custGeom>
              <a:avLst/>
              <a:gdLst/>
              <a:ahLst/>
              <a:cxnLst/>
              <a:rect l="l" t="t" r="r" b="b"/>
              <a:pathLst>
                <a:path w="7768" h="3885" extrusionOk="0">
                  <a:moveTo>
                    <a:pt x="3725" y="1"/>
                  </a:moveTo>
                  <a:cubicBezTo>
                    <a:pt x="1668" y="1"/>
                    <a:pt x="0" y="1668"/>
                    <a:pt x="0" y="3725"/>
                  </a:cubicBezTo>
                  <a:lnTo>
                    <a:pt x="0" y="3884"/>
                  </a:lnTo>
                  <a:lnTo>
                    <a:pt x="7768" y="3884"/>
                  </a:lnTo>
                  <a:lnTo>
                    <a:pt x="7768" y="3725"/>
                  </a:lnTo>
                  <a:cubicBezTo>
                    <a:pt x="7768" y="1668"/>
                    <a:pt x="6100" y="1"/>
                    <a:pt x="4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75;p47">
              <a:extLst>
                <a:ext uri="{FF2B5EF4-FFF2-40B4-BE49-F238E27FC236}">
                  <a16:creationId xmlns:a16="http://schemas.microsoft.com/office/drawing/2014/main" id="{5D4EA26E-2F40-4D68-81C4-38FC5ABFECB1}"/>
                </a:ext>
              </a:extLst>
            </p:cNvPr>
            <p:cNvSpPr/>
            <p:nvPr/>
          </p:nvSpPr>
          <p:spPr>
            <a:xfrm>
              <a:off x="5102225" y="3849625"/>
              <a:ext cx="110950" cy="97125"/>
            </a:xfrm>
            <a:custGeom>
              <a:avLst/>
              <a:gdLst/>
              <a:ahLst/>
              <a:cxnLst/>
              <a:rect l="l" t="t" r="r" b="b"/>
              <a:pathLst>
                <a:path w="4438" h="3885" extrusionOk="0">
                  <a:moveTo>
                    <a:pt x="558" y="1"/>
                  </a:moveTo>
                  <a:cubicBezTo>
                    <a:pt x="555" y="1"/>
                    <a:pt x="552" y="1"/>
                    <a:pt x="549" y="1"/>
                  </a:cubicBezTo>
                  <a:cubicBezTo>
                    <a:pt x="362" y="1"/>
                    <a:pt x="179" y="10"/>
                    <a:pt x="1" y="38"/>
                  </a:cubicBezTo>
                  <a:cubicBezTo>
                    <a:pt x="1917" y="310"/>
                    <a:pt x="3337" y="1950"/>
                    <a:pt x="3337" y="3884"/>
                  </a:cubicBezTo>
                  <a:lnTo>
                    <a:pt x="4437" y="3884"/>
                  </a:lnTo>
                  <a:cubicBezTo>
                    <a:pt x="4437" y="1742"/>
                    <a:pt x="2699" y="1"/>
                    <a:pt x="558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76;p47">
              <a:extLst>
                <a:ext uri="{FF2B5EF4-FFF2-40B4-BE49-F238E27FC236}">
                  <a16:creationId xmlns:a16="http://schemas.microsoft.com/office/drawing/2014/main" id="{5D324CBD-433F-4015-AD8E-3F3E6BA70614}"/>
                </a:ext>
              </a:extLst>
            </p:cNvPr>
            <p:cNvSpPr/>
            <p:nvPr/>
          </p:nvSpPr>
          <p:spPr>
            <a:xfrm>
              <a:off x="4940025" y="3815675"/>
              <a:ext cx="121825" cy="28600"/>
            </a:xfrm>
            <a:custGeom>
              <a:avLst/>
              <a:gdLst/>
              <a:ahLst/>
              <a:cxnLst/>
              <a:rect l="l" t="t" r="r" b="b"/>
              <a:pathLst>
                <a:path w="4873" h="1144" extrusionOk="0">
                  <a:moveTo>
                    <a:pt x="361" y="0"/>
                  </a:moveTo>
                  <a:cubicBezTo>
                    <a:pt x="164" y="0"/>
                    <a:pt x="0" y="159"/>
                    <a:pt x="0" y="361"/>
                  </a:cubicBezTo>
                  <a:lnTo>
                    <a:pt x="0" y="782"/>
                  </a:lnTo>
                  <a:cubicBezTo>
                    <a:pt x="0" y="979"/>
                    <a:pt x="159" y="1143"/>
                    <a:pt x="361" y="1143"/>
                  </a:cubicBezTo>
                  <a:lnTo>
                    <a:pt x="4512" y="1143"/>
                  </a:lnTo>
                  <a:cubicBezTo>
                    <a:pt x="4713" y="1143"/>
                    <a:pt x="4873" y="979"/>
                    <a:pt x="4873" y="782"/>
                  </a:cubicBezTo>
                  <a:lnTo>
                    <a:pt x="4873" y="361"/>
                  </a:lnTo>
                  <a:cubicBezTo>
                    <a:pt x="4873" y="159"/>
                    <a:pt x="4713" y="0"/>
                    <a:pt x="4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77;p47">
              <a:extLst>
                <a:ext uri="{FF2B5EF4-FFF2-40B4-BE49-F238E27FC236}">
                  <a16:creationId xmlns:a16="http://schemas.microsoft.com/office/drawing/2014/main" id="{E9CE81B9-2B75-4263-BEB0-EEE8D29DBAD0}"/>
                </a:ext>
              </a:extLst>
            </p:cNvPr>
            <p:cNvSpPr/>
            <p:nvPr/>
          </p:nvSpPr>
          <p:spPr>
            <a:xfrm>
              <a:off x="5024925" y="3815650"/>
              <a:ext cx="36925" cy="28500"/>
            </a:xfrm>
            <a:custGeom>
              <a:avLst/>
              <a:gdLst/>
              <a:ahLst/>
              <a:cxnLst/>
              <a:rect l="l" t="t" r="r" b="b"/>
              <a:pathLst>
                <a:path w="1477" h="1140" extrusionOk="0">
                  <a:moveTo>
                    <a:pt x="9" y="1"/>
                  </a:moveTo>
                  <a:cubicBezTo>
                    <a:pt x="6" y="1"/>
                    <a:pt x="4" y="1"/>
                    <a:pt x="1" y="1"/>
                  </a:cubicBezTo>
                  <a:lnTo>
                    <a:pt x="18" y="1"/>
                  </a:lnTo>
                  <a:cubicBezTo>
                    <a:pt x="15" y="1"/>
                    <a:pt x="12" y="1"/>
                    <a:pt x="9" y="1"/>
                  </a:cubicBezTo>
                  <a:close/>
                  <a:moveTo>
                    <a:pt x="1106" y="1"/>
                  </a:moveTo>
                  <a:cubicBezTo>
                    <a:pt x="1103" y="1"/>
                    <a:pt x="1100" y="1"/>
                    <a:pt x="1097" y="1"/>
                  </a:cubicBezTo>
                  <a:lnTo>
                    <a:pt x="18" y="1"/>
                  </a:lnTo>
                  <a:cubicBezTo>
                    <a:pt x="216" y="6"/>
                    <a:pt x="376" y="171"/>
                    <a:pt x="376" y="376"/>
                  </a:cubicBezTo>
                  <a:lnTo>
                    <a:pt x="376" y="765"/>
                  </a:lnTo>
                  <a:cubicBezTo>
                    <a:pt x="376" y="971"/>
                    <a:pt x="207" y="1139"/>
                    <a:pt x="1" y="1139"/>
                  </a:cubicBezTo>
                  <a:lnTo>
                    <a:pt x="1097" y="1139"/>
                  </a:lnTo>
                  <a:cubicBezTo>
                    <a:pt x="1308" y="1139"/>
                    <a:pt x="1477" y="971"/>
                    <a:pt x="1472" y="765"/>
                  </a:cubicBezTo>
                  <a:lnTo>
                    <a:pt x="1472" y="376"/>
                  </a:lnTo>
                  <a:cubicBezTo>
                    <a:pt x="1476" y="168"/>
                    <a:pt x="1312" y="1"/>
                    <a:pt x="1106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8;p47">
              <a:extLst>
                <a:ext uri="{FF2B5EF4-FFF2-40B4-BE49-F238E27FC236}">
                  <a16:creationId xmlns:a16="http://schemas.microsoft.com/office/drawing/2014/main" id="{235B5C8A-9B17-4291-9A20-270BF30D1425}"/>
                </a:ext>
              </a:extLst>
            </p:cNvPr>
            <p:cNvSpPr/>
            <p:nvPr/>
          </p:nvSpPr>
          <p:spPr>
            <a:xfrm>
              <a:off x="4968600" y="3844250"/>
              <a:ext cx="78600" cy="61975"/>
            </a:xfrm>
            <a:custGeom>
              <a:avLst/>
              <a:gdLst/>
              <a:ahLst/>
              <a:cxnLst/>
              <a:rect l="l" t="t" r="r" b="b"/>
              <a:pathLst>
                <a:path w="3144" h="2479" extrusionOk="0">
                  <a:moveTo>
                    <a:pt x="0" y="0"/>
                  </a:moveTo>
                  <a:cubicBezTo>
                    <a:pt x="14" y="52"/>
                    <a:pt x="38" y="103"/>
                    <a:pt x="66" y="155"/>
                  </a:cubicBezTo>
                  <a:cubicBezTo>
                    <a:pt x="609" y="1115"/>
                    <a:pt x="1401" y="1921"/>
                    <a:pt x="2357" y="2478"/>
                  </a:cubicBezTo>
                  <a:cubicBezTo>
                    <a:pt x="2554" y="2062"/>
                    <a:pt x="2816" y="1677"/>
                    <a:pt x="3144" y="1349"/>
                  </a:cubicBezTo>
                  <a:cubicBezTo>
                    <a:pt x="2540" y="1012"/>
                    <a:pt x="2015" y="553"/>
                    <a:pt x="1603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9;p47">
              <a:extLst>
                <a:ext uri="{FF2B5EF4-FFF2-40B4-BE49-F238E27FC236}">
                  <a16:creationId xmlns:a16="http://schemas.microsoft.com/office/drawing/2014/main" id="{741D0B8D-9A94-434D-B6C3-C8BCC463A22C}"/>
                </a:ext>
              </a:extLst>
            </p:cNvPr>
            <p:cNvSpPr/>
            <p:nvPr/>
          </p:nvSpPr>
          <p:spPr>
            <a:xfrm>
              <a:off x="5091700" y="3879975"/>
              <a:ext cx="42300" cy="36250"/>
            </a:xfrm>
            <a:custGeom>
              <a:avLst/>
              <a:gdLst/>
              <a:ahLst/>
              <a:cxnLst/>
              <a:rect l="l" t="t" r="r" b="b"/>
              <a:pathLst>
                <a:path w="1692" h="1450" extrusionOk="0">
                  <a:moveTo>
                    <a:pt x="970" y="0"/>
                  </a:moveTo>
                  <a:cubicBezTo>
                    <a:pt x="323" y="0"/>
                    <a:pt x="0" y="782"/>
                    <a:pt x="455" y="1237"/>
                  </a:cubicBezTo>
                  <a:cubicBezTo>
                    <a:pt x="603" y="1384"/>
                    <a:pt x="784" y="1449"/>
                    <a:pt x="962" y="1449"/>
                  </a:cubicBezTo>
                  <a:cubicBezTo>
                    <a:pt x="1335" y="1449"/>
                    <a:pt x="1691" y="1161"/>
                    <a:pt x="1691" y="726"/>
                  </a:cubicBezTo>
                  <a:cubicBezTo>
                    <a:pt x="1691" y="323"/>
                    <a:pt x="1368" y="0"/>
                    <a:pt x="970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80;p47">
              <a:extLst>
                <a:ext uri="{FF2B5EF4-FFF2-40B4-BE49-F238E27FC236}">
                  <a16:creationId xmlns:a16="http://schemas.microsoft.com/office/drawing/2014/main" id="{0FF864B3-6344-4448-A3D4-14F0EB4DA3A1}"/>
                </a:ext>
              </a:extLst>
            </p:cNvPr>
            <p:cNvSpPr/>
            <p:nvPr/>
          </p:nvSpPr>
          <p:spPr>
            <a:xfrm>
              <a:off x="5177200" y="3641850"/>
              <a:ext cx="86450" cy="255475"/>
            </a:xfrm>
            <a:custGeom>
              <a:avLst/>
              <a:gdLst/>
              <a:ahLst/>
              <a:cxnLst/>
              <a:rect l="l" t="t" r="r" b="b"/>
              <a:pathLst>
                <a:path w="3458" h="10219" extrusionOk="0">
                  <a:moveTo>
                    <a:pt x="684" y="1"/>
                  </a:moveTo>
                  <a:lnTo>
                    <a:pt x="103" y="1214"/>
                  </a:lnTo>
                  <a:cubicBezTo>
                    <a:pt x="2802" y="3205"/>
                    <a:pt x="2750" y="7258"/>
                    <a:pt x="0" y="9178"/>
                  </a:cubicBezTo>
                  <a:cubicBezTo>
                    <a:pt x="356" y="9469"/>
                    <a:pt x="661" y="9820"/>
                    <a:pt x="900" y="10218"/>
                  </a:cubicBezTo>
                  <a:cubicBezTo>
                    <a:pt x="2413" y="9108"/>
                    <a:pt x="3350" y="7379"/>
                    <a:pt x="3458" y="5505"/>
                  </a:cubicBezTo>
                  <a:lnTo>
                    <a:pt x="3448" y="4709"/>
                  </a:lnTo>
                  <a:cubicBezTo>
                    <a:pt x="3322" y="2882"/>
                    <a:pt x="2394" y="1200"/>
                    <a:pt x="918" y="113"/>
                  </a:cubicBezTo>
                  <a:cubicBezTo>
                    <a:pt x="848" y="62"/>
                    <a:pt x="769" y="19"/>
                    <a:pt x="684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81;p47">
              <a:extLst>
                <a:ext uri="{FF2B5EF4-FFF2-40B4-BE49-F238E27FC236}">
                  <a16:creationId xmlns:a16="http://schemas.microsoft.com/office/drawing/2014/main" id="{E26230D3-F770-4413-A244-E6B483FB23F8}"/>
                </a:ext>
              </a:extLst>
            </p:cNvPr>
            <p:cNvSpPr/>
            <p:nvPr/>
          </p:nvSpPr>
          <p:spPr>
            <a:xfrm>
              <a:off x="5190075" y="3641850"/>
              <a:ext cx="73475" cy="255475"/>
            </a:xfrm>
            <a:custGeom>
              <a:avLst/>
              <a:gdLst/>
              <a:ahLst/>
              <a:cxnLst/>
              <a:rect l="l" t="t" r="r" b="b"/>
              <a:pathLst>
                <a:path w="2939" h="10219" extrusionOk="0">
                  <a:moveTo>
                    <a:pt x="169" y="1"/>
                  </a:moveTo>
                  <a:lnTo>
                    <a:pt x="1" y="352"/>
                  </a:lnTo>
                  <a:cubicBezTo>
                    <a:pt x="638" y="891"/>
                    <a:pt x="1162" y="1547"/>
                    <a:pt x="1547" y="2292"/>
                  </a:cubicBezTo>
                  <a:cubicBezTo>
                    <a:pt x="1935" y="3041"/>
                    <a:pt x="2165" y="3866"/>
                    <a:pt x="2226" y="4709"/>
                  </a:cubicBezTo>
                  <a:lnTo>
                    <a:pt x="2235" y="5505"/>
                  </a:lnTo>
                  <a:cubicBezTo>
                    <a:pt x="2142" y="7178"/>
                    <a:pt x="1383" y="8738"/>
                    <a:pt x="132" y="9848"/>
                  </a:cubicBezTo>
                  <a:cubicBezTo>
                    <a:pt x="221" y="9965"/>
                    <a:pt x="305" y="10092"/>
                    <a:pt x="380" y="10218"/>
                  </a:cubicBezTo>
                  <a:cubicBezTo>
                    <a:pt x="1893" y="9108"/>
                    <a:pt x="2835" y="7379"/>
                    <a:pt x="2938" y="5505"/>
                  </a:cubicBezTo>
                  <a:lnTo>
                    <a:pt x="2933" y="4709"/>
                  </a:lnTo>
                  <a:cubicBezTo>
                    <a:pt x="2807" y="2882"/>
                    <a:pt x="1879" y="1200"/>
                    <a:pt x="403" y="113"/>
                  </a:cubicBezTo>
                  <a:cubicBezTo>
                    <a:pt x="333" y="62"/>
                    <a:pt x="254" y="19"/>
                    <a:pt x="169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2;p47">
              <a:extLst>
                <a:ext uri="{FF2B5EF4-FFF2-40B4-BE49-F238E27FC236}">
                  <a16:creationId xmlns:a16="http://schemas.microsoft.com/office/drawing/2014/main" id="{6CB00859-F586-4D76-9618-6CE470B86080}"/>
                </a:ext>
              </a:extLst>
            </p:cNvPr>
            <p:cNvSpPr/>
            <p:nvPr/>
          </p:nvSpPr>
          <p:spPr>
            <a:xfrm>
              <a:off x="4955000" y="3946725"/>
              <a:ext cx="321900" cy="35625"/>
            </a:xfrm>
            <a:custGeom>
              <a:avLst/>
              <a:gdLst/>
              <a:ahLst/>
              <a:cxnLst/>
              <a:rect l="l" t="t" r="r" b="b"/>
              <a:pathLst>
                <a:path w="12876" h="1425" extrusionOk="0">
                  <a:moveTo>
                    <a:pt x="1078" y="0"/>
                  </a:moveTo>
                  <a:cubicBezTo>
                    <a:pt x="727" y="0"/>
                    <a:pt x="408" y="216"/>
                    <a:pt x="282" y="544"/>
                  </a:cubicBezTo>
                  <a:lnTo>
                    <a:pt x="71" y="1073"/>
                  </a:lnTo>
                  <a:cubicBezTo>
                    <a:pt x="1" y="1242"/>
                    <a:pt x="127" y="1425"/>
                    <a:pt x="310" y="1425"/>
                  </a:cubicBezTo>
                  <a:lnTo>
                    <a:pt x="12571" y="1425"/>
                  </a:lnTo>
                  <a:cubicBezTo>
                    <a:pt x="12753" y="1425"/>
                    <a:pt x="12875" y="1242"/>
                    <a:pt x="12810" y="1073"/>
                  </a:cubicBezTo>
                  <a:lnTo>
                    <a:pt x="12599" y="544"/>
                  </a:lnTo>
                  <a:cubicBezTo>
                    <a:pt x="12472" y="216"/>
                    <a:pt x="12154" y="0"/>
                    <a:pt x="11802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3;p47">
              <a:extLst>
                <a:ext uri="{FF2B5EF4-FFF2-40B4-BE49-F238E27FC236}">
                  <a16:creationId xmlns:a16="http://schemas.microsoft.com/office/drawing/2014/main" id="{16FAFF92-FD8B-46C4-9543-EB439D6269BB}"/>
                </a:ext>
              </a:extLst>
            </p:cNvPr>
            <p:cNvSpPr/>
            <p:nvPr/>
          </p:nvSpPr>
          <p:spPr>
            <a:xfrm>
              <a:off x="5239975" y="3946725"/>
              <a:ext cx="36925" cy="35500"/>
            </a:xfrm>
            <a:custGeom>
              <a:avLst/>
              <a:gdLst/>
              <a:ahLst/>
              <a:cxnLst/>
              <a:rect l="l" t="t" r="r" b="b"/>
              <a:pathLst>
                <a:path w="1477" h="1420" extrusionOk="0">
                  <a:moveTo>
                    <a:pt x="414" y="0"/>
                  </a:moveTo>
                  <a:cubicBezTo>
                    <a:pt x="411" y="0"/>
                    <a:pt x="407" y="0"/>
                    <a:pt x="403" y="0"/>
                  </a:cubicBezTo>
                  <a:lnTo>
                    <a:pt x="0" y="0"/>
                  </a:lnTo>
                  <a:lnTo>
                    <a:pt x="567" y="1420"/>
                  </a:lnTo>
                  <a:lnTo>
                    <a:pt x="1172" y="1420"/>
                  </a:lnTo>
                  <a:cubicBezTo>
                    <a:pt x="1354" y="1420"/>
                    <a:pt x="1476" y="1237"/>
                    <a:pt x="1411" y="1073"/>
                  </a:cubicBezTo>
                  <a:lnTo>
                    <a:pt x="1200" y="539"/>
                  </a:lnTo>
                  <a:cubicBezTo>
                    <a:pt x="1070" y="215"/>
                    <a:pt x="761" y="0"/>
                    <a:pt x="414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4;p47">
              <a:extLst>
                <a:ext uri="{FF2B5EF4-FFF2-40B4-BE49-F238E27FC236}">
                  <a16:creationId xmlns:a16="http://schemas.microsoft.com/office/drawing/2014/main" id="{3B443480-554E-49D3-BA90-A2335CDF8D16}"/>
                </a:ext>
              </a:extLst>
            </p:cNvPr>
            <p:cNvSpPr/>
            <p:nvPr/>
          </p:nvSpPr>
          <p:spPr>
            <a:xfrm>
              <a:off x="5180700" y="3561925"/>
              <a:ext cx="68200" cy="66300"/>
            </a:xfrm>
            <a:custGeom>
              <a:avLst/>
              <a:gdLst/>
              <a:ahLst/>
              <a:cxnLst/>
              <a:rect l="l" t="t" r="r" b="b"/>
              <a:pathLst>
                <a:path w="2728" h="2652" extrusionOk="0">
                  <a:moveTo>
                    <a:pt x="653" y="0"/>
                  </a:moveTo>
                  <a:cubicBezTo>
                    <a:pt x="558" y="0"/>
                    <a:pt x="465" y="35"/>
                    <a:pt x="394" y="106"/>
                  </a:cubicBezTo>
                  <a:lnTo>
                    <a:pt x="146" y="359"/>
                  </a:lnTo>
                  <a:cubicBezTo>
                    <a:pt x="1" y="499"/>
                    <a:pt x="1" y="733"/>
                    <a:pt x="146" y="874"/>
                  </a:cubicBezTo>
                  <a:lnTo>
                    <a:pt x="1814" y="2546"/>
                  </a:lnTo>
                  <a:cubicBezTo>
                    <a:pt x="1886" y="2617"/>
                    <a:pt x="1980" y="2652"/>
                    <a:pt x="2074" y="2652"/>
                  </a:cubicBezTo>
                  <a:cubicBezTo>
                    <a:pt x="2168" y="2652"/>
                    <a:pt x="2261" y="2617"/>
                    <a:pt x="2334" y="2546"/>
                  </a:cubicBezTo>
                  <a:lnTo>
                    <a:pt x="2582" y="2298"/>
                  </a:lnTo>
                  <a:cubicBezTo>
                    <a:pt x="2727" y="2153"/>
                    <a:pt x="2727" y="1919"/>
                    <a:pt x="2582" y="1778"/>
                  </a:cubicBezTo>
                  <a:lnTo>
                    <a:pt x="914" y="106"/>
                  </a:lnTo>
                  <a:cubicBezTo>
                    <a:pt x="842" y="35"/>
                    <a:pt x="747" y="0"/>
                    <a:pt x="653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5;p47">
              <a:extLst>
                <a:ext uri="{FF2B5EF4-FFF2-40B4-BE49-F238E27FC236}">
                  <a16:creationId xmlns:a16="http://schemas.microsoft.com/office/drawing/2014/main" id="{90850D0E-698E-4CE2-A437-6F648E6C65C4}"/>
                </a:ext>
              </a:extLst>
            </p:cNvPr>
            <p:cNvSpPr/>
            <p:nvPr/>
          </p:nvSpPr>
          <p:spPr>
            <a:xfrm>
              <a:off x="5210225" y="3585525"/>
              <a:ext cx="38550" cy="42675"/>
            </a:xfrm>
            <a:custGeom>
              <a:avLst/>
              <a:gdLst/>
              <a:ahLst/>
              <a:cxnLst/>
              <a:rect l="l" t="t" r="r" b="b"/>
              <a:pathLst>
                <a:path w="1542" h="1707" extrusionOk="0">
                  <a:moveTo>
                    <a:pt x="567" y="0"/>
                  </a:moveTo>
                  <a:lnTo>
                    <a:pt x="579" y="12"/>
                  </a:lnTo>
                  <a:lnTo>
                    <a:pt x="567" y="0"/>
                  </a:lnTo>
                  <a:close/>
                  <a:moveTo>
                    <a:pt x="579" y="12"/>
                  </a:moveTo>
                  <a:lnTo>
                    <a:pt x="769" y="202"/>
                  </a:lnTo>
                  <a:lnTo>
                    <a:pt x="769" y="202"/>
                  </a:lnTo>
                  <a:lnTo>
                    <a:pt x="579" y="12"/>
                  </a:lnTo>
                  <a:close/>
                  <a:moveTo>
                    <a:pt x="769" y="202"/>
                  </a:moveTo>
                  <a:cubicBezTo>
                    <a:pt x="919" y="352"/>
                    <a:pt x="919" y="595"/>
                    <a:pt x="769" y="745"/>
                  </a:cubicBezTo>
                  <a:lnTo>
                    <a:pt x="544" y="970"/>
                  </a:lnTo>
                  <a:cubicBezTo>
                    <a:pt x="469" y="1045"/>
                    <a:pt x="370" y="1082"/>
                    <a:pt x="272" y="1082"/>
                  </a:cubicBezTo>
                  <a:cubicBezTo>
                    <a:pt x="174" y="1082"/>
                    <a:pt x="75" y="1045"/>
                    <a:pt x="0" y="970"/>
                  </a:cubicBezTo>
                  <a:lnTo>
                    <a:pt x="0" y="970"/>
                  </a:lnTo>
                  <a:lnTo>
                    <a:pt x="628" y="1598"/>
                  </a:lnTo>
                  <a:cubicBezTo>
                    <a:pt x="703" y="1670"/>
                    <a:pt x="800" y="1707"/>
                    <a:pt x="898" y="1707"/>
                  </a:cubicBezTo>
                  <a:cubicBezTo>
                    <a:pt x="995" y="1707"/>
                    <a:pt x="1092" y="1670"/>
                    <a:pt x="1167" y="1598"/>
                  </a:cubicBezTo>
                  <a:lnTo>
                    <a:pt x="1396" y="1368"/>
                  </a:lnTo>
                  <a:cubicBezTo>
                    <a:pt x="1542" y="1214"/>
                    <a:pt x="1537" y="975"/>
                    <a:pt x="1392" y="825"/>
                  </a:cubicBezTo>
                  <a:lnTo>
                    <a:pt x="769" y="202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6;p47">
              <a:extLst>
                <a:ext uri="{FF2B5EF4-FFF2-40B4-BE49-F238E27FC236}">
                  <a16:creationId xmlns:a16="http://schemas.microsoft.com/office/drawing/2014/main" id="{2D2AA1AD-AD0F-4228-BE04-15F9AF3870D9}"/>
                </a:ext>
              </a:extLst>
            </p:cNvPr>
            <p:cNvSpPr/>
            <p:nvPr/>
          </p:nvSpPr>
          <p:spPr>
            <a:xfrm>
              <a:off x="5015800" y="3701200"/>
              <a:ext cx="93825" cy="92350"/>
            </a:xfrm>
            <a:custGeom>
              <a:avLst/>
              <a:gdLst/>
              <a:ahLst/>
              <a:cxnLst/>
              <a:rect l="l" t="t" r="r" b="b"/>
              <a:pathLst>
                <a:path w="3753" h="3694" extrusionOk="0">
                  <a:moveTo>
                    <a:pt x="755" y="1"/>
                  </a:moveTo>
                  <a:cubicBezTo>
                    <a:pt x="682" y="1"/>
                    <a:pt x="609" y="28"/>
                    <a:pt x="553" y="82"/>
                  </a:cubicBezTo>
                  <a:lnTo>
                    <a:pt x="108" y="531"/>
                  </a:lnTo>
                  <a:cubicBezTo>
                    <a:pt x="0" y="639"/>
                    <a:pt x="0" y="817"/>
                    <a:pt x="108" y="929"/>
                  </a:cubicBezTo>
                  <a:lnTo>
                    <a:pt x="2788" y="3609"/>
                  </a:lnTo>
                  <a:cubicBezTo>
                    <a:pt x="2844" y="3665"/>
                    <a:pt x="2917" y="3694"/>
                    <a:pt x="2989" y="3694"/>
                  </a:cubicBezTo>
                  <a:cubicBezTo>
                    <a:pt x="3062" y="3694"/>
                    <a:pt x="3135" y="3665"/>
                    <a:pt x="3191" y="3609"/>
                  </a:cubicBezTo>
                  <a:lnTo>
                    <a:pt x="3641" y="3164"/>
                  </a:lnTo>
                  <a:cubicBezTo>
                    <a:pt x="3753" y="3052"/>
                    <a:pt x="3753" y="2869"/>
                    <a:pt x="3636" y="2766"/>
                  </a:cubicBezTo>
                  <a:lnTo>
                    <a:pt x="956" y="82"/>
                  </a:lnTo>
                  <a:cubicBezTo>
                    <a:pt x="900" y="28"/>
                    <a:pt x="827" y="1"/>
                    <a:pt x="755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7;p47">
              <a:extLst>
                <a:ext uri="{FF2B5EF4-FFF2-40B4-BE49-F238E27FC236}">
                  <a16:creationId xmlns:a16="http://schemas.microsoft.com/office/drawing/2014/main" id="{CFED229B-6045-44FC-A9BA-450204A36062}"/>
                </a:ext>
              </a:extLst>
            </p:cNvPr>
            <p:cNvSpPr/>
            <p:nvPr/>
          </p:nvSpPr>
          <p:spPr>
            <a:xfrm>
              <a:off x="5069800" y="3754400"/>
              <a:ext cx="39725" cy="39000"/>
            </a:xfrm>
            <a:custGeom>
              <a:avLst/>
              <a:gdLst/>
              <a:ahLst/>
              <a:cxnLst/>
              <a:rect l="l" t="t" r="r" b="b"/>
              <a:pathLst>
                <a:path w="1589" h="1560" extrusionOk="0">
                  <a:moveTo>
                    <a:pt x="848" y="1"/>
                  </a:moveTo>
                  <a:lnTo>
                    <a:pt x="856" y="9"/>
                  </a:lnTo>
                  <a:lnTo>
                    <a:pt x="856" y="9"/>
                  </a:lnTo>
                  <a:cubicBezTo>
                    <a:pt x="854" y="6"/>
                    <a:pt x="851" y="4"/>
                    <a:pt x="848" y="1"/>
                  </a:cubicBezTo>
                  <a:close/>
                  <a:moveTo>
                    <a:pt x="0" y="849"/>
                  </a:moveTo>
                  <a:lnTo>
                    <a:pt x="0" y="849"/>
                  </a:lnTo>
                  <a:cubicBezTo>
                    <a:pt x="3" y="852"/>
                    <a:pt x="6" y="854"/>
                    <a:pt x="9" y="857"/>
                  </a:cubicBezTo>
                  <a:lnTo>
                    <a:pt x="9" y="857"/>
                  </a:lnTo>
                  <a:lnTo>
                    <a:pt x="0" y="849"/>
                  </a:lnTo>
                  <a:close/>
                  <a:moveTo>
                    <a:pt x="856" y="9"/>
                  </a:moveTo>
                  <a:lnTo>
                    <a:pt x="856" y="9"/>
                  </a:lnTo>
                  <a:cubicBezTo>
                    <a:pt x="965" y="122"/>
                    <a:pt x="962" y="304"/>
                    <a:pt x="848" y="418"/>
                  </a:cubicBezTo>
                  <a:lnTo>
                    <a:pt x="417" y="849"/>
                  </a:lnTo>
                  <a:cubicBezTo>
                    <a:pt x="358" y="907"/>
                    <a:pt x="282" y="937"/>
                    <a:pt x="207" y="937"/>
                  </a:cubicBezTo>
                  <a:cubicBezTo>
                    <a:pt x="135" y="937"/>
                    <a:pt x="64" y="910"/>
                    <a:pt x="9" y="857"/>
                  </a:cubicBezTo>
                  <a:lnTo>
                    <a:pt x="9" y="857"/>
                  </a:lnTo>
                  <a:lnTo>
                    <a:pt x="623" y="1472"/>
                  </a:lnTo>
                  <a:cubicBezTo>
                    <a:pt x="679" y="1530"/>
                    <a:pt x="756" y="1560"/>
                    <a:pt x="832" y="1560"/>
                  </a:cubicBezTo>
                  <a:cubicBezTo>
                    <a:pt x="908" y="1560"/>
                    <a:pt x="984" y="1530"/>
                    <a:pt x="1040" y="1472"/>
                  </a:cubicBezTo>
                  <a:lnTo>
                    <a:pt x="1471" y="1041"/>
                  </a:lnTo>
                  <a:cubicBezTo>
                    <a:pt x="1588" y="928"/>
                    <a:pt x="1588" y="736"/>
                    <a:pt x="1471" y="624"/>
                  </a:cubicBezTo>
                  <a:lnTo>
                    <a:pt x="856" y="9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8;p47">
              <a:extLst>
                <a:ext uri="{FF2B5EF4-FFF2-40B4-BE49-F238E27FC236}">
                  <a16:creationId xmlns:a16="http://schemas.microsoft.com/office/drawing/2014/main" id="{CAE5E20A-1306-4E4F-B549-E3AA6E5CF32C}"/>
                </a:ext>
              </a:extLst>
            </p:cNvPr>
            <p:cNvSpPr/>
            <p:nvPr/>
          </p:nvSpPr>
          <p:spPr>
            <a:xfrm>
              <a:off x="5007125" y="3730275"/>
              <a:ext cx="38200" cy="37300"/>
            </a:xfrm>
            <a:custGeom>
              <a:avLst/>
              <a:gdLst/>
              <a:ahLst/>
              <a:cxnLst/>
              <a:rect l="l" t="t" r="r" b="b"/>
              <a:pathLst>
                <a:path w="1528" h="1492" extrusionOk="0">
                  <a:moveTo>
                    <a:pt x="703" y="1"/>
                  </a:moveTo>
                  <a:lnTo>
                    <a:pt x="146" y="558"/>
                  </a:lnTo>
                  <a:cubicBezTo>
                    <a:pt x="1" y="708"/>
                    <a:pt x="1" y="947"/>
                    <a:pt x="146" y="1092"/>
                  </a:cubicBezTo>
                  <a:lnTo>
                    <a:pt x="436" y="1383"/>
                  </a:lnTo>
                  <a:cubicBezTo>
                    <a:pt x="511" y="1455"/>
                    <a:pt x="609" y="1492"/>
                    <a:pt x="705" y="1492"/>
                  </a:cubicBezTo>
                  <a:cubicBezTo>
                    <a:pt x="802" y="1492"/>
                    <a:pt x="898" y="1455"/>
                    <a:pt x="970" y="1383"/>
                  </a:cubicBezTo>
                  <a:lnTo>
                    <a:pt x="1528" y="83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9;p47">
              <a:extLst>
                <a:ext uri="{FF2B5EF4-FFF2-40B4-BE49-F238E27FC236}">
                  <a16:creationId xmlns:a16="http://schemas.microsoft.com/office/drawing/2014/main" id="{BE400E99-F9A4-46B7-8B86-EB9AAC2C895A}"/>
                </a:ext>
              </a:extLst>
            </p:cNvPr>
            <p:cNvSpPr/>
            <p:nvPr/>
          </p:nvSpPr>
          <p:spPr>
            <a:xfrm>
              <a:off x="5041200" y="3764600"/>
              <a:ext cx="38225" cy="37275"/>
            </a:xfrm>
            <a:custGeom>
              <a:avLst/>
              <a:gdLst/>
              <a:ahLst/>
              <a:cxnLst/>
              <a:rect l="l" t="t" r="r" b="b"/>
              <a:pathLst>
                <a:path w="1529" h="1491" extrusionOk="0">
                  <a:moveTo>
                    <a:pt x="704" y="0"/>
                  </a:moveTo>
                  <a:lnTo>
                    <a:pt x="151" y="553"/>
                  </a:lnTo>
                  <a:cubicBezTo>
                    <a:pt x="1" y="703"/>
                    <a:pt x="1" y="942"/>
                    <a:pt x="151" y="1092"/>
                  </a:cubicBezTo>
                  <a:lnTo>
                    <a:pt x="437" y="1378"/>
                  </a:lnTo>
                  <a:cubicBezTo>
                    <a:pt x="512" y="1453"/>
                    <a:pt x="609" y="1490"/>
                    <a:pt x="706" y="1490"/>
                  </a:cubicBezTo>
                  <a:cubicBezTo>
                    <a:pt x="803" y="1490"/>
                    <a:pt x="900" y="1453"/>
                    <a:pt x="975" y="1378"/>
                  </a:cubicBezTo>
                  <a:lnTo>
                    <a:pt x="1528" y="825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90;p47">
              <a:extLst>
                <a:ext uri="{FF2B5EF4-FFF2-40B4-BE49-F238E27FC236}">
                  <a16:creationId xmlns:a16="http://schemas.microsoft.com/office/drawing/2014/main" id="{89E963FC-9ABC-4C24-9EFD-878AB85F17E9}"/>
                </a:ext>
              </a:extLst>
            </p:cNvPr>
            <p:cNvSpPr/>
            <p:nvPr/>
          </p:nvSpPr>
          <p:spPr>
            <a:xfrm>
              <a:off x="5153075" y="3587500"/>
              <a:ext cx="71800" cy="71825"/>
            </a:xfrm>
            <a:custGeom>
              <a:avLst/>
              <a:gdLst/>
              <a:ahLst/>
              <a:cxnLst/>
              <a:rect l="l" t="t" r="r" b="b"/>
              <a:pathLst>
                <a:path w="2872" h="2873" extrusionOk="0">
                  <a:moveTo>
                    <a:pt x="1406" y="1"/>
                  </a:moveTo>
                  <a:lnTo>
                    <a:pt x="0" y="1406"/>
                  </a:lnTo>
                  <a:lnTo>
                    <a:pt x="1467" y="2873"/>
                  </a:lnTo>
                  <a:lnTo>
                    <a:pt x="2872" y="1467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91;p47">
              <a:extLst>
                <a:ext uri="{FF2B5EF4-FFF2-40B4-BE49-F238E27FC236}">
                  <a16:creationId xmlns:a16="http://schemas.microsoft.com/office/drawing/2014/main" id="{D34FF918-57B6-40B8-9308-220C65992372}"/>
                </a:ext>
              </a:extLst>
            </p:cNvPr>
            <p:cNvSpPr/>
            <p:nvPr/>
          </p:nvSpPr>
          <p:spPr>
            <a:xfrm>
              <a:off x="5153175" y="3608700"/>
              <a:ext cx="71825" cy="50625"/>
            </a:xfrm>
            <a:custGeom>
              <a:avLst/>
              <a:gdLst/>
              <a:ahLst/>
              <a:cxnLst/>
              <a:rect l="l" t="t" r="r" b="b"/>
              <a:pathLst>
                <a:path w="2873" h="2025" extrusionOk="0">
                  <a:moveTo>
                    <a:pt x="1" y="563"/>
                  </a:moveTo>
                  <a:lnTo>
                    <a:pt x="839" y="1406"/>
                  </a:lnTo>
                  <a:lnTo>
                    <a:pt x="843" y="1403"/>
                  </a:lnTo>
                  <a:lnTo>
                    <a:pt x="1" y="563"/>
                  </a:lnTo>
                  <a:close/>
                  <a:moveTo>
                    <a:pt x="2245" y="1"/>
                  </a:moveTo>
                  <a:lnTo>
                    <a:pt x="843" y="1403"/>
                  </a:lnTo>
                  <a:lnTo>
                    <a:pt x="1467" y="2025"/>
                  </a:lnTo>
                  <a:lnTo>
                    <a:pt x="2873" y="619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2;p47">
              <a:extLst>
                <a:ext uri="{FF2B5EF4-FFF2-40B4-BE49-F238E27FC236}">
                  <a16:creationId xmlns:a16="http://schemas.microsoft.com/office/drawing/2014/main" id="{2E073021-E318-487F-A42D-0DB0617BC67B}"/>
                </a:ext>
              </a:extLst>
            </p:cNvPr>
            <p:cNvSpPr/>
            <p:nvPr/>
          </p:nvSpPr>
          <p:spPr>
            <a:xfrm>
              <a:off x="5045900" y="3615125"/>
              <a:ext cx="149225" cy="148675"/>
            </a:xfrm>
            <a:custGeom>
              <a:avLst/>
              <a:gdLst/>
              <a:ahLst/>
              <a:cxnLst/>
              <a:rect l="l" t="t" r="r" b="b"/>
              <a:pathLst>
                <a:path w="5969" h="5947" extrusionOk="0">
                  <a:moveTo>
                    <a:pt x="3870" y="0"/>
                  </a:moveTo>
                  <a:cubicBezTo>
                    <a:pt x="3801" y="0"/>
                    <a:pt x="3732" y="27"/>
                    <a:pt x="3678" y="81"/>
                  </a:cubicBezTo>
                  <a:lnTo>
                    <a:pt x="2226" y="1529"/>
                  </a:lnTo>
                  <a:lnTo>
                    <a:pt x="1490" y="2274"/>
                  </a:lnTo>
                  <a:lnTo>
                    <a:pt x="0" y="3763"/>
                  </a:lnTo>
                  <a:lnTo>
                    <a:pt x="2188" y="5947"/>
                  </a:lnTo>
                  <a:lnTo>
                    <a:pt x="5866" y="2269"/>
                  </a:lnTo>
                  <a:cubicBezTo>
                    <a:pt x="5969" y="2161"/>
                    <a:pt x="5969" y="1988"/>
                    <a:pt x="5866" y="1880"/>
                  </a:cubicBezTo>
                  <a:lnTo>
                    <a:pt x="4062" y="81"/>
                  </a:lnTo>
                  <a:cubicBezTo>
                    <a:pt x="4008" y="27"/>
                    <a:pt x="3939" y="0"/>
                    <a:pt x="3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3;p47">
              <a:extLst>
                <a:ext uri="{FF2B5EF4-FFF2-40B4-BE49-F238E27FC236}">
                  <a16:creationId xmlns:a16="http://schemas.microsoft.com/office/drawing/2014/main" id="{0503AD82-AE59-4953-8412-6D5A27BF87E2}"/>
                </a:ext>
              </a:extLst>
            </p:cNvPr>
            <p:cNvSpPr/>
            <p:nvPr/>
          </p:nvSpPr>
          <p:spPr>
            <a:xfrm>
              <a:off x="5085025" y="3651575"/>
              <a:ext cx="110225" cy="112575"/>
            </a:xfrm>
            <a:custGeom>
              <a:avLst/>
              <a:gdLst/>
              <a:ahLst/>
              <a:cxnLst/>
              <a:rect l="l" t="t" r="r" b="b"/>
              <a:pathLst>
                <a:path w="4409" h="4503" extrusionOk="0">
                  <a:moveTo>
                    <a:pt x="3875" y="0"/>
                  </a:moveTo>
                  <a:lnTo>
                    <a:pt x="0" y="3880"/>
                  </a:lnTo>
                  <a:lnTo>
                    <a:pt x="623" y="4503"/>
                  </a:lnTo>
                  <a:lnTo>
                    <a:pt x="4306" y="820"/>
                  </a:lnTo>
                  <a:cubicBezTo>
                    <a:pt x="4409" y="717"/>
                    <a:pt x="4409" y="544"/>
                    <a:pt x="4306" y="436"/>
                  </a:cubicBezTo>
                  <a:lnTo>
                    <a:pt x="3875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523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1"/>
          <p:cNvSpPr/>
          <p:nvPr/>
        </p:nvSpPr>
        <p:spPr>
          <a:xfrm>
            <a:off x="3348550" y="2292325"/>
            <a:ext cx="2533500" cy="253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1"/>
          <p:cNvSpPr/>
          <p:nvPr/>
        </p:nvSpPr>
        <p:spPr>
          <a:xfrm>
            <a:off x="3649254" y="2589836"/>
            <a:ext cx="1932078" cy="1938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31"/>
          <p:cNvGrpSpPr/>
          <p:nvPr/>
        </p:nvGrpSpPr>
        <p:grpSpPr>
          <a:xfrm>
            <a:off x="2810951" y="2671047"/>
            <a:ext cx="3497700" cy="1865512"/>
            <a:chOff x="3034475" y="2996100"/>
            <a:chExt cx="1582525" cy="841275"/>
          </a:xfrm>
        </p:grpSpPr>
        <p:sp>
          <p:nvSpPr>
            <p:cNvPr id="1584" name="Google Shape;1584;p31"/>
            <p:cNvSpPr/>
            <p:nvPr/>
          </p:nvSpPr>
          <p:spPr>
            <a:xfrm>
              <a:off x="3619525" y="3561925"/>
              <a:ext cx="53225" cy="243175"/>
            </a:xfrm>
            <a:custGeom>
              <a:avLst/>
              <a:gdLst/>
              <a:ahLst/>
              <a:cxnLst/>
              <a:rect l="l" t="t" r="r" b="b"/>
              <a:pathLst>
                <a:path w="2129" h="9727" extrusionOk="0">
                  <a:moveTo>
                    <a:pt x="594" y="0"/>
                  </a:moveTo>
                  <a:cubicBezTo>
                    <a:pt x="406" y="59"/>
                    <a:pt x="208" y="108"/>
                    <a:pt x="1" y="158"/>
                  </a:cubicBezTo>
                  <a:lnTo>
                    <a:pt x="1" y="167"/>
                  </a:lnTo>
                  <a:cubicBezTo>
                    <a:pt x="1" y="167"/>
                    <a:pt x="1593" y="9591"/>
                    <a:pt x="1697" y="9686"/>
                  </a:cubicBezTo>
                  <a:cubicBezTo>
                    <a:pt x="1727" y="9716"/>
                    <a:pt x="1779" y="9726"/>
                    <a:pt x="1837" y="9726"/>
                  </a:cubicBezTo>
                  <a:cubicBezTo>
                    <a:pt x="1968" y="9726"/>
                    <a:pt x="2128" y="9672"/>
                    <a:pt x="2128" y="9672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3581175" y="3571125"/>
              <a:ext cx="29050" cy="173150"/>
            </a:xfrm>
            <a:custGeom>
              <a:avLst/>
              <a:gdLst/>
              <a:ahLst/>
              <a:cxnLst/>
              <a:rect l="l" t="t" r="r" b="b"/>
              <a:pathLst>
                <a:path w="1162" h="6926" extrusionOk="0">
                  <a:moveTo>
                    <a:pt x="473" y="1"/>
                  </a:moveTo>
                  <a:cubicBezTo>
                    <a:pt x="320" y="28"/>
                    <a:pt x="163" y="46"/>
                    <a:pt x="1" y="68"/>
                  </a:cubicBezTo>
                  <a:cubicBezTo>
                    <a:pt x="127" y="1175"/>
                    <a:pt x="770" y="6807"/>
                    <a:pt x="828" y="6879"/>
                  </a:cubicBezTo>
                  <a:cubicBezTo>
                    <a:pt x="861" y="6916"/>
                    <a:pt x="931" y="6926"/>
                    <a:pt x="999" y="6926"/>
                  </a:cubicBezTo>
                  <a:cubicBezTo>
                    <a:pt x="1082" y="6926"/>
                    <a:pt x="1161" y="6911"/>
                    <a:pt x="1161" y="6911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3412600" y="3574175"/>
              <a:ext cx="39825" cy="239625"/>
            </a:xfrm>
            <a:custGeom>
              <a:avLst/>
              <a:gdLst/>
              <a:ahLst/>
              <a:cxnLst/>
              <a:rect l="l" t="t" r="r" b="b"/>
              <a:pathLst>
                <a:path w="1593" h="9585" extrusionOk="0">
                  <a:moveTo>
                    <a:pt x="994" y="0"/>
                  </a:moveTo>
                  <a:lnTo>
                    <a:pt x="0" y="9551"/>
                  </a:lnTo>
                  <a:cubicBezTo>
                    <a:pt x="0" y="9551"/>
                    <a:pt x="143" y="9584"/>
                    <a:pt x="270" y="9584"/>
                  </a:cubicBezTo>
                  <a:cubicBezTo>
                    <a:pt x="340" y="9584"/>
                    <a:pt x="404" y="9574"/>
                    <a:pt x="437" y="9542"/>
                  </a:cubicBezTo>
                  <a:cubicBezTo>
                    <a:pt x="527" y="9452"/>
                    <a:pt x="1444" y="1413"/>
                    <a:pt x="1593" y="117"/>
                  </a:cubicBezTo>
                  <a:cubicBezTo>
                    <a:pt x="1390" y="86"/>
                    <a:pt x="1197" y="50"/>
                    <a:pt x="994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3342875" y="3547750"/>
              <a:ext cx="54675" cy="207375"/>
            </a:xfrm>
            <a:custGeom>
              <a:avLst/>
              <a:gdLst/>
              <a:ahLst/>
              <a:cxnLst/>
              <a:rect l="l" t="t" r="r" b="b"/>
              <a:pathLst>
                <a:path w="2187" h="8295" extrusionOk="0">
                  <a:moveTo>
                    <a:pt x="1620" y="0"/>
                  </a:moveTo>
                  <a:lnTo>
                    <a:pt x="0" y="8260"/>
                  </a:lnTo>
                  <a:cubicBezTo>
                    <a:pt x="0" y="8260"/>
                    <a:pt x="152" y="8294"/>
                    <a:pt x="287" y="8294"/>
                  </a:cubicBezTo>
                  <a:cubicBezTo>
                    <a:pt x="357" y="8294"/>
                    <a:pt x="423" y="8285"/>
                    <a:pt x="459" y="8255"/>
                  </a:cubicBezTo>
                  <a:cubicBezTo>
                    <a:pt x="540" y="8179"/>
                    <a:pt x="1800" y="2272"/>
                    <a:pt x="2186" y="428"/>
                  </a:cubicBezTo>
                  <a:cubicBezTo>
                    <a:pt x="1984" y="306"/>
                    <a:pt x="1791" y="162"/>
                    <a:pt x="1620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3373225" y="3515350"/>
              <a:ext cx="297275" cy="64075"/>
            </a:xfrm>
            <a:custGeom>
              <a:avLst/>
              <a:gdLst/>
              <a:ahLst/>
              <a:cxnLst/>
              <a:rect l="l" t="t" r="r" b="b"/>
              <a:pathLst>
                <a:path w="11891" h="2563" extrusionOk="0">
                  <a:moveTo>
                    <a:pt x="1" y="1"/>
                  </a:moveTo>
                  <a:cubicBezTo>
                    <a:pt x="1" y="1"/>
                    <a:pt x="68" y="797"/>
                    <a:pt x="176" y="1004"/>
                  </a:cubicBezTo>
                  <a:cubicBezTo>
                    <a:pt x="235" y="1112"/>
                    <a:pt x="316" y="1211"/>
                    <a:pt x="406" y="1296"/>
                  </a:cubicBezTo>
                  <a:cubicBezTo>
                    <a:pt x="577" y="1458"/>
                    <a:pt x="770" y="1602"/>
                    <a:pt x="972" y="1724"/>
                  </a:cubicBezTo>
                  <a:cubicBezTo>
                    <a:pt x="1301" y="1922"/>
                    <a:pt x="1652" y="2084"/>
                    <a:pt x="2016" y="2200"/>
                  </a:cubicBezTo>
                  <a:cubicBezTo>
                    <a:pt x="2205" y="2259"/>
                    <a:pt x="2389" y="2308"/>
                    <a:pt x="2569" y="2353"/>
                  </a:cubicBezTo>
                  <a:cubicBezTo>
                    <a:pt x="2767" y="2403"/>
                    <a:pt x="2965" y="2439"/>
                    <a:pt x="3168" y="2470"/>
                  </a:cubicBezTo>
                  <a:cubicBezTo>
                    <a:pt x="3578" y="2534"/>
                    <a:pt x="4008" y="2562"/>
                    <a:pt x="4521" y="2562"/>
                  </a:cubicBezTo>
                  <a:cubicBezTo>
                    <a:pt x="5179" y="2562"/>
                    <a:pt x="5973" y="2515"/>
                    <a:pt x="7037" y="2434"/>
                  </a:cubicBezTo>
                  <a:cubicBezTo>
                    <a:pt x="7459" y="2403"/>
                    <a:pt x="7896" y="2358"/>
                    <a:pt x="8323" y="2299"/>
                  </a:cubicBezTo>
                  <a:cubicBezTo>
                    <a:pt x="8481" y="2277"/>
                    <a:pt x="8638" y="2259"/>
                    <a:pt x="8791" y="2232"/>
                  </a:cubicBezTo>
                  <a:cubicBezTo>
                    <a:pt x="9160" y="2173"/>
                    <a:pt x="9520" y="2102"/>
                    <a:pt x="9848" y="2025"/>
                  </a:cubicBezTo>
                  <a:cubicBezTo>
                    <a:pt x="10060" y="1976"/>
                    <a:pt x="10258" y="1917"/>
                    <a:pt x="10446" y="1863"/>
                  </a:cubicBezTo>
                  <a:cubicBezTo>
                    <a:pt x="11319" y="1589"/>
                    <a:pt x="11890" y="1220"/>
                    <a:pt x="11792" y="770"/>
                  </a:cubicBezTo>
                  <a:lnTo>
                    <a:pt x="11792" y="770"/>
                  </a:lnTo>
                  <a:cubicBezTo>
                    <a:pt x="11572" y="1240"/>
                    <a:pt x="7789" y="1751"/>
                    <a:pt x="5909" y="1751"/>
                  </a:cubicBezTo>
                  <a:cubicBezTo>
                    <a:pt x="5901" y="1751"/>
                    <a:pt x="5893" y="1751"/>
                    <a:pt x="5885" y="1751"/>
                  </a:cubicBezTo>
                  <a:cubicBezTo>
                    <a:pt x="5529" y="1787"/>
                    <a:pt x="5172" y="1805"/>
                    <a:pt x="4815" y="1805"/>
                  </a:cubicBezTo>
                  <a:cubicBezTo>
                    <a:pt x="3930" y="1805"/>
                    <a:pt x="3046" y="1694"/>
                    <a:pt x="2187" y="1476"/>
                  </a:cubicBezTo>
                  <a:cubicBezTo>
                    <a:pt x="1359" y="1256"/>
                    <a:pt x="226" y="482"/>
                    <a:pt x="1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3337925" y="3279575"/>
              <a:ext cx="335500" cy="280900"/>
            </a:xfrm>
            <a:custGeom>
              <a:avLst/>
              <a:gdLst/>
              <a:ahLst/>
              <a:cxnLst/>
              <a:rect l="l" t="t" r="r" b="b"/>
              <a:pathLst>
                <a:path w="13420" h="11236" extrusionOk="0">
                  <a:moveTo>
                    <a:pt x="5055" y="1"/>
                  </a:moveTo>
                  <a:cubicBezTo>
                    <a:pt x="4344" y="1"/>
                    <a:pt x="3624" y="60"/>
                    <a:pt x="2929" y="156"/>
                  </a:cubicBezTo>
                  <a:cubicBezTo>
                    <a:pt x="1845" y="304"/>
                    <a:pt x="1147" y="1154"/>
                    <a:pt x="805" y="2166"/>
                  </a:cubicBezTo>
                  <a:cubicBezTo>
                    <a:pt x="0" y="4542"/>
                    <a:pt x="1080" y="8730"/>
                    <a:pt x="1408" y="9432"/>
                  </a:cubicBezTo>
                  <a:cubicBezTo>
                    <a:pt x="1638" y="9913"/>
                    <a:pt x="2767" y="10687"/>
                    <a:pt x="3599" y="10907"/>
                  </a:cubicBezTo>
                  <a:cubicBezTo>
                    <a:pt x="4458" y="11125"/>
                    <a:pt x="5340" y="11236"/>
                    <a:pt x="6225" y="11236"/>
                  </a:cubicBezTo>
                  <a:cubicBezTo>
                    <a:pt x="6582" y="11236"/>
                    <a:pt x="6940" y="11218"/>
                    <a:pt x="7297" y="11182"/>
                  </a:cubicBezTo>
                  <a:cubicBezTo>
                    <a:pt x="7305" y="11182"/>
                    <a:pt x="7313" y="11182"/>
                    <a:pt x="7321" y="11182"/>
                  </a:cubicBezTo>
                  <a:cubicBezTo>
                    <a:pt x="9197" y="11182"/>
                    <a:pt x="12980" y="10671"/>
                    <a:pt x="13199" y="10201"/>
                  </a:cubicBezTo>
                  <a:cubicBezTo>
                    <a:pt x="13419" y="9729"/>
                    <a:pt x="10207" y="8581"/>
                    <a:pt x="9753" y="7331"/>
                  </a:cubicBezTo>
                  <a:cubicBezTo>
                    <a:pt x="9299" y="6076"/>
                    <a:pt x="10797" y="2504"/>
                    <a:pt x="9807" y="1541"/>
                  </a:cubicBezTo>
                  <a:cubicBezTo>
                    <a:pt x="8622" y="385"/>
                    <a:pt x="6864" y="1"/>
                    <a:pt x="5055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3381500" y="3481050"/>
              <a:ext cx="201700" cy="23400"/>
            </a:xfrm>
            <a:custGeom>
              <a:avLst/>
              <a:gdLst/>
              <a:ahLst/>
              <a:cxnLst/>
              <a:rect l="l" t="t" r="r" b="b"/>
              <a:pathLst>
                <a:path w="8068" h="936" extrusionOk="0">
                  <a:moveTo>
                    <a:pt x="5473" y="1"/>
                  </a:moveTo>
                  <a:cubicBezTo>
                    <a:pt x="5234" y="1"/>
                    <a:pt x="4992" y="5"/>
                    <a:pt x="4744" y="19"/>
                  </a:cubicBezTo>
                  <a:lnTo>
                    <a:pt x="4371" y="37"/>
                  </a:lnTo>
                  <a:lnTo>
                    <a:pt x="3997" y="68"/>
                  </a:lnTo>
                  <a:cubicBezTo>
                    <a:pt x="3745" y="86"/>
                    <a:pt x="3498" y="122"/>
                    <a:pt x="3251" y="149"/>
                  </a:cubicBezTo>
                  <a:cubicBezTo>
                    <a:pt x="3003" y="176"/>
                    <a:pt x="2765" y="221"/>
                    <a:pt x="2531" y="253"/>
                  </a:cubicBezTo>
                  <a:cubicBezTo>
                    <a:pt x="2067" y="329"/>
                    <a:pt x="1636" y="423"/>
                    <a:pt x="1271" y="504"/>
                  </a:cubicBezTo>
                  <a:cubicBezTo>
                    <a:pt x="902" y="590"/>
                    <a:pt x="601" y="675"/>
                    <a:pt x="389" y="738"/>
                  </a:cubicBezTo>
                  <a:cubicBezTo>
                    <a:pt x="178" y="801"/>
                    <a:pt x="57" y="842"/>
                    <a:pt x="57" y="842"/>
                  </a:cubicBezTo>
                  <a:cubicBezTo>
                    <a:pt x="0" y="858"/>
                    <a:pt x="16" y="935"/>
                    <a:pt x="65" y="935"/>
                  </a:cubicBezTo>
                  <a:cubicBezTo>
                    <a:pt x="71" y="935"/>
                    <a:pt x="77" y="934"/>
                    <a:pt x="84" y="932"/>
                  </a:cubicBezTo>
                  <a:cubicBezTo>
                    <a:pt x="84" y="932"/>
                    <a:pt x="205" y="900"/>
                    <a:pt x="416" y="846"/>
                  </a:cubicBezTo>
                  <a:cubicBezTo>
                    <a:pt x="628" y="792"/>
                    <a:pt x="929" y="725"/>
                    <a:pt x="1298" y="648"/>
                  </a:cubicBezTo>
                  <a:cubicBezTo>
                    <a:pt x="1478" y="608"/>
                    <a:pt x="1681" y="576"/>
                    <a:pt x="1892" y="536"/>
                  </a:cubicBezTo>
                  <a:cubicBezTo>
                    <a:pt x="2103" y="495"/>
                    <a:pt x="2324" y="455"/>
                    <a:pt x="2553" y="423"/>
                  </a:cubicBezTo>
                  <a:cubicBezTo>
                    <a:pt x="2787" y="392"/>
                    <a:pt x="3026" y="351"/>
                    <a:pt x="3269" y="324"/>
                  </a:cubicBezTo>
                  <a:cubicBezTo>
                    <a:pt x="3512" y="297"/>
                    <a:pt x="3759" y="270"/>
                    <a:pt x="4011" y="248"/>
                  </a:cubicBezTo>
                  <a:lnTo>
                    <a:pt x="4380" y="217"/>
                  </a:lnTo>
                  <a:lnTo>
                    <a:pt x="4753" y="194"/>
                  </a:lnTo>
                  <a:cubicBezTo>
                    <a:pt x="4996" y="176"/>
                    <a:pt x="5234" y="176"/>
                    <a:pt x="5473" y="172"/>
                  </a:cubicBezTo>
                  <a:cubicBezTo>
                    <a:pt x="5572" y="168"/>
                    <a:pt x="5669" y="166"/>
                    <a:pt x="5765" y="166"/>
                  </a:cubicBezTo>
                  <a:cubicBezTo>
                    <a:pt x="5895" y="166"/>
                    <a:pt x="6023" y="169"/>
                    <a:pt x="6148" y="172"/>
                  </a:cubicBezTo>
                  <a:cubicBezTo>
                    <a:pt x="6359" y="172"/>
                    <a:pt x="6562" y="176"/>
                    <a:pt x="6750" y="190"/>
                  </a:cubicBezTo>
                  <a:lnTo>
                    <a:pt x="7259" y="217"/>
                  </a:lnTo>
                  <a:lnTo>
                    <a:pt x="7650" y="257"/>
                  </a:lnTo>
                  <a:lnTo>
                    <a:pt x="7992" y="293"/>
                  </a:lnTo>
                  <a:lnTo>
                    <a:pt x="7997" y="293"/>
                  </a:lnTo>
                  <a:cubicBezTo>
                    <a:pt x="7998" y="293"/>
                    <a:pt x="8000" y="293"/>
                    <a:pt x="8001" y="293"/>
                  </a:cubicBezTo>
                  <a:cubicBezTo>
                    <a:pt x="8060" y="293"/>
                    <a:pt x="8067" y="203"/>
                    <a:pt x="8006" y="199"/>
                  </a:cubicBezTo>
                  <a:lnTo>
                    <a:pt x="7664" y="149"/>
                  </a:lnTo>
                  <a:lnTo>
                    <a:pt x="7272" y="91"/>
                  </a:lnTo>
                  <a:lnTo>
                    <a:pt x="6759" y="46"/>
                  </a:lnTo>
                  <a:cubicBezTo>
                    <a:pt x="6571" y="28"/>
                    <a:pt x="6368" y="23"/>
                    <a:pt x="6152" y="10"/>
                  </a:cubicBezTo>
                  <a:cubicBezTo>
                    <a:pt x="5936" y="1"/>
                    <a:pt x="5707" y="1"/>
                    <a:pt x="5473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4034850" y="3559550"/>
              <a:ext cx="57725" cy="242575"/>
            </a:xfrm>
            <a:custGeom>
              <a:avLst/>
              <a:gdLst/>
              <a:ahLst/>
              <a:cxnLst/>
              <a:rect l="l" t="t" r="r" b="b"/>
              <a:pathLst>
                <a:path w="2309" h="9703" extrusionOk="0">
                  <a:moveTo>
                    <a:pt x="590" y="1"/>
                  </a:moveTo>
                  <a:cubicBezTo>
                    <a:pt x="406" y="59"/>
                    <a:pt x="208" y="118"/>
                    <a:pt x="1" y="172"/>
                  </a:cubicBezTo>
                  <a:lnTo>
                    <a:pt x="1" y="181"/>
                  </a:lnTo>
                  <a:cubicBezTo>
                    <a:pt x="1" y="181"/>
                    <a:pt x="1773" y="9578"/>
                    <a:pt x="1877" y="9668"/>
                  </a:cubicBezTo>
                  <a:cubicBezTo>
                    <a:pt x="1906" y="9693"/>
                    <a:pt x="1952" y="9702"/>
                    <a:pt x="2003" y="9702"/>
                  </a:cubicBezTo>
                  <a:cubicBezTo>
                    <a:pt x="2137" y="9702"/>
                    <a:pt x="2309" y="9641"/>
                    <a:pt x="2309" y="9641"/>
                  </a:cubicBezTo>
                  <a:lnTo>
                    <a:pt x="590" y="1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3996725" y="3569550"/>
              <a:ext cx="32325" cy="172850"/>
            </a:xfrm>
            <a:custGeom>
              <a:avLst/>
              <a:gdLst/>
              <a:ahLst/>
              <a:cxnLst/>
              <a:rect l="l" t="t" r="r" b="b"/>
              <a:pathLst>
                <a:path w="1293" h="6914" extrusionOk="0">
                  <a:moveTo>
                    <a:pt x="469" y="1"/>
                  </a:moveTo>
                  <a:cubicBezTo>
                    <a:pt x="316" y="28"/>
                    <a:pt x="163" y="55"/>
                    <a:pt x="1" y="77"/>
                  </a:cubicBezTo>
                  <a:cubicBezTo>
                    <a:pt x="149" y="1180"/>
                    <a:pt x="896" y="6803"/>
                    <a:pt x="955" y="6870"/>
                  </a:cubicBezTo>
                  <a:cubicBezTo>
                    <a:pt x="986" y="6904"/>
                    <a:pt x="1054" y="6913"/>
                    <a:pt x="1121" y="6913"/>
                  </a:cubicBezTo>
                  <a:cubicBezTo>
                    <a:pt x="1208" y="6913"/>
                    <a:pt x="1292" y="6897"/>
                    <a:pt x="1292" y="6897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3832650" y="3575525"/>
              <a:ext cx="35450" cy="239975"/>
            </a:xfrm>
            <a:custGeom>
              <a:avLst/>
              <a:gdLst/>
              <a:ahLst/>
              <a:cxnLst/>
              <a:rect l="l" t="t" r="r" b="b"/>
              <a:pathLst>
                <a:path w="1418" h="9599" extrusionOk="0">
                  <a:moveTo>
                    <a:pt x="815" y="0"/>
                  </a:moveTo>
                  <a:lnTo>
                    <a:pt x="0" y="9569"/>
                  </a:lnTo>
                  <a:cubicBezTo>
                    <a:pt x="0" y="9569"/>
                    <a:pt x="133" y="9598"/>
                    <a:pt x="255" y="9598"/>
                  </a:cubicBezTo>
                  <a:cubicBezTo>
                    <a:pt x="331" y="9598"/>
                    <a:pt x="402" y="9587"/>
                    <a:pt x="437" y="9551"/>
                  </a:cubicBezTo>
                  <a:cubicBezTo>
                    <a:pt x="522" y="9457"/>
                    <a:pt x="1292" y="1399"/>
                    <a:pt x="1418" y="104"/>
                  </a:cubicBezTo>
                  <a:cubicBezTo>
                    <a:pt x="1215" y="77"/>
                    <a:pt x="1017" y="45"/>
                    <a:pt x="815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3761800" y="3550100"/>
              <a:ext cx="51075" cy="207950"/>
            </a:xfrm>
            <a:custGeom>
              <a:avLst/>
              <a:gdLst/>
              <a:ahLst/>
              <a:cxnLst/>
              <a:rect l="l" t="t" r="r" b="b"/>
              <a:pathLst>
                <a:path w="2043" h="8318" extrusionOk="0">
                  <a:moveTo>
                    <a:pt x="1467" y="1"/>
                  </a:moveTo>
                  <a:lnTo>
                    <a:pt x="0" y="8287"/>
                  </a:lnTo>
                  <a:cubicBezTo>
                    <a:pt x="0" y="8287"/>
                    <a:pt x="143" y="8317"/>
                    <a:pt x="273" y="8317"/>
                  </a:cubicBezTo>
                  <a:cubicBezTo>
                    <a:pt x="350" y="8317"/>
                    <a:pt x="423" y="8307"/>
                    <a:pt x="459" y="8274"/>
                  </a:cubicBezTo>
                  <a:cubicBezTo>
                    <a:pt x="540" y="8197"/>
                    <a:pt x="1687" y="2268"/>
                    <a:pt x="2043" y="415"/>
                  </a:cubicBezTo>
                  <a:cubicBezTo>
                    <a:pt x="1836" y="298"/>
                    <a:pt x="1642" y="158"/>
                    <a:pt x="1467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3787675" y="3517825"/>
              <a:ext cx="297825" cy="62000"/>
            </a:xfrm>
            <a:custGeom>
              <a:avLst/>
              <a:gdLst/>
              <a:ahLst/>
              <a:cxnLst/>
              <a:rect l="l" t="t" r="r" b="b"/>
              <a:pathLst>
                <a:path w="11913" h="2480" extrusionOk="0">
                  <a:moveTo>
                    <a:pt x="0" y="1"/>
                  </a:moveTo>
                  <a:cubicBezTo>
                    <a:pt x="0" y="1"/>
                    <a:pt x="81" y="792"/>
                    <a:pt x="193" y="999"/>
                  </a:cubicBezTo>
                  <a:cubicBezTo>
                    <a:pt x="256" y="1107"/>
                    <a:pt x="337" y="1202"/>
                    <a:pt x="432" y="1287"/>
                  </a:cubicBezTo>
                  <a:cubicBezTo>
                    <a:pt x="607" y="1449"/>
                    <a:pt x="801" y="1589"/>
                    <a:pt x="1008" y="1706"/>
                  </a:cubicBezTo>
                  <a:cubicBezTo>
                    <a:pt x="1336" y="1895"/>
                    <a:pt x="1687" y="2047"/>
                    <a:pt x="2056" y="2160"/>
                  </a:cubicBezTo>
                  <a:cubicBezTo>
                    <a:pt x="2249" y="2218"/>
                    <a:pt x="2434" y="2263"/>
                    <a:pt x="2614" y="2304"/>
                  </a:cubicBezTo>
                  <a:cubicBezTo>
                    <a:pt x="2816" y="2349"/>
                    <a:pt x="3014" y="2385"/>
                    <a:pt x="3217" y="2412"/>
                  </a:cubicBezTo>
                  <a:cubicBezTo>
                    <a:pt x="3561" y="2458"/>
                    <a:pt x="3917" y="2479"/>
                    <a:pt x="4324" y="2479"/>
                  </a:cubicBezTo>
                  <a:cubicBezTo>
                    <a:pt x="5029" y="2479"/>
                    <a:pt x="5883" y="2415"/>
                    <a:pt x="7081" y="2304"/>
                  </a:cubicBezTo>
                  <a:cubicBezTo>
                    <a:pt x="7504" y="2263"/>
                    <a:pt x="7940" y="2209"/>
                    <a:pt x="8363" y="2146"/>
                  </a:cubicBezTo>
                  <a:cubicBezTo>
                    <a:pt x="8525" y="2124"/>
                    <a:pt x="8678" y="2097"/>
                    <a:pt x="8831" y="2065"/>
                  </a:cubicBezTo>
                  <a:cubicBezTo>
                    <a:pt x="9200" y="2003"/>
                    <a:pt x="9555" y="1926"/>
                    <a:pt x="9883" y="1841"/>
                  </a:cubicBezTo>
                  <a:cubicBezTo>
                    <a:pt x="10095" y="1787"/>
                    <a:pt x="10293" y="1728"/>
                    <a:pt x="10477" y="1670"/>
                  </a:cubicBezTo>
                  <a:cubicBezTo>
                    <a:pt x="11350" y="1377"/>
                    <a:pt x="11912" y="999"/>
                    <a:pt x="11800" y="549"/>
                  </a:cubicBezTo>
                  <a:lnTo>
                    <a:pt x="11800" y="549"/>
                  </a:lnTo>
                  <a:cubicBezTo>
                    <a:pt x="11593" y="1026"/>
                    <a:pt x="7787" y="1611"/>
                    <a:pt x="5916" y="1643"/>
                  </a:cubicBezTo>
                  <a:cubicBezTo>
                    <a:pt x="5498" y="1693"/>
                    <a:pt x="5078" y="1718"/>
                    <a:pt x="4659" y="1718"/>
                  </a:cubicBezTo>
                  <a:cubicBezTo>
                    <a:pt x="3838" y="1718"/>
                    <a:pt x="3018" y="1622"/>
                    <a:pt x="2213" y="1431"/>
                  </a:cubicBezTo>
                  <a:cubicBezTo>
                    <a:pt x="1381" y="1229"/>
                    <a:pt x="234" y="477"/>
                    <a:pt x="0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3750100" y="3280300"/>
              <a:ext cx="337875" cy="280500"/>
            </a:xfrm>
            <a:custGeom>
              <a:avLst/>
              <a:gdLst/>
              <a:ahLst/>
              <a:cxnLst/>
              <a:rect l="l" t="t" r="r" b="b"/>
              <a:pathLst>
                <a:path w="13515" h="11220" extrusionOk="0">
                  <a:moveTo>
                    <a:pt x="5207" y="0"/>
                  </a:moveTo>
                  <a:cubicBezTo>
                    <a:pt x="4419" y="0"/>
                    <a:pt x="3618" y="77"/>
                    <a:pt x="2848" y="198"/>
                  </a:cubicBezTo>
                  <a:cubicBezTo>
                    <a:pt x="1764" y="369"/>
                    <a:pt x="1085" y="1229"/>
                    <a:pt x="761" y="2250"/>
                  </a:cubicBezTo>
                  <a:cubicBezTo>
                    <a:pt x="1" y="4643"/>
                    <a:pt x="1161" y="8809"/>
                    <a:pt x="1503" y="9506"/>
                  </a:cubicBezTo>
                  <a:cubicBezTo>
                    <a:pt x="1737" y="9983"/>
                    <a:pt x="2884" y="10734"/>
                    <a:pt x="3716" y="10937"/>
                  </a:cubicBezTo>
                  <a:cubicBezTo>
                    <a:pt x="4515" y="11126"/>
                    <a:pt x="5329" y="11220"/>
                    <a:pt x="6145" y="11220"/>
                  </a:cubicBezTo>
                  <a:cubicBezTo>
                    <a:pt x="6570" y="11220"/>
                    <a:pt x="6995" y="11194"/>
                    <a:pt x="7419" y="11144"/>
                  </a:cubicBezTo>
                  <a:cubicBezTo>
                    <a:pt x="9290" y="11112"/>
                    <a:pt x="13096" y="10532"/>
                    <a:pt x="13303" y="10055"/>
                  </a:cubicBezTo>
                  <a:cubicBezTo>
                    <a:pt x="13514" y="9578"/>
                    <a:pt x="10284" y="8489"/>
                    <a:pt x="9803" y="7243"/>
                  </a:cubicBezTo>
                  <a:cubicBezTo>
                    <a:pt x="9322" y="6002"/>
                    <a:pt x="10757" y="2398"/>
                    <a:pt x="9753" y="1454"/>
                  </a:cubicBezTo>
                  <a:cubicBezTo>
                    <a:pt x="8598" y="370"/>
                    <a:pt x="6933" y="0"/>
                    <a:pt x="5207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3796600" y="3481050"/>
              <a:ext cx="201700" cy="23400"/>
            </a:xfrm>
            <a:custGeom>
              <a:avLst/>
              <a:gdLst/>
              <a:ahLst/>
              <a:cxnLst/>
              <a:rect l="l" t="t" r="r" b="b"/>
              <a:pathLst>
                <a:path w="8068" h="936" extrusionOk="0">
                  <a:moveTo>
                    <a:pt x="5469" y="1"/>
                  </a:moveTo>
                  <a:cubicBezTo>
                    <a:pt x="5235" y="1"/>
                    <a:pt x="4987" y="5"/>
                    <a:pt x="4740" y="19"/>
                  </a:cubicBezTo>
                  <a:lnTo>
                    <a:pt x="4371" y="37"/>
                  </a:lnTo>
                  <a:lnTo>
                    <a:pt x="3993" y="68"/>
                  </a:lnTo>
                  <a:cubicBezTo>
                    <a:pt x="3741" y="86"/>
                    <a:pt x="3494" y="122"/>
                    <a:pt x="3246" y="149"/>
                  </a:cubicBezTo>
                  <a:cubicBezTo>
                    <a:pt x="3003" y="176"/>
                    <a:pt x="2761" y="221"/>
                    <a:pt x="2527" y="253"/>
                  </a:cubicBezTo>
                  <a:cubicBezTo>
                    <a:pt x="2063" y="329"/>
                    <a:pt x="1636" y="423"/>
                    <a:pt x="1267" y="504"/>
                  </a:cubicBezTo>
                  <a:cubicBezTo>
                    <a:pt x="898" y="590"/>
                    <a:pt x="597" y="675"/>
                    <a:pt x="385" y="738"/>
                  </a:cubicBezTo>
                  <a:cubicBezTo>
                    <a:pt x="174" y="801"/>
                    <a:pt x="57" y="842"/>
                    <a:pt x="57" y="842"/>
                  </a:cubicBezTo>
                  <a:cubicBezTo>
                    <a:pt x="1" y="858"/>
                    <a:pt x="16" y="935"/>
                    <a:pt x="65" y="935"/>
                  </a:cubicBezTo>
                  <a:cubicBezTo>
                    <a:pt x="71" y="935"/>
                    <a:pt x="77" y="934"/>
                    <a:pt x="84" y="932"/>
                  </a:cubicBezTo>
                  <a:cubicBezTo>
                    <a:pt x="84" y="932"/>
                    <a:pt x="205" y="900"/>
                    <a:pt x="417" y="846"/>
                  </a:cubicBezTo>
                  <a:cubicBezTo>
                    <a:pt x="628" y="792"/>
                    <a:pt x="930" y="725"/>
                    <a:pt x="1299" y="648"/>
                  </a:cubicBezTo>
                  <a:cubicBezTo>
                    <a:pt x="1478" y="608"/>
                    <a:pt x="1681" y="576"/>
                    <a:pt x="1892" y="536"/>
                  </a:cubicBezTo>
                  <a:cubicBezTo>
                    <a:pt x="2104" y="495"/>
                    <a:pt x="2324" y="455"/>
                    <a:pt x="2554" y="423"/>
                  </a:cubicBezTo>
                  <a:cubicBezTo>
                    <a:pt x="2788" y="392"/>
                    <a:pt x="3026" y="351"/>
                    <a:pt x="3269" y="324"/>
                  </a:cubicBezTo>
                  <a:cubicBezTo>
                    <a:pt x="3512" y="297"/>
                    <a:pt x="3759" y="270"/>
                    <a:pt x="4011" y="248"/>
                  </a:cubicBezTo>
                  <a:lnTo>
                    <a:pt x="4380" y="217"/>
                  </a:lnTo>
                  <a:lnTo>
                    <a:pt x="4753" y="194"/>
                  </a:lnTo>
                  <a:cubicBezTo>
                    <a:pt x="4996" y="176"/>
                    <a:pt x="5235" y="176"/>
                    <a:pt x="5469" y="172"/>
                  </a:cubicBezTo>
                  <a:cubicBezTo>
                    <a:pt x="5569" y="168"/>
                    <a:pt x="5668" y="166"/>
                    <a:pt x="5764" y="166"/>
                  </a:cubicBezTo>
                  <a:cubicBezTo>
                    <a:pt x="5895" y="166"/>
                    <a:pt x="6021" y="169"/>
                    <a:pt x="6144" y="172"/>
                  </a:cubicBezTo>
                  <a:cubicBezTo>
                    <a:pt x="6359" y="172"/>
                    <a:pt x="6562" y="176"/>
                    <a:pt x="6746" y="190"/>
                  </a:cubicBezTo>
                  <a:lnTo>
                    <a:pt x="7259" y="217"/>
                  </a:lnTo>
                  <a:lnTo>
                    <a:pt x="7651" y="257"/>
                  </a:lnTo>
                  <a:lnTo>
                    <a:pt x="7992" y="293"/>
                  </a:lnTo>
                  <a:cubicBezTo>
                    <a:pt x="7994" y="293"/>
                    <a:pt x="7995" y="293"/>
                    <a:pt x="7997" y="293"/>
                  </a:cubicBezTo>
                  <a:cubicBezTo>
                    <a:pt x="8056" y="293"/>
                    <a:pt x="8067" y="203"/>
                    <a:pt x="8006" y="199"/>
                  </a:cubicBezTo>
                  <a:lnTo>
                    <a:pt x="7664" y="149"/>
                  </a:lnTo>
                  <a:lnTo>
                    <a:pt x="7268" y="91"/>
                  </a:lnTo>
                  <a:lnTo>
                    <a:pt x="6755" y="46"/>
                  </a:lnTo>
                  <a:cubicBezTo>
                    <a:pt x="6566" y="28"/>
                    <a:pt x="6364" y="23"/>
                    <a:pt x="6148" y="10"/>
                  </a:cubicBezTo>
                  <a:cubicBezTo>
                    <a:pt x="5932" y="1"/>
                    <a:pt x="5703" y="1"/>
                    <a:pt x="5469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4253275" y="3548075"/>
              <a:ext cx="70425" cy="240400"/>
            </a:xfrm>
            <a:custGeom>
              <a:avLst/>
              <a:gdLst/>
              <a:ahLst/>
              <a:cxnLst/>
              <a:rect l="l" t="t" r="r" b="b"/>
              <a:pathLst>
                <a:path w="2817" h="9616" extrusionOk="0">
                  <a:moveTo>
                    <a:pt x="2232" y="1"/>
                  </a:moveTo>
                  <a:lnTo>
                    <a:pt x="0" y="9538"/>
                  </a:lnTo>
                  <a:cubicBezTo>
                    <a:pt x="0" y="9538"/>
                    <a:pt x="187" y="9616"/>
                    <a:pt x="324" y="9616"/>
                  </a:cubicBezTo>
                  <a:cubicBezTo>
                    <a:pt x="368" y="9616"/>
                    <a:pt x="406" y="9608"/>
                    <a:pt x="432" y="9587"/>
                  </a:cubicBezTo>
                  <a:cubicBezTo>
                    <a:pt x="536" y="9502"/>
                    <a:pt x="2812" y="212"/>
                    <a:pt x="2812" y="212"/>
                  </a:cubicBezTo>
                  <a:lnTo>
                    <a:pt x="2816" y="208"/>
                  </a:lnTo>
                  <a:cubicBezTo>
                    <a:pt x="2609" y="145"/>
                    <a:pt x="2416" y="73"/>
                    <a:pt x="2232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4319850" y="3560350"/>
              <a:ext cx="41400" cy="171750"/>
            </a:xfrm>
            <a:custGeom>
              <a:avLst/>
              <a:gdLst/>
              <a:ahLst/>
              <a:cxnLst/>
              <a:rect l="l" t="t" r="r" b="b"/>
              <a:pathLst>
                <a:path w="1656" h="6870" extrusionOk="0">
                  <a:moveTo>
                    <a:pt x="1193" y="0"/>
                  </a:moveTo>
                  <a:lnTo>
                    <a:pt x="0" y="6842"/>
                  </a:lnTo>
                  <a:cubicBezTo>
                    <a:pt x="0" y="6842"/>
                    <a:pt x="107" y="6870"/>
                    <a:pt x="203" y="6870"/>
                  </a:cubicBezTo>
                  <a:cubicBezTo>
                    <a:pt x="258" y="6870"/>
                    <a:pt x="310" y="6861"/>
                    <a:pt x="338" y="6834"/>
                  </a:cubicBezTo>
                  <a:cubicBezTo>
                    <a:pt x="405" y="6771"/>
                    <a:pt x="1453" y="1197"/>
                    <a:pt x="1656" y="104"/>
                  </a:cubicBezTo>
                  <a:cubicBezTo>
                    <a:pt x="1498" y="72"/>
                    <a:pt x="1345" y="36"/>
                    <a:pt x="1193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4489450" y="3574625"/>
              <a:ext cx="22625" cy="240350"/>
            </a:xfrm>
            <a:custGeom>
              <a:avLst/>
              <a:gdLst/>
              <a:ahLst/>
              <a:cxnLst/>
              <a:rect l="l" t="t" r="r" b="b"/>
              <a:pathLst>
                <a:path w="905" h="9614" extrusionOk="0">
                  <a:moveTo>
                    <a:pt x="603" y="0"/>
                  </a:moveTo>
                  <a:cubicBezTo>
                    <a:pt x="401" y="36"/>
                    <a:pt x="203" y="59"/>
                    <a:pt x="0" y="72"/>
                  </a:cubicBezTo>
                  <a:cubicBezTo>
                    <a:pt x="54" y="1377"/>
                    <a:pt x="392" y="9461"/>
                    <a:pt x="473" y="9555"/>
                  </a:cubicBezTo>
                  <a:cubicBezTo>
                    <a:pt x="508" y="9601"/>
                    <a:pt x="601" y="9613"/>
                    <a:pt x="692" y="9613"/>
                  </a:cubicBezTo>
                  <a:cubicBezTo>
                    <a:pt x="800" y="9613"/>
                    <a:pt x="905" y="9596"/>
                    <a:pt x="905" y="9596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4545450" y="3552250"/>
              <a:ext cx="40400" cy="209200"/>
            </a:xfrm>
            <a:custGeom>
              <a:avLst/>
              <a:gdLst/>
              <a:ahLst/>
              <a:cxnLst/>
              <a:rect l="l" t="t" r="r" b="b"/>
              <a:pathLst>
                <a:path w="1616" h="8368" extrusionOk="0">
                  <a:moveTo>
                    <a:pt x="599" y="0"/>
                  </a:moveTo>
                  <a:cubicBezTo>
                    <a:pt x="414" y="149"/>
                    <a:pt x="217" y="279"/>
                    <a:pt x="1" y="383"/>
                  </a:cubicBezTo>
                  <a:cubicBezTo>
                    <a:pt x="257" y="2254"/>
                    <a:pt x="1085" y="8233"/>
                    <a:pt x="1161" y="8314"/>
                  </a:cubicBezTo>
                  <a:cubicBezTo>
                    <a:pt x="1203" y="8356"/>
                    <a:pt x="1299" y="8368"/>
                    <a:pt x="1391" y="8368"/>
                  </a:cubicBezTo>
                  <a:cubicBezTo>
                    <a:pt x="1505" y="8368"/>
                    <a:pt x="1616" y="8350"/>
                    <a:pt x="1616" y="8350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4274175" y="3518400"/>
              <a:ext cx="298750" cy="58575"/>
            </a:xfrm>
            <a:custGeom>
              <a:avLst/>
              <a:gdLst/>
              <a:ahLst/>
              <a:cxnLst/>
              <a:rect l="l" t="t" r="r" b="b"/>
              <a:pathLst>
                <a:path w="11950" h="2343" extrusionOk="0">
                  <a:moveTo>
                    <a:pt x="131" y="0"/>
                  </a:moveTo>
                  <a:lnTo>
                    <a:pt x="131" y="0"/>
                  </a:lnTo>
                  <a:cubicBezTo>
                    <a:pt x="1" y="445"/>
                    <a:pt x="541" y="850"/>
                    <a:pt x="1396" y="1188"/>
                  </a:cubicBezTo>
                  <a:cubicBezTo>
                    <a:pt x="1580" y="1260"/>
                    <a:pt x="1773" y="1327"/>
                    <a:pt x="1980" y="1395"/>
                  </a:cubicBezTo>
                  <a:cubicBezTo>
                    <a:pt x="2304" y="1498"/>
                    <a:pt x="2655" y="1593"/>
                    <a:pt x="3020" y="1674"/>
                  </a:cubicBezTo>
                  <a:cubicBezTo>
                    <a:pt x="3172" y="1714"/>
                    <a:pt x="3325" y="1746"/>
                    <a:pt x="3483" y="1777"/>
                  </a:cubicBezTo>
                  <a:cubicBezTo>
                    <a:pt x="3901" y="1867"/>
                    <a:pt x="4333" y="1944"/>
                    <a:pt x="4756" y="2002"/>
                  </a:cubicBezTo>
                  <a:cubicBezTo>
                    <a:pt x="6234" y="2225"/>
                    <a:pt x="7190" y="2343"/>
                    <a:pt x="7991" y="2343"/>
                  </a:cubicBezTo>
                  <a:cubicBezTo>
                    <a:pt x="8207" y="2343"/>
                    <a:pt x="8411" y="2334"/>
                    <a:pt x="8611" y="2317"/>
                  </a:cubicBezTo>
                  <a:cubicBezTo>
                    <a:pt x="8814" y="2303"/>
                    <a:pt x="9012" y="2276"/>
                    <a:pt x="9214" y="2245"/>
                  </a:cubicBezTo>
                  <a:cubicBezTo>
                    <a:pt x="9399" y="2213"/>
                    <a:pt x="9587" y="2177"/>
                    <a:pt x="9781" y="2132"/>
                  </a:cubicBezTo>
                  <a:cubicBezTo>
                    <a:pt x="10154" y="2042"/>
                    <a:pt x="10510" y="1908"/>
                    <a:pt x="10852" y="1732"/>
                  </a:cubicBezTo>
                  <a:cubicBezTo>
                    <a:pt x="11068" y="1629"/>
                    <a:pt x="11265" y="1498"/>
                    <a:pt x="11450" y="1350"/>
                  </a:cubicBezTo>
                  <a:cubicBezTo>
                    <a:pt x="11549" y="1269"/>
                    <a:pt x="11634" y="1179"/>
                    <a:pt x="11702" y="1075"/>
                  </a:cubicBezTo>
                  <a:cubicBezTo>
                    <a:pt x="11823" y="877"/>
                    <a:pt x="11949" y="86"/>
                    <a:pt x="11949" y="86"/>
                  </a:cubicBezTo>
                  <a:lnTo>
                    <a:pt x="11949" y="86"/>
                  </a:lnTo>
                  <a:cubicBezTo>
                    <a:pt x="11688" y="549"/>
                    <a:pt x="10505" y="1242"/>
                    <a:pt x="9659" y="1399"/>
                  </a:cubicBezTo>
                  <a:cubicBezTo>
                    <a:pt x="9039" y="1511"/>
                    <a:pt x="8412" y="1566"/>
                    <a:pt x="7784" y="1566"/>
                  </a:cubicBezTo>
                  <a:cubicBezTo>
                    <a:pt x="7170" y="1566"/>
                    <a:pt x="6556" y="1513"/>
                    <a:pt x="5948" y="1408"/>
                  </a:cubicBezTo>
                  <a:cubicBezTo>
                    <a:pt x="4086" y="1278"/>
                    <a:pt x="316" y="486"/>
                    <a:pt x="131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4272950" y="3277975"/>
              <a:ext cx="344050" cy="279625"/>
            </a:xfrm>
            <a:custGeom>
              <a:avLst/>
              <a:gdLst/>
              <a:ahLst/>
              <a:cxnLst/>
              <a:rect l="l" t="t" r="r" b="b"/>
              <a:pathLst>
                <a:path w="13762" h="11185" extrusionOk="0">
                  <a:moveTo>
                    <a:pt x="8210" y="0"/>
                  </a:moveTo>
                  <a:cubicBezTo>
                    <a:pt x="6703" y="0"/>
                    <a:pt x="5267" y="325"/>
                    <a:pt x="4198" y="1227"/>
                  </a:cubicBezTo>
                  <a:cubicBezTo>
                    <a:pt x="3141" y="2118"/>
                    <a:pt x="4378" y="5789"/>
                    <a:pt x="3833" y="7003"/>
                  </a:cubicBezTo>
                  <a:cubicBezTo>
                    <a:pt x="3284" y="8218"/>
                    <a:pt x="0" y="9136"/>
                    <a:pt x="185" y="9622"/>
                  </a:cubicBezTo>
                  <a:cubicBezTo>
                    <a:pt x="369" y="10107"/>
                    <a:pt x="4135" y="10895"/>
                    <a:pt x="6002" y="11025"/>
                  </a:cubicBezTo>
                  <a:cubicBezTo>
                    <a:pt x="6606" y="11131"/>
                    <a:pt x="7217" y="11184"/>
                    <a:pt x="7828" y="11184"/>
                  </a:cubicBezTo>
                  <a:cubicBezTo>
                    <a:pt x="8459" y="11184"/>
                    <a:pt x="9089" y="11128"/>
                    <a:pt x="9713" y="11016"/>
                  </a:cubicBezTo>
                  <a:cubicBezTo>
                    <a:pt x="10554" y="10859"/>
                    <a:pt x="11742" y="10170"/>
                    <a:pt x="12003" y="9707"/>
                  </a:cubicBezTo>
                  <a:cubicBezTo>
                    <a:pt x="12381" y="9032"/>
                    <a:pt x="13762" y="4934"/>
                    <a:pt x="13132" y="2505"/>
                  </a:cubicBezTo>
                  <a:cubicBezTo>
                    <a:pt x="12862" y="1466"/>
                    <a:pt x="12232" y="570"/>
                    <a:pt x="11157" y="341"/>
                  </a:cubicBezTo>
                  <a:cubicBezTo>
                    <a:pt x="10199" y="137"/>
                    <a:pt x="9189" y="0"/>
                    <a:pt x="8210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4365725" y="3474600"/>
              <a:ext cx="199425" cy="34450"/>
            </a:xfrm>
            <a:custGeom>
              <a:avLst/>
              <a:gdLst/>
              <a:ahLst/>
              <a:cxnLst/>
              <a:rect l="l" t="t" r="r" b="b"/>
              <a:pathLst>
                <a:path w="7977" h="1378" extrusionOk="0">
                  <a:moveTo>
                    <a:pt x="1459" y="0"/>
                  </a:moveTo>
                  <a:cubicBezTo>
                    <a:pt x="1410" y="0"/>
                    <a:pt x="1362" y="1"/>
                    <a:pt x="1314" y="2"/>
                  </a:cubicBezTo>
                  <a:lnTo>
                    <a:pt x="797" y="11"/>
                  </a:lnTo>
                  <a:lnTo>
                    <a:pt x="406" y="38"/>
                  </a:lnTo>
                  <a:lnTo>
                    <a:pt x="59" y="65"/>
                  </a:lnTo>
                  <a:cubicBezTo>
                    <a:pt x="1" y="70"/>
                    <a:pt x="5" y="155"/>
                    <a:pt x="64" y="160"/>
                  </a:cubicBezTo>
                  <a:lnTo>
                    <a:pt x="406" y="151"/>
                  </a:lnTo>
                  <a:lnTo>
                    <a:pt x="802" y="137"/>
                  </a:lnTo>
                  <a:lnTo>
                    <a:pt x="1310" y="146"/>
                  </a:lnTo>
                  <a:cubicBezTo>
                    <a:pt x="1499" y="146"/>
                    <a:pt x="1701" y="160"/>
                    <a:pt x="1913" y="173"/>
                  </a:cubicBezTo>
                  <a:cubicBezTo>
                    <a:pt x="2129" y="182"/>
                    <a:pt x="2354" y="200"/>
                    <a:pt x="2588" y="223"/>
                  </a:cubicBezTo>
                  <a:cubicBezTo>
                    <a:pt x="2817" y="241"/>
                    <a:pt x="3060" y="263"/>
                    <a:pt x="3303" y="299"/>
                  </a:cubicBezTo>
                  <a:lnTo>
                    <a:pt x="3667" y="344"/>
                  </a:lnTo>
                  <a:lnTo>
                    <a:pt x="4036" y="407"/>
                  </a:lnTo>
                  <a:cubicBezTo>
                    <a:pt x="4283" y="443"/>
                    <a:pt x="4526" y="493"/>
                    <a:pt x="4769" y="537"/>
                  </a:cubicBezTo>
                  <a:cubicBezTo>
                    <a:pt x="5012" y="578"/>
                    <a:pt x="5246" y="627"/>
                    <a:pt x="5476" y="686"/>
                  </a:cubicBezTo>
                  <a:cubicBezTo>
                    <a:pt x="5701" y="740"/>
                    <a:pt x="5921" y="789"/>
                    <a:pt x="6128" y="843"/>
                  </a:cubicBezTo>
                  <a:cubicBezTo>
                    <a:pt x="6335" y="897"/>
                    <a:pt x="6533" y="947"/>
                    <a:pt x="6713" y="1001"/>
                  </a:cubicBezTo>
                  <a:cubicBezTo>
                    <a:pt x="7073" y="1100"/>
                    <a:pt x="7370" y="1194"/>
                    <a:pt x="7576" y="1262"/>
                  </a:cubicBezTo>
                  <a:cubicBezTo>
                    <a:pt x="7788" y="1329"/>
                    <a:pt x="7900" y="1374"/>
                    <a:pt x="7900" y="1374"/>
                  </a:cubicBezTo>
                  <a:cubicBezTo>
                    <a:pt x="7906" y="1376"/>
                    <a:pt x="7912" y="1377"/>
                    <a:pt x="7917" y="1377"/>
                  </a:cubicBezTo>
                  <a:cubicBezTo>
                    <a:pt x="7938" y="1377"/>
                    <a:pt x="7956" y="1365"/>
                    <a:pt x="7963" y="1347"/>
                  </a:cubicBezTo>
                  <a:cubicBezTo>
                    <a:pt x="7977" y="1320"/>
                    <a:pt x="7963" y="1293"/>
                    <a:pt x="7936" y="1284"/>
                  </a:cubicBezTo>
                  <a:cubicBezTo>
                    <a:pt x="7936" y="1284"/>
                    <a:pt x="7824" y="1230"/>
                    <a:pt x="7617" y="1154"/>
                  </a:cubicBezTo>
                  <a:cubicBezTo>
                    <a:pt x="7410" y="1077"/>
                    <a:pt x="7113" y="974"/>
                    <a:pt x="6753" y="861"/>
                  </a:cubicBezTo>
                  <a:cubicBezTo>
                    <a:pt x="6398" y="744"/>
                    <a:pt x="5970" y="627"/>
                    <a:pt x="5516" y="515"/>
                  </a:cubicBezTo>
                  <a:cubicBezTo>
                    <a:pt x="5287" y="466"/>
                    <a:pt x="5048" y="407"/>
                    <a:pt x="4805" y="362"/>
                  </a:cubicBezTo>
                  <a:cubicBezTo>
                    <a:pt x="4562" y="313"/>
                    <a:pt x="4315" y="263"/>
                    <a:pt x="4068" y="227"/>
                  </a:cubicBezTo>
                  <a:lnTo>
                    <a:pt x="3694" y="169"/>
                  </a:lnTo>
                  <a:lnTo>
                    <a:pt x="3325" y="124"/>
                  </a:lnTo>
                  <a:cubicBezTo>
                    <a:pt x="3078" y="92"/>
                    <a:pt x="2835" y="74"/>
                    <a:pt x="2601" y="52"/>
                  </a:cubicBezTo>
                  <a:cubicBezTo>
                    <a:pt x="2367" y="25"/>
                    <a:pt x="2138" y="25"/>
                    <a:pt x="1922" y="16"/>
                  </a:cubicBezTo>
                  <a:cubicBezTo>
                    <a:pt x="1760" y="6"/>
                    <a:pt x="1605" y="0"/>
                    <a:pt x="145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4580500" y="3052650"/>
              <a:ext cx="12000" cy="17200"/>
            </a:xfrm>
            <a:custGeom>
              <a:avLst/>
              <a:gdLst/>
              <a:ahLst/>
              <a:cxnLst/>
              <a:rect l="l" t="t" r="r" b="b"/>
              <a:pathLst>
                <a:path w="480" h="688" extrusionOk="0">
                  <a:moveTo>
                    <a:pt x="234" y="0"/>
                  </a:moveTo>
                  <a:cubicBezTo>
                    <a:pt x="92" y="0"/>
                    <a:pt x="0" y="606"/>
                    <a:pt x="115" y="681"/>
                  </a:cubicBezTo>
                  <a:cubicBezTo>
                    <a:pt x="121" y="685"/>
                    <a:pt x="128" y="687"/>
                    <a:pt x="135" y="687"/>
                  </a:cubicBezTo>
                  <a:cubicBezTo>
                    <a:pt x="262" y="687"/>
                    <a:pt x="479" y="44"/>
                    <a:pt x="245" y="1"/>
                  </a:cubicBezTo>
                  <a:cubicBezTo>
                    <a:pt x="241" y="1"/>
                    <a:pt x="238" y="0"/>
                    <a:pt x="234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4584475" y="3067700"/>
              <a:ext cx="25150" cy="12900"/>
            </a:xfrm>
            <a:custGeom>
              <a:avLst/>
              <a:gdLst/>
              <a:ahLst/>
              <a:cxnLst/>
              <a:rect l="l" t="t" r="r" b="b"/>
              <a:pathLst>
                <a:path w="1006" h="516" extrusionOk="0">
                  <a:moveTo>
                    <a:pt x="629" y="1"/>
                  </a:moveTo>
                  <a:cubicBezTo>
                    <a:pt x="353" y="1"/>
                    <a:pt x="1" y="396"/>
                    <a:pt x="46" y="475"/>
                  </a:cubicBezTo>
                  <a:cubicBezTo>
                    <a:pt x="61" y="503"/>
                    <a:pt x="102" y="516"/>
                    <a:pt x="159" y="516"/>
                  </a:cubicBezTo>
                  <a:cubicBezTo>
                    <a:pt x="421" y="516"/>
                    <a:pt x="1005" y="245"/>
                    <a:pt x="783" y="56"/>
                  </a:cubicBezTo>
                  <a:cubicBezTo>
                    <a:pt x="738" y="17"/>
                    <a:pt x="685" y="1"/>
                    <a:pt x="629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4535775" y="3083100"/>
              <a:ext cx="58950" cy="96575"/>
            </a:xfrm>
            <a:custGeom>
              <a:avLst/>
              <a:gdLst/>
              <a:ahLst/>
              <a:cxnLst/>
              <a:rect l="l" t="t" r="r" b="b"/>
              <a:pathLst>
                <a:path w="2358" h="3863" extrusionOk="0">
                  <a:moveTo>
                    <a:pt x="1320" y="0"/>
                  </a:moveTo>
                  <a:cubicBezTo>
                    <a:pt x="844" y="0"/>
                    <a:pt x="356" y="295"/>
                    <a:pt x="356" y="295"/>
                  </a:cubicBezTo>
                  <a:cubicBezTo>
                    <a:pt x="356" y="295"/>
                    <a:pt x="1" y="3102"/>
                    <a:pt x="622" y="3862"/>
                  </a:cubicBezTo>
                  <a:cubicBezTo>
                    <a:pt x="728" y="3810"/>
                    <a:pt x="844" y="3784"/>
                    <a:pt x="960" y="3784"/>
                  </a:cubicBezTo>
                  <a:cubicBezTo>
                    <a:pt x="1045" y="3784"/>
                    <a:pt x="1129" y="3798"/>
                    <a:pt x="1211" y="3826"/>
                  </a:cubicBezTo>
                  <a:lnTo>
                    <a:pt x="1215" y="3817"/>
                  </a:lnTo>
                  <a:cubicBezTo>
                    <a:pt x="1859" y="2963"/>
                    <a:pt x="2358" y="511"/>
                    <a:pt x="1787" y="128"/>
                  </a:cubicBezTo>
                  <a:cubicBezTo>
                    <a:pt x="1719" y="83"/>
                    <a:pt x="1643" y="52"/>
                    <a:pt x="1562" y="29"/>
                  </a:cubicBezTo>
                  <a:cubicBezTo>
                    <a:pt x="1483" y="9"/>
                    <a:pt x="1402" y="0"/>
                    <a:pt x="132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4410500" y="3027575"/>
              <a:ext cx="167600" cy="63025"/>
            </a:xfrm>
            <a:custGeom>
              <a:avLst/>
              <a:gdLst/>
              <a:ahLst/>
              <a:cxnLst/>
              <a:rect l="l" t="t" r="r" b="b"/>
              <a:pathLst>
                <a:path w="6704" h="2521" extrusionOk="0">
                  <a:moveTo>
                    <a:pt x="3283" y="1"/>
                  </a:moveTo>
                  <a:cubicBezTo>
                    <a:pt x="1461" y="1"/>
                    <a:pt x="63" y="1122"/>
                    <a:pt x="18" y="1522"/>
                  </a:cubicBezTo>
                  <a:cubicBezTo>
                    <a:pt x="0" y="1679"/>
                    <a:pt x="99" y="1742"/>
                    <a:pt x="230" y="1760"/>
                  </a:cubicBezTo>
                  <a:cubicBezTo>
                    <a:pt x="263" y="1765"/>
                    <a:pt x="298" y="1767"/>
                    <a:pt x="333" y="1767"/>
                  </a:cubicBezTo>
                  <a:cubicBezTo>
                    <a:pt x="514" y="1767"/>
                    <a:pt x="706" y="1711"/>
                    <a:pt x="707" y="1711"/>
                  </a:cubicBezTo>
                  <a:lnTo>
                    <a:pt x="707" y="1711"/>
                  </a:lnTo>
                  <a:cubicBezTo>
                    <a:pt x="707" y="1711"/>
                    <a:pt x="477" y="1976"/>
                    <a:pt x="779" y="2071"/>
                  </a:cubicBezTo>
                  <a:cubicBezTo>
                    <a:pt x="797" y="2076"/>
                    <a:pt x="819" y="2079"/>
                    <a:pt x="842" y="2079"/>
                  </a:cubicBezTo>
                  <a:cubicBezTo>
                    <a:pt x="1193" y="2079"/>
                    <a:pt x="2010" y="1488"/>
                    <a:pt x="2061" y="1450"/>
                  </a:cubicBezTo>
                  <a:lnTo>
                    <a:pt x="2061" y="1450"/>
                  </a:lnTo>
                  <a:cubicBezTo>
                    <a:pt x="2034" y="1481"/>
                    <a:pt x="1777" y="1810"/>
                    <a:pt x="2254" y="1877"/>
                  </a:cubicBezTo>
                  <a:cubicBezTo>
                    <a:pt x="2365" y="1893"/>
                    <a:pt x="2461" y="1899"/>
                    <a:pt x="2551" y="1899"/>
                  </a:cubicBezTo>
                  <a:cubicBezTo>
                    <a:pt x="2784" y="1899"/>
                    <a:pt x="2977" y="1860"/>
                    <a:pt x="3287" y="1860"/>
                  </a:cubicBezTo>
                  <a:cubicBezTo>
                    <a:pt x="3394" y="1860"/>
                    <a:pt x="3515" y="1864"/>
                    <a:pt x="3658" y="1877"/>
                  </a:cubicBezTo>
                  <a:cubicBezTo>
                    <a:pt x="4179" y="1927"/>
                    <a:pt x="4274" y="2498"/>
                    <a:pt x="5367" y="2520"/>
                  </a:cubicBezTo>
                  <a:cubicBezTo>
                    <a:pt x="5367" y="2520"/>
                    <a:pt x="5855" y="2226"/>
                    <a:pt x="6331" y="2226"/>
                  </a:cubicBezTo>
                  <a:cubicBezTo>
                    <a:pt x="6413" y="2226"/>
                    <a:pt x="6494" y="2234"/>
                    <a:pt x="6573" y="2255"/>
                  </a:cubicBezTo>
                  <a:lnTo>
                    <a:pt x="6595" y="2187"/>
                  </a:lnTo>
                  <a:cubicBezTo>
                    <a:pt x="6703" y="1913"/>
                    <a:pt x="6654" y="1603"/>
                    <a:pt x="6465" y="1378"/>
                  </a:cubicBezTo>
                  <a:cubicBezTo>
                    <a:pt x="6132" y="977"/>
                    <a:pt x="5201" y="24"/>
                    <a:pt x="3347" y="1"/>
                  </a:cubicBezTo>
                  <a:cubicBezTo>
                    <a:pt x="3326" y="1"/>
                    <a:pt x="3304" y="1"/>
                    <a:pt x="3283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4392500" y="3279625"/>
              <a:ext cx="61325" cy="165350"/>
            </a:xfrm>
            <a:custGeom>
              <a:avLst/>
              <a:gdLst/>
              <a:ahLst/>
              <a:cxnLst/>
              <a:rect l="l" t="t" r="r" b="b"/>
              <a:pathLst>
                <a:path w="2453" h="6614" extrusionOk="0">
                  <a:moveTo>
                    <a:pt x="1903" y="1"/>
                  </a:moveTo>
                  <a:lnTo>
                    <a:pt x="1854" y="95"/>
                  </a:lnTo>
                  <a:cubicBezTo>
                    <a:pt x="1854" y="95"/>
                    <a:pt x="284" y="3073"/>
                    <a:pt x="144" y="3500"/>
                  </a:cubicBezTo>
                  <a:cubicBezTo>
                    <a:pt x="0" y="3928"/>
                    <a:pt x="810" y="6614"/>
                    <a:pt x="810" y="6614"/>
                  </a:cubicBezTo>
                  <a:cubicBezTo>
                    <a:pt x="810" y="6614"/>
                    <a:pt x="2403" y="4589"/>
                    <a:pt x="2425" y="4355"/>
                  </a:cubicBezTo>
                  <a:cubicBezTo>
                    <a:pt x="2452" y="4121"/>
                    <a:pt x="2362" y="320"/>
                    <a:pt x="2353" y="127"/>
                  </a:cubicBezTo>
                  <a:cubicBezTo>
                    <a:pt x="2335" y="131"/>
                    <a:pt x="2315" y="133"/>
                    <a:pt x="2295" y="133"/>
                  </a:cubicBezTo>
                  <a:cubicBezTo>
                    <a:pt x="2171" y="133"/>
                    <a:pt x="2015" y="58"/>
                    <a:pt x="1903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4429625" y="3246900"/>
              <a:ext cx="37925" cy="36050"/>
            </a:xfrm>
            <a:custGeom>
              <a:avLst/>
              <a:gdLst/>
              <a:ahLst/>
              <a:cxnLst/>
              <a:rect l="l" t="t" r="r" b="b"/>
              <a:pathLst>
                <a:path w="1517" h="1442" extrusionOk="0">
                  <a:moveTo>
                    <a:pt x="868" y="0"/>
                  </a:moveTo>
                  <a:cubicBezTo>
                    <a:pt x="774" y="95"/>
                    <a:pt x="297" y="356"/>
                    <a:pt x="0" y="432"/>
                  </a:cubicBezTo>
                  <a:cubicBezTo>
                    <a:pt x="18" y="491"/>
                    <a:pt x="265" y="1233"/>
                    <a:pt x="418" y="1310"/>
                  </a:cubicBezTo>
                  <a:cubicBezTo>
                    <a:pt x="530" y="1367"/>
                    <a:pt x="686" y="1442"/>
                    <a:pt x="810" y="1442"/>
                  </a:cubicBezTo>
                  <a:cubicBezTo>
                    <a:pt x="830" y="1442"/>
                    <a:pt x="850" y="1440"/>
                    <a:pt x="868" y="1436"/>
                  </a:cubicBezTo>
                  <a:cubicBezTo>
                    <a:pt x="895" y="1431"/>
                    <a:pt x="918" y="1422"/>
                    <a:pt x="940" y="1404"/>
                  </a:cubicBezTo>
                  <a:cubicBezTo>
                    <a:pt x="1066" y="1310"/>
                    <a:pt x="1489" y="810"/>
                    <a:pt x="1489" y="810"/>
                  </a:cubicBezTo>
                  <a:lnTo>
                    <a:pt x="1516" y="747"/>
                  </a:lnTo>
                  <a:cubicBezTo>
                    <a:pt x="1282" y="513"/>
                    <a:pt x="1066" y="261"/>
                    <a:pt x="868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4219875" y="3210675"/>
              <a:ext cx="63775" cy="67300"/>
            </a:xfrm>
            <a:custGeom>
              <a:avLst/>
              <a:gdLst/>
              <a:ahLst/>
              <a:cxnLst/>
              <a:rect l="l" t="t" r="r" b="b"/>
              <a:pathLst>
                <a:path w="2551" h="2692" extrusionOk="0">
                  <a:moveTo>
                    <a:pt x="698" y="0"/>
                  </a:moveTo>
                  <a:cubicBezTo>
                    <a:pt x="667" y="0"/>
                    <a:pt x="639" y="7"/>
                    <a:pt x="616" y="23"/>
                  </a:cubicBezTo>
                  <a:cubicBezTo>
                    <a:pt x="374" y="190"/>
                    <a:pt x="990" y="725"/>
                    <a:pt x="1053" y="779"/>
                  </a:cubicBezTo>
                  <a:cubicBezTo>
                    <a:pt x="993" y="749"/>
                    <a:pt x="499" y="494"/>
                    <a:pt x="264" y="494"/>
                  </a:cubicBezTo>
                  <a:cubicBezTo>
                    <a:pt x="215" y="494"/>
                    <a:pt x="178" y="505"/>
                    <a:pt x="158" y="532"/>
                  </a:cubicBezTo>
                  <a:cubicBezTo>
                    <a:pt x="32" y="689"/>
                    <a:pt x="810" y="1247"/>
                    <a:pt x="810" y="1247"/>
                  </a:cubicBezTo>
                  <a:cubicBezTo>
                    <a:pt x="810" y="1247"/>
                    <a:pt x="687" y="1232"/>
                    <a:pt x="541" y="1232"/>
                  </a:cubicBezTo>
                  <a:cubicBezTo>
                    <a:pt x="342" y="1232"/>
                    <a:pt x="99" y="1259"/>
                    <a:pt x="63" y="1386"/>
                  </a:cubicBezTo>
                  <a:cubicBezTo>
                    <a:pt x="0" y="1611"/>
                    <a:pt x="742" y="1818"/>
                    <a:pt x="742" y="1818"/>
                  </a:cubicBezTo>
                  <a:cubicBezTo>
                    <a:pt x="742" y="1818"/>
                    <a:pt x="769" y="2403"/>
                    <a:pt x="1507" y="2597"/>
                  </a:cubicBezTo>
                  <a:lnTo>
                    <a:pt x="1602" y="2691"/>
                  </a:lnTo>
                  <a:cubicBezTo>
                    <a:pt x="2456" y="2291"/>
                    <a:pt x="2551" y="1229"/>
                    <a:pt x="2551" y="1229"/>
                  </a:cubicBezTo>
                  <a:lnTo>
                    <a:pt x="2501" y="1198"/>
                  </a:lnTo>
                  <a:cubicBezTo>
                    <a:pt x="2501" y="1198"/>
                    <a:pt x="2105" y="23"/>
                    <a:pt x="1885" y="23"/>
                  </a:cubicBezTo>
                  <a:cubicBezTo>
                    <a:pt x="1660" y="23"/>
                    <a:pt x="1678" y="721"/>
                    <a:pt x="1678" y="721"/>
                  </a:cubicBezTo>
                  <a:cubicBezTo>
                    <a:pt x="1678" y="721"/>
                    <a:pt x="1010" y="0"/>
                    <a:pt x="698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4380575" y="3063700"/>
              <a:ext cx="206400" cy="186325"/>
            </a:xfrm>
            <a:custGeom>
              <a:avLst/>
              <a:gdLst/>
              <a:ahLst/>
              <a:cxnLst/>
              <a:rect l="l" t="t" r="r" b="b"/>
              <a:pathLst>
                <a:path w="8256" h="7453" extrusionOk="0">
                  <a:moveTo>
                    <a:pt x="3258" y="0"/>
                  </a:moveTo>
                  <a:cubicBezTo>
                    <a:pt x="3207" y="38"/>
                    <a:pt x="2398" y="630"/>
                    <a:pt x="2043" y="630"/>
                  </a:cubicBezTo>
                  <a:cubicBezTo>
                    <a:pt x="2018" y="630"/>
                    <a:pt x="1996" y="627"/>
                    <a:pt x="1976" y="621"/>
                  </a:cubicBezTo>
                  <a:cubicBezTo>
                    <a:pt x="1665" y="527"/>
                    <a:pt x="1904" y="266"/>
                    <a:pt x="1904" y="266"/>
                  </a:cubicBezTo>
                  <a:lnTo>
                    <a:pt x="1904" y="266"/>
                  </a:lnTo>
                  <a:cubicBezTo>
                    <a:pt x="1903" y="266"/>
                    <a:pt x="1715" y="318"/>
                    <a:pt x="1538" y="318"/>
                  </a:cubicBezTo>
                  <a:cubicBezTo>
                    <a:pt x="1501" y="318"/>
                    <a:pt x="1465" y="316"/>
                    <a:pt x="1431" y="311"/>
                  </a:cubicBezTo>
                  <a:lnTo>
                    <a:pt x="1418" y="405"/>
                  </a:lnTo>
                  <a:cubicBezTo>
                    <a:pt x="1409" y="405"/>
                    <a:pt x="1359" y="486"/>
                    <a:pt x="1148" y="1098"/>
                  </a:cubicBezTo>
                  <a:cubicBezTo>
                    <a:pt x="855" y="1935"/>
                    <a:pt x="585" y="3734"/>
                    <a:pt x="473" y="3869"/>
                  </a:cubicBezTo>
                  <a:cubicBezTo>
                    <a:pt x="361" y="4004"/>
                    <a:pt x="28" y="4116"/>
                    <a:pt x="14" y="4733"/>
                  </a:cubicBezTo>
                  <a:cubicBezTo>
                    <a:pt x="1" y="5466"/>
                    <a:pt x="621" y="6267"/>
                    <a:pt x="1571" y="6816"/>
                  </a:cubicBezTo>
                  <a:cubicBezTo>
                    <a:pt x="1967" y="7041"/>
                    <a:pt x="2389" y="7211"/>
                    <a:pt x="2835" y="7324"/>
                  </a:cubicBezTo>
                  <a:cubicBezTo>
                    <a:pt x="2916" y="7346"/>
                    <a:pt x="3001" y="7364"/>
                    <a:pt x="3082" y="7382"/>
                  </a:cubicBezTo>
                  <a:cubicBezTo>
                    <a:pt x="3305" y="7429"/>
                    <a:pt x="3532" y="7452"/>
                    <a:pt x="3757" y="7452"/>
                  </a:cubicBezTo>
                  <a:cubicBezTo>
                    <a:pt x="4141" y="7452"/>
                    <a:pt x="4523" y="7385"/>
                    <a:pt x="4886" y="7252"/>
                  </a:cubicBezTo>
                  <a:cubicBezTo>
                    <a:pt x="4976" y="7225"/>
                    <a:pt x="5066" y="7185"/>
                    <a:pt x="5147" y="7149"/>
                  </a:cubicBezTo>
                  <a:cubicBezTo>
                    <a:pt x="5565" y="6964"/>
                    <a:pt x="5943" y="6694"/>
                    <a:pt x="6263" y="6361"/>
                  </a:cubicBezTo>
                  <a:cubicBezTo>
                    <a:pt x="6263" y="6361"/>
                    <a:pt x="6619" y="6595"/>
                    <a:pt x="7021" y="6595"/>
                  </a:cubicBezTo>
                  <a:cubicBezTo>
                    <a:pt x="7323" y="6595"/>
                    <a:pt x="7650" y="6464"/>
                    <a:pt x="7873" y="6006"/>
                  </a:cubicBezTo>
                  <a:cubicBezTo>
                    <a:pt x="8256" y="5223"/>
                    <a:pt x="7869" y="4742"/>
                    <a:pt x="7423" y="4602"/>
                  </a:cubicBezTo>
                  <a:cubicBezTo>
                    <a:pt x="7340" y="4574"/>
                    <a:pt x="7254" y="4560"/>
                    <a:pt x="7169" y="4560"/>
                  </a:cubicBezTo>
                  <a:cubicBezTo>
                    <a:pt x="7052" y="4560"/>
                    <a:pt x="6936" y="4586"/>
                    <a:pt x="6830" y="4638"/>
                  </a:cubicBezTo>
                  <a:cubicBezTo>
                    <a:pt x="6213" y="3878"/>
                    <a:pt x="6569" y="1071"/>
                    <a:pt x="6569" y="1071"/>
                  </a:cubicBezTo>
                  <a:cubicBezTo>
                    <a:pt x="5475" y="1044"/>
                    <a:pt x="5376" y="473"/>
                    <a:pt x="4855" y="428"/>
                  </a:cubicBezTo>
                  <a:cubicBezTo>
                    <a:pt x="4712" y="415"/>
                    <a:pt x="4591" y="410"/>
                    <a:pt x="4484" y="410"/>
                  </a:cubicBezTo>
                  <a:cubicBezTo>
                    <a:pt x="4174" y="410"/>
                    <a:pt x="3981" y="449"/>
                    <a:pt x="3748" y="449"/>
                  </a:cubicBezTo>
                  <a:cubicBezTo>
                    <a:pt x="3658" y="449"/>
                    <a:pt x="3562" y="444"/>
                    <a:pt x="3451" y="428"/>
                  </a:cubicBezTo>
                  <a:cubicBezTo>
                    <a:pt x="2974" y="360"/>
                    <a:pt x="3231" y="32"/>
                    <a:pt x="3258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4259900" y="3241275"/>
              <a:ext cx="37925" cy="46925"/>
            </a:xfrm>
            <a:custGeom>
              <a:avLst/>
              <a:gdLst/>
              <a:ahLst/>
              <a:cxnLst/>
              <a:rect l="l" t="t" r="r" b="b"/>
              <a:pathLst>
                <a:path w="1517" h="1877" extrusionOk="0">
                  <a:moveTo>
                    <a:pt x="950" y="1"/>
                  </a:moveTo>
                  <a:cubicBezTo>
                    <a:pt x="950" y="1"/>
                    <a:pt x="855" y="1067"/>
                    <a:pt x="1" y="1463"/>
                  </a:cubicBezTo>
                  <a:cubicBezTo>
                    <a:pt x="95" y="1553"/>
                    <a:pt x="253" y="1701"/>
                    <a:pt x="442" y="1876"/>
                  </a:cubicBezTo>
                  <a:cubicBezTo>
                    <a:pt x="1296" y="1656"/>
                    <a:pt x="1503" y="383"/>
                    <a:pt x="1503" y="383"/>
                  </a:cubicBezTo>
                  <a:lnTo>
                    <a:pt x="1517" y="360"/>
                  </a:lnTo>
                  <a:cubicBezTo>
                    <a:pt x="1256" y="207"/>
                    <a:pt x="1040" y="64"/>
                    <a:pt x="95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4451325" y="3245200"/>
              <a:ext cx="52200" cy="26025"/>
            </a:xfrm>
            <a:custGeom>
              <a:avLst/>
              <a:gdLst/>
              <a:ahLst/>
              <a:cxnLst/>
              <a:rect l="l" t="t" r="r" b="b"/>
              <a:pathLst>
                <a:path w="2088" h="1041" extrusionOk="0">
                  <a:moveTo>
                    <a:pt x="2056" y="1"/>
                  </a:moveTo>
                  <a:cubicBezTo>
                    <a:pt x="1695" y="131"/>
                    <a:pt x="1313" y="197"/>
                    <a:pt x="931" y="197"/>
                  </a:cubicBezTo>
                  <a:cubicBezTo>
                    <a:pt x="704" y="197"/>
                    <a:pt x="476" y="174"/>
                    <a:pt x="252" y="127"/>
                  </a:cubicBezTo>
                  <a:cubicBezTo>
                    <a:pt x="167" y="113"/>
                    <a:pt x="86" y="91"/>
                    <a:pt x="0" y="73"/>
                  </a:cubicBezTo>
                  <a:lnTo>
                    <a:pt x="0" y="73"/>
                  </a:lnTo>
                  <a:cubicBezTo>
                    <a:pt x="203" y="334"/>
                    <a:pt x="419" y="581"/>
                    <a:pt x="648" y="815"/>
                  </a:cubicBezTo>
                  <a:cubicBezTo>
                    <a:pt x="789" y="945"/>
                    <a:pt x="921" y="1040"/>
                    <a:pt x="1009" y="1040"/>
                  </a:cubicBezTo>
                  <a:cubicBezTo>
                    <a:pt x="1031" y="1040"/>
                    <a:pt x="1050" y="1035"/>
                    <a:pt x="1066" y="1022"/>
                  </a:cubicBezTo>
                  <a:cubicBezTo>
                    <a:pt x="1273" y="856"/>
                    <a:pt x="1998" y="343"/>
                    <a:pt x="2088" y="86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4416900" y="3233850"/>
              <a:ext cx="34325" cy="24500"/>
            </a:xfrm>
            <a:custGeom>
              <a:avLst/>
              <a:gdLst/>
              <a:ahLst/>
              <a:cxnLst/>
              <a:rect l="l" t="t" r="r" b="b"/>
              <a:pathLst>
                <a:path w="1373" h="980" extrusionOk="0">
                  <a:moveTo>
                    <a:pt x="1" y="1"/>
                  </a:moveTo>
                  <a:lnTo>
                    <a:pt x="1" y="1"/>
                  </a:lnTo>
                  <a:cubicBezTo>
                    <a:pt x="41" y="158"/>
                    <a:pt x="185" y="824"/>
                    <a:pt x="284" y="950"/>
                  </a:cubicBezTo>
                  <a:cubicBezTo>
                    <a:pt x="300" y="970"/>
                    <a:pt x="329" y="979"/>
                    <a:pt x="368" y="979"/>
                  </a:cubicBezTo>
                  <a:cubicBezTo>
                    <a:pt x="407" y="979"/>
                    <a:pt x="455" y="970"/>
                    <a:pt x="509" y="954"/>
                  </a:cubicBezTo>
                  <a:cubicBezTo>
                    <a:pt x="806" y="878"/>
                    <a:pt x="1283" y="621"/>
                    <a:pt x="1373" y="522"/>
                  </a:cubicBezTo>
                  <a:cubicBezTo>
                    <a:pt x="932" y="410"/>
                    <a:pt x="505" y="239"/>
                    <a:pt x="109" y="14"/>
                  </a:cubicBezTo>
                  <a:cubicBezTo>
                    <a:pt x="86" y="10"/>
                    <a:pt x="50" y="5"/>
                    <a:pt x="1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4270925" y="3233525"/>
              <a:ext cx="313925" cy="260200"/>
            </a:xfrm>
            <a:custGeom>
              <a:avLst/>
              <a:gdLst/>
              <a:ahLst/>
              <a:cxnLst/>
              <a:rect l="l" t="t" r="r" b="b"/>
              <a:pathLst>
                <a:path w="12557" h="10408" extrusionOk="0">
                  <a:moveTo>
                    <a:pt x="10923" y="7864"/>
                  </a:moveTo>
                  <a:cubicBezTo>
                    <a:pt x="10932" y="7877"/>
                    <a:pt x="10941" y="7895"/>
                    <a:pt x="10946" y="7909"/>
                  </a:cubicBezTo>
                  <a:cubicBezTo>
                    <a:pt x="10931" y="7924"/>
                    <a:pt x="10921" y="7930"/>
                    <a:pt x="10915" y="7930"/>
                  </a:cubicBezTo>
                  <a:cubicBezTo>
                    <a:pt x="10903" y="7930"/>
                    <a:pt x="10908" y="7903"/>
                    <a:pt x="10923" y="7864"/>
                  </a:cubicBezTo>
                  <a:close/>
                  <a:moveTo>
                    <a:pt x="5456" y="0"/>
                  </a:moveTo>
                  <a:cubicBezTo>
                    <a:pt x="5209" y="0"/>
                    <a:pt x="4913" y="24"/>
                    <a:pt x="4661" y="113"/>
                  </a:cubicBezTo>
                  <a:cubicBezTo>
                    <a:pt x="4085" y="311"/>
                    <a:pt x="2821" y="1210"/>
                    <a:pt x="2412" y="1255"/>
                  </a:cubicBezTo>
                  <a:cubicBezTo>
                    <a:pt x="2402" y="1256"/>
                    <a:pt x="2391" y="1257"/>
                    <a:pt x="2380" y="1257"/>
                  </a:cubicBezTo>
                  <a:cubicBezTo>
                    <a:pt x="2108" y="1257"/>
                    <a:pt x="1530" y="943"/>
                    <a:pt x="1076" y="675"/>
                  </a:cubicBezTo>
                  <a:lnTo>
                    <a:pt x="1062" y="697"/>
                  </a:lnTo>
                  <a:cubicBezTo>
                    <a:pt x="1062" y="697"/>
                    <a:pt x="855" y="1966"/>
                    <a:pt x="1" y="2191"/>
                  </a:cubicBezTo>
                  <a:cubicBezTo>
                    <a:pt x="554" y="2695"/>
                    <a:pt x="1395" y="3415"/>
                    <a:pt x="1809" y="3541"/>
                  </a:cubicBezTo>
                  <a:cubicBezTo>
                    <a:pt x="2068" y="3616"/>
                    <a:pt x="2337" y="3645"/>
                    <a:pt x="2597" y="3645"/>
                  </a:cubicBezTo>
                  <a:cubicBezTo>
                    <a:pt x="3390" y="3645"/>
                    <a:pt x="4104" y="3375"/>
                    <a:pt x="4229" y="3325"/>
                  </a:cubicBezTo>
                  <a:lnTo>
                    <a:pt x="4346" y="3329"/>
                  </a:lnTo>
                  <a:cubicBezTo>
                    <a:pt x="3802" y="4872"/>
                    <a:pt x="3096" y="7040"/>
                    <a:pt x="2884" y="8363"/>
                  </a:cubicBezTo>
                  <a:cubicBezTo>
                    <a:pt x="2884" y="8363"/>
                    <a:pt x="7786" y="10407"/>
                    <a:pt x="10360" y="10407"/>
                  </a:cubicBezTo>
                  <a:cubicBezTo>
                    <a:pt x="10486" y="10407"/>
                    <a:pt x="10607" y="10402"/>
                    <a:pt x="10721" y="10392"/>
                  </a:cubicBezTo>
                  <a:cubicBezTo>
                    <a:pt x="10721" y="10392"/>
                    <a:pt x="11036" y="9506"/>
                    <a:pt x="11207" y="7913"/>
                  </a:cubicBezTo>
                  <a:cubicBezTo>
                    <a:pt x="11575" y="7571"/>
                    <a:pt x="12556" y="6600"/>
                    <a:pt x="12457" y="5443"/>
                  </a:cubicBezTo>
                  <a:cubicBezTo>
                    <a:pt x="12282" y="3437"/>
                    <a:pt x="11598" y="1521"/>
                    <a:pt x="10694" y="778"/>
                  </a:cubicBezTo>
                  <a:cubicBezTo>
                    <a:pt x="10356" y="499"/>
                    <a:pt x="9708" y="441"/>
                    <a:pt x="9560" y="423"/>
                  </a:cubicBezTo>
                  <a:lnTo>
                    <a:pt x="9533" y="365"/>
                  </a:lnTo>
                  <a:cubicBezTo>
                    <a:pt x="9448" y="405"/>
                    <a:pt x="9362" y="441"/>
                    <a:pt x="9272" y="472"/>
                  </a:cubicBezTo>
                  <a:lnTo>
                    <a:pt x="9304" y="558"/>
                  </a:lnTo>
                  <a:cubicBezTo>
                    <a:pt x="9214" y="814"/>
                    <a:pt x="8489" y="1327"/>
                    <a:pt x="8282" y="1494"/>
                  </a:cubicBezTo>
                  <a:cubicBezTo>
                    <a:pt x="8267" y="1505"/>
                    <a:pt x="8248" y="1510"/>
                    <a:pt x="8227" y="1510"/>
                  </a:cubicBezTo>
                  <a:cubicBezTo>
                    <a:pt x="8139" y="1510"/>
                    <a:pt x="8006" y="1418"/>
                    <a:pt x="7864" y="1287"/>
                  </a:cubicBezTo>
                  <a:lnTo>
                    <a:pt x="7837" y="1350"/>
                  </a:lnTo>
                  <a:cubicBezTo>
                    <a:pt x="7837" y="1350"/>
                    <a:pt x="7419" y="1849"/>
                    <a:pt x="7288" y="1944"/>
                  </a:cubicBezTo>
                  <a:cubicBezTo>
                    <a:pt x="7270" y="1962"/>
                    <a:pt x="7243" y="1971"/>
                    <a:pt x="7216" y="1975"/>
                  </a:cubicBezTo>
                  <a:cubicBezTo>
                    <a:pt x="7225" y="2168"/>
                    <a:pt x="7315" y="5970"/>
                    <a:pt x="7288" y="6204"/>
                  </a:cubicBezTo>
                  <a:cubicBezTo>
                    <a:pt x="7266" y="6438"/>
                    <a:pt x="5673" y="8462"/>
                    <a:pt x="5673" y="8462"/>
                  </a:cubicBezTo>
                  <a:cubicBezTo>
                    <a:pt x="5673" y="8462"/>
                    <a:pt x="4863" y="5772"/>
                    <a:pt x="5007" y="5344"/>
                  </a:cubicBezTo>
                  <a:cubicBezTo>
                    <a:pt x="5147" y="4917"/>
                    <a:pt x="6717" y="1944"/>
                    <a:pt x="6717" y="1944"/>
                  </a:cubicBezTo>
                  <a:lnTo>
                    <a:pt x="6766" y="1849"/>
                  </a:lnTo>
                  <a:cubicBezTo>
                    <a:pt x="6613" y="1773"/>
                    <a:pt x="6366" y="1030"/>
                    <a:pt x="6348" y="972"/>
                  </a:cubicBezTo>
                  <a:cubicBezTo>
                    <a:pt x="6294" y="988"/>
                    <a:pt x="6246" y="997"/>
                    <a:pt x="6207" y="997"/>
                  </a:cubicBezTo>
                  <a:cubicBezTo>
                    <a:pt x="6168" y="997"/>
                    <a:pt x="6139" y="988"/>
                    <a:pt x="6123" y="967"/>
                  </a:cubicBezTo>
                  <a:cubicBezTo>
                    <a:pt x="6024" y="841"/>
                    <a:pt x="5880" y="176"/>
                    <a:pt x="5840" y="18"/>
                  </a:cubicBezTo>
                  <a:cubicBezTo>
                    <a:pt x="5746" y="9"/>
                    <a:pt x="5611" y="0"/>
                    <a:pt x="5456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4417800" y="3233975"/>
              <a:ext cx="33550" cy="16550"/>
            </a:xfrm>
            <a:custGeom>
              <a:avLst/>
              <a:gdLst/>
              <a:ahLst/>
              <a:cxnLst/>
              <a:rect l="l" t="t" r="r" b="b"/>
              <a:pathLst>
                <a:path w="1342" h="662" extrusionOk="0">
                  <a:moveTo>
                    <a:pt x="1" y="0"/>
                  </a:moveTo>
                  <a:lnTo>
                    <a:pt x="46" y="45"/>
                  </a:lnTo>
                  <a:cubicBezTo>
                    <a:pt x="365" y="311"/>
                    <a:pt x="734" y="517"/>
                    <a:pt x="1125" y="661"/>
                  </a:cubicBezTo>
                  <a:cubicBezTo>
                    <a:pt x="1202" y="621"/>
                    <a:pt x="1274" y="571"/>
                    <a:pt x="1341" y="517"/>
                  </a:cubicBezTo>
                  <a:cubicBezTo>
                    <a:pt x="900" y="405"/>
                    <a:pt x="473" y="234"/>
                    <a:pt x="77" y="5"/>
                  </a:cubicBezTo>
                  <a:cubicBezTo>
                    <a:pt x="59" y="5"/>
                    <a:pt x="32" y="0"/>
                    <a:pt x="1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4451325" y="3242625"/>
              <a:ext cx="58500" cy="13075"/>
            </a:xfrm>
            <a:custGeom>
              <a:avLst/>
              <a:gdLst/>
              <a:ahLst/>
              <a:cxnLst/>
              <a:rect l="l" t="t" r="r" b="b"/>
              <a:pathLst>
                <a:path w="2340" h="523" extrusionOk="0">
                  <a:moveTo>
                    <a:pt x="2317" y="1"/>
                  </a:moveTo>
                  <a:cubicBezTo>
                    <a:pt x="2232" y="37"/>
                    <a:pt x="2146" y="72"/>
                    <a:pt x="2056" y="104"/>
                  </a:cubicBezTo>
                  <a:cubicBezTo>
                    <a:pt x="1695" y="234"/>
                    <a:pt x="1313" y="300"/>
                    <a:pt x="931" y="300"/>
                  </a:cubicBezTo>
                  <a:cubicBezTo>
                    <a:pt x="704" y="300"/>
                    <a:pt x="476" y="277"/>
                    <a:pt x="252" y="230"/>
                  </a:cubicBezTo>
                  <a:cubicBezTo>
                    <a:pt x="167" y="216"/>
                    <a:pt x="86" y="194"/>
                    <a:pt x="0" y="176"/>
                  </a:cubicBezTo>
                  <a:lnTo>
                    <a:pt x="0" y="176"/>
                  </a:lnTo>
                  <a:cubicBezTo>
                    <a:pt x="14" y="189"/>
                    <a:pt x="99" y="306"/>
                    <a:pt x="221" y="446"/>
                  </a:cubicBezTo>
                  <a:cubicBezTo>
                    <a:pt x="442" y="495"/>
                    <a:pt x="667" y="522"/>
                    <a:pt x="891" y="522"/>
                  </a:cubicBezTo>
                  <a:cubicBezTo>
                    <a:pt x="1298" y="522"/>
                    <a:pt x="1701" y="433"/>
                    <a:pt x="2070" y="230"/>
                  </a:cubicBezTo>
                  <a:cubicBezTo>
                    <a:pt x="2164" y="176"/>
                    <a:pt x="2254" y="117"/>
                    <a:pt x="2340" y="50"/>
                  </a:cubicBezTo>
                  <a:lnTo>
                    <a:pt x="2317" y="1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4433550" y="3668075"/>
              <a:ext cx="42300" cy="73125"/>
            </a:xfrm>
            <a:custGeom>
              <a:avLst/>
              <a:gdLst/>
              <a:ahLst/>
              <a:cxnLst/>
              <a:rect l="l" t="t" r="r" b="b"/>
              <a:pathLst>
                <a:path w="1692" h="2925" extrusionOk="0">
                  <a:moveTo>
                    <a:pt x="1139" y="1"/>
                  </a:moveTo>
                  <a:cubicBezTo>
                    <a:pt x="878" y="671"/>
                    <a:pt x="0" y="1634"/>
                    <a:pt x="0" y="1634"/>
                  </a:cubicBezTo>
                  <a:cubicBezTo>
                    <a:pt x="95" y="2048"/>
                    <a:pt x="0" y="2650"/>
                    <a:pt x="189" y="2902"/>
                  </a:cubicBezTo>
                  <a:cubicBezTo>
                    <a:pt x="201" y="2917"/>
                    <a:pt x="216" y="2924"/>
                    <a:pt x="234" y="2924"/>
                  </a:cubicBezTo>
                  <a:cubicBezTo>
                    <a:pt x="529" y="2924"/>
                    <a:pt x="1692" y="1114"/>
                    <a:pt x="1332" y="428"/>
                  </a:cubicBezTo>
                  <a:cubicBezTo>
                    <a:pt x="1287" y="343"/>
                    <a:pt x="1220" y="194"/>
                    <a:pt x="11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4270150" y="3800900"/>
              <a:ext cx="67600" cy="26925"/>
            </a:xfrm>
            <a:custGeom>
              <a:avLst/>
              <a:gdLst/>
              <a:ahLst/>
              <a:cxnLst/>
              <a:rect l="l" t="t" r="r" b="b"/>
              <a:pathLst>
                <a:path w="2704" h="1077" extrusionOk="0">
                  <a:moveTo>
                    <a:pt x="792" y="1"/>
                  </a:moveTo>
                  <a:cubicBezTo>
                    <a:pt x="792" y="1"/>
                    <a:pt x="0" y="729"/>
                    <a:pt x="0" y="918"/>
                  </a:cubicBezTo>
                  <a:cubicBezTo>
                    <a:pt x="0" y="1008"/>
                    <a:pt x="491" y="1077"/>
                    <a:pt x="1039" y="1077"/>
                  </a:cubicBezTo>
                  <a:cubicBezTo>
                    <a:pt x="1674" y="1077"/>
                    <a:pt x="2385" y="985"/>
                    <a:pt x="2506" y="729"/>
                  </a:cubicBezTo>
                  <a:cubicBezTo>
                    <a:pt x="2533" y="671"/>
                    <a:pt x="2605" y="495"/>
                    <a:pt x="2704" y="235"/>
                  </a:cubicBezTo>
                  <a:lnTo>
                    <a:pt x="2704" y="235"/>
                  </a:lnTo>
                  <a:cubicBezTo>
                    <a:pt x="2600" y="251"/>
                    <a:pt x="2486" y="258"/>
                    <a:pt x="2368" y="258"/>
                  </a:cubicBezTo>
                  <a:cubicBezTo>
                    <a:pt x="1661" y="258"/>
                    <a:pt x="792" y="1"/>
                    <a:pt x="7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4289925" y="3605100"/>
              <a:ext cx="101700" cy="202275"/>
            </a:xfrm>
            <a:custGeom>
              <a:avLst/>
              <a:gdLst/>
              <a:ahLst/>
              <a:cxnLst/>
              <a:rect l="l" t="t" r="r" b="b"/>
              <a:pathLst>
                <a:path w="4068" h="8091" extrusionOk="0">
                  <a:moveTo>
                    <a:pt x="514" y="1"/>
                  </a:moveTo>
                  <a:cubicBezTo>
                    <a:pt x="194" y="2830"/>
                    <a:pt x="1" y="7833"/>
                    <a:pt x="1" y="7833"/>
                  </a:cubicBezTo>
                  <a:cubicBezTo>
                    <a:pt x="1" y="7833"/>
                    <a:pt x="870" y="8090"/>
                    <a:pt x="1577" y="8090"/>
                  </a:cubicBezTo>
                  <a:cubicBezTo>
                    <a:pt x="1695" y="8090"/>
                    <a:pt x="1809" y="8083"/>
                    <a:pt x="1913" y="8067"/>
                  </a:cubicBezTo>
                  <a:cubicBezTo>
                    <a:pt x="2318" y="7032"/>
                    <a:pt x="3231" y="4634"/>
                    <a:pt x="4068" y="2574"/>
                  </a:cubicBezTo>
                  <a:cubicBezTo>
                    <a:pt x="3046" y="1755"/>
                    <a:pt x="1715" y="770"/>
                    <a:pt x="514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4212225" y="3442475"/>
              <a:ext cx="326725" cy="266450"/>
            </a:xfrm>
            <a:custGeom>
              <a:avLst/>
              <a:gdLst/>
              <a:ahLst/>
              <a:cxnLst/>
              <a:rect l="l" t="t" r="r" b="b"/>
              <a:pathLst>
                <a:path w="13069" h="10658" extrusionOk="0">
                  <a:moveTo>
                    <a:pt x="5237" y="1"/>
                  </a:moveTo>
                  <a:cubicBezTo>
                    <a:pt x="5237" y="1"/>
                    <a:pt x="1462" y="666"/>
                    <a:pt x="734" y="1998"/>
                  </a:cubicBezTo>
                  <a:cubicBezTo>
                    <a:pt x="0" y="3330"/>
                    <a:pt x="603" y="4661"/>
                    <a:pt x="3014" y="6119"/>
                  </a:cubicBezTo>
                  <a:cubicBezTo>
                    <a:pt x="3212" y="6240"/>
                    <a:pt x="3415" y="6366"/>
                    <a:pt x="3622" y="6501"/>
                  </a:cubicBezTo>
                  <a:cubicBezTo>
                    <a:pt x="4823" y="7275"/>
                    <a:pt x="6154" y="8256"/>
                    <a:pt x="7176" y="9074"/>
                  </a:cubicBezTo>
                  <a:cubicBezTo>
                    <a:pt x="8129" y="9844"/>
                    <a:pt x="8813" y="10473"/>
                    <a:pt x="8853" y="10658"/>
                  </a:cubicBezTo>
                  <a:cubicBezTo>
                    <a:pt x="8853" y="10658"/>
                    <a:pt x="9731" y="9691"/>
                    <a:pt x="9992" y="9025"/>
                  </a:cubicBezTo>
                  <a:cubicBezTo>
                    <a:pt x="9717" y="8386"/>
                    <a:pt x="9227" y="7248"/>
                    <a:pt x="8485" y="6096"/>
                  </a:cubicBezTo>
                  <a:cubicBezTo>
                    <a:pt x="8611" y="5853"/>
                    <a:pt x="8714" y="5687"/>
                    <a:pt x="8791" y="5610"/>
                  </a:cubicBezTo>
                  <a:cubicBezTo>
                    <a:pt x="9456" y="4945"/>
                    <a:pt x="11742" y="4387"/>
                    <a:pt x="12371" y="3550"/>
                  </a:cubicBezTo>
                  <a:cubicBezTo>
                    <a:pt x="12956" y="2776"/>
                    <a:pt x="13069" y="2029"/>
                    <a:pt x="13069" y="2029"/>
                  </a:cubicBezTo>
                  <a:lnTo>
                    <a:pt x="13069" y="2029"/>
                  </a:lnTo>
                  <a:cubicBezTo>
                    <a:pt x="12955" y="2040"/>
                    <a:pt x="12834" y="2045"/>
                    <a:pt x="12708" y="2045"/>
                  </a:cubicBezTo>
                  <a:cubicBezTo>
                    <a:pt x="10138" y="2045"/>
                    <a:pt x="5237" y="1"/>
                    <a:pt x="5237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4212325" y="3442475"/>
              <a:ext cx="320675" cy="266450"/>
            </a:xfrm>
            <a:custGeom>
              <a:avLst/>
              <a:gdLst/>
              <a:ahLst/>
              <a:cxnLst/>
              <a:rect l="l" t="t" r="r" b="b"/>
              <a:pathLst>
                <a:path w="12827" h="10658" extrusionOk="0">
                  <a:moveTo>
                    <a:pt x="5233" y="1"/>
                  </a:moveTo>
                  <a:cubicBezTo>
                    <a:pt x="5233" y="1"/>
                    <a:pt x="1458" y="666"/>
                    <a:pt x="730" y="1998"/>
                  </a:cubicBezTo>
                  <a:cubicBezTo>
                    <a:pt x="1" y="3330"/>
                    <a:pt x="604" y="4661"/>
                    <a:pt x="3015" y="6119"/>
                  </a:cubicBezTo>
                  <a:cubicBezTo>
                    <a:pt x="3208" y="6240"/>
                    <a:pt x="3411" y="6366"/>
                    <a:pt x="3618" y="6501"/>
                  </a:cubicBezTo>
                  <a:cubicBezTo>
                    <a:pt x="4819" y="7275"/>
                    <a:pt x="6150" y="8256"/>
                    <a:pt x="7172" y="9074"/>
                  </a:cubicBezTo>
                  <a:cubicBezTo>
                    <a:pt x="8130" y="9844"/>
                    <a:pt x="8809" y="10473"/>
                    <a:pt x="8849" y="10658"/>
                  </a:cubicBezTo>
                  <a:cubicBezTo>
                    <a:pt x="8849" y="10658"/>
                    <a:pt x="9727" y="9691"/>
                    <a:pt x="9988" y="9025"/>
                  </a:cubicBezTo>
                  <a:cubicBezTo>
                    <a:pt x="9664" y="8242"/>
                    <a:pt x="9290" y="7482"/>
                    <a:pt x="8876" y="6744"/>
                  </a:cubicBezTo>
                  <a:cubicBezTo>
                    <a:pt x="8755" y="6528"/>
                    <a:pt x="8625" y="6312"/>
                    <a:pt x="8481" y="6096"/>
                  </a:cubicBezTo>
                  <a:cubicBezTo>
                    <a:pt x="8490" y="6083"/>
                    <a:pt x="8494" y="6074"/>
                    <a:pt x="8503" y="6060"/>
                  </a:cubicBezTo>
                  <a:cubicBezTo>
                    <a:pt x="8386" y="5880"/>
                    <a:pt x="8260" y="5705"/>
                    <a:pt x="8130" y="5538"/>
                  </a:cubicBezTo>
                  <a:lnTo>
                    <a:pt x="8130" y="5538"/>
                  </a:lnTo>
                  <a:cubicBezTo>
                    <a:pt x="8130" y="5538"/>
                    <a:pt x="8130" y="5538"/>
                    <a:pt x="8130" y="5538"/>
                  </a:cubicBezTo>
                  <a:cubicBezTo>
                    <a:pt x="7558" y="4801"/>
                    <a:pt x="6852" y="4148"/>
                    <a:pt x="6195" y="3500"/>
                  </a:cubicBezTo>
                  <a:lnTo>
                    <a:pt x="6195" y="3500"/>
                  </a:lnTo>
                  <a:cubicBezTo>
                    <a:pt x="7023" y="3838"/>
                    <a:pt x="7765" y="4346"/>
                    <a:pt x="8377" y="4999"/>
                  </a:cubicBezTo>
                  <a:cubicBezTo>
                    <a:pt x="8539" y="4729"/>
                    <a:pt x="8746" y="4490"/>
                    <a:pt x="8993" y="4292"/>
                  </a:cubicBezTo>
                  <a:cubicBezTo>
                    <a:pt x="10271" y="3559"/>
                    <a:pt x="12093" y="3559"/>
                    <a:pt x="12826" y="2101"/>
                  </a:cubicBezTo>
                  <a:lnTo>
                    <a:pt x="12826" y="2043"/>
                  </a:lnTo>
                  <a:cubicBezTo>
                    <a:pt x="12789" y="2044"/>
                    <a:pt x="12751" y="2044"/>
                    <a:pt x="12712" y="2044"/>
                  </a:cubicBezTo>
                  <a:cubicBezTo>
                    <a:pt x="10141" y="2044"/>
                    <a:pt x="5233" y="1"/>
                    <a:pt x="5233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4460100" y="3420100"/>
              <a:ext cx="62425" cy="54575"/>
            </a:xfrm>
            <a:custGeom>
              <a:avLst/>
              <a:gdLst/>
              <a:ahLst/>
              <a:cxnLst/>
              <a:rect l="l" t="t" r="r" b="b"/>
              <a:pathLst>
                <a:path w="2497" h="2183" extrusionOk="0">
                  <a:moveTo>
                    <a:pt x="1570" y="0"/>
                  </a:moveTo>
                  <a:lnTo>
                    <a:pt x="1287" y="81"/>
                  </a:lnTo>
                  <a:cubicBezTo>
                    <a:pt x="1080" y="185"/>
                    <a:pt x="697" y="113"/>
                    <a:pt x="594" y="284"/>
                  </a:cubicBezTo>
                  <a:cubicBezTo>
                    <a:pt x="495" y="437"/>
                    <a:pt x="972" y="639"/>
                    <a:pt x="972" y="639"/>
                  </a:cubicBezTo>
                  <a:lnTo>
                    <a:pt x="972" y="644"/>
                  </a:lnTo>
                  <a:cubicBezTo>
                    <a:pt x="783" y="788"/>
                    <a:pt x="0" y="1017"/>
                    <a:pt x="32" y="1174"/>
                  </a:cubicBezTo>
                  <a:cubicBezTo>
                    <a:pt x="56" y="1276"/>
                    <a:pt x="187" y="1308"/>
                    <a:pt x="342" y="1308"/>
                  </a:cubicBezTo>
                  <a:cubicBezTo>
                    <a:pt x="586" y="1308"/>
                    <a:pt x="891" y="1229"/>
                    <a:pt x="940" y="1215"/>
                  </a:cubicBezTo>
                  <a:lnTo>
                    <a:pt x="940" y="1215"/>
                  </a:lnTo>
                  <a:cubicBezTo>
                    <a:pt x="864" y="1255"/>
                    <a:pt x="180" y="1597"/>
                    <a:pt x="297" y="1746"/>
                  </a:cubicBezTo>
                  <a:cubicBezTo>
                    <a:pt x="320" y="1778"/>
                    <a:pt x="380" y="1790"/>
                    <a:pt x="457" y="1790"/>
                  </a:cubicBezTo>
                  <a:cubicBezTo>
                    <a:pt x="696" y="1790"/>
                    <a:pt x="1102" y="1674"/>
                    <a:pt x="1102" y="1674"/>
                  </a:cubicBezTo>
                  <a:lnTo>
                    <a:pt x="1102" y="1674"/>
                  </a:lnTo>
                  <a:cubicBezTo>
                    <a:pt x="1102" y="1674"/>
                    <a:pt x="733" y="2056"/>
                    <a:pt x="850" y="2155"/>
                  </a:cubicBezTo>
                  <a:cubicBezTo>
                    <a:pt x="872" y="2173"/>
                    <a:pt x="906" y="2182"/>
                    <a:pt x="949" y="2182"/>
                  </a:cubicBezTo>
                  <a:cubicBezTo>
                    <a:pt x="1199" y="2182"/>
                    <a:pt x="1777" y="1900"/>
                    <a:pt x="2317" y="1471"/>
                  </a:cubicBezTo>
                  <a:lnTo>
                    <a:pt x="2497" y="1300"/>
                  </a:lnTo>
                  <a:cubicBezTo>
                    <a:pt x="2348" y="684"/>
                    <a:pt x="1570" y="0"/>
                    <a:pt x="1570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4492250" y="3410525"/>
              <a:ext cx="39400" cy="48725"/>
            </a:xfrm>
            <a:custGeom>
              <a:avLst/>
              <a:gdLst/>
              <a:ahLst/>
              <a:cxnLst/>
              <a:rect l="l" t="t" r="r" b="b"/>
              <a:pathLst>
                <a:path w="1576" h="1949" extrusionOk="0">
                  <a:moveTo>
                    <a:pt x="343" y="1"/>
                  </a:moveTo>
                  <a:cubicBezTo>
                    <a:pt x="262" y="104"/>
                    <a:pt x="172" y="203"/>
                    <a:pt x="73" y="289"/>
                  </a:cubicBezTo>
                  <a:cubicBezTo>
                    <a:pt x="50" y="307"/>
                    <a:pt x="28" y="320"/>
                    <a:pt x="1" y="334"/>
                  </a:cubicBezTo>
                  <a:lnTo>
                    <a:pt x="14" y="361"/>
                  </a:lnTo>
                  <a:cubicBezTo>
                    <a:pt x="14" y="361"/>
                    <a:pt x="954" y="1207"/>
                    <a:pt x="1098" y="1917"/>
                  </a:cubicBezTo>
                  <a:lnTo>
                    <a:pt x="1125" y="1949"/>
                  </a:lnTo>
                  <a:cubicBezTo>
                    <a:pt x="1278" y="1832"/>
                    <a:pt x="1431" y="1701"/>
                    <a:pt x="1575" y="1566"/>
                  </a:cubicBezTo>
                  <a:cubicBezTo>
                    <a:pt x="1359" y="973"/>
                    <a:pt x="374" y="14"/>
                    <a:pt x="374" y="14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4458525" y="3062875"/>
              <a:ext cx="117175" cy="29300"/>
            </a:xfrm>
            <a:custGeom>
              <a:avLst/>
              <a:gdLst/>
              <a:ahLst/>
              <a:cxnLst/>
              <a:rect l="l" t="t" r="r" b="b"/>
              <a:pathLst>
                <a:path w="4687" h="1172" extrusionOk="0">
                  <a:moveTo>
                    <a:pt x="142" y="1"/>
                  </a:moveTo>
                  <a:cubicBezTo>
                    <a:pt x="134" y="1"/>
                    <a:pt x="126" y="4"/>
                    <a:pt x="122" y="11"/>
                  </a:cubicBezTo>
                  <a:cubicBezTo>
                    <a:pt x="54" y="74"/>
                    <a:pt x="14" y="159"/>
                    <a:pt x="5" y="249"/>
                  </a:cubicBezTo>
                  <a:cubicBezTo>
                    <a:pt x="0" y="303"/>
                    <a:pt x="18" y="357"/>
                    <a:pt x="54" y="393"/>
                  </a:cubicBezTo>
                  <a:cubicBezTo>
                    <a:pt x="86" y="429"/>
                    <a:pt x="126" y="456"/>
                    <a:pt x="176" y="479"/>
                  </a:cubicBezTo>
                  <a:cubicBezTo>
                    <a:pt x="216" y="492"/>
                    <a:pt x="257" y="506"/>
                    <a:pt x="302" y="515"/>
                  </a:cubicBezTo>
                  <a:cubicBezTo>
                    <a:pt x="342" y="524"/>
                    <a:pt x="387" y="528"/>
                    <a:pt x="428" y="533"/>
                  </a:cubicBezTo>
                  <a:cubicBezTo>
                    <a:pt x="509" y="537"/>
                    <a:pt x="589" y="546"/>
                    <a:pt x="670" y="551"/>
                  </a:cubicBezTo>
                  <a:lnTo>
                    <a:pt x="1165" y="533"/>
                  </a:lnTo>
                  <a:cubicBezTo>
                    <a:pt x="1206" y="530"/>
                    <a:pt x="1246" y="529"/>
                    <a:pt x="1286" y="529"/>
                  </a:cubicBezTo>
                  <a:cubicBezTo>
                    <a:pt x="1326" y="529"/>
                    <a:pt x="1365" y="530"/>
                    <a:pt x="1404" y="533"/>
                  </a:cubicBezTo>
                  <a:lnTo>
                    <a:pt x="1642" y="546"/>
                  </a:lnTo>
                  <a:lnTo>
                    <a:pt x="1728" y="546"/>
                  </a:lnTo>
                  <a:lnTo>
                    <a:pt x="1755" y="551"/>
                  </a:lnTo>
                  <a:lnTo>
                    <a:pt x="1818" y="560"/>
                  </a:lnTo>
                  <a:lnTo>
                    <a:pt x="1863" y="573"/>
                  </a:lnTo>
                  <a:cubicBezTo>
                    <a:pt x="1930" y="600"/>
                    <a:pt x="1998" y="632"/>
                    <a:pt x="2056" y="677"/>
                  </a:cubicBezTo>
                  <a:cubicBezTo>
                    <a:pt x="2186" y="757"/>
                    <a:pt x="2317" y="865"/>
                    <a:pt x="2470" y="946"/>
                  </a:cubicBezTo>
                  <a:cubicBezTo>
                    <a:pt x="2542" y="987"/>
                    <a:pt x="2618" y="1023"/>
                    <a:pt x="2699" y="1050"/>
                  </a:cubicBezTo>
                  <a:cubicBezTo>
                    <a:pt x="2780" y="1081"/>
                    <a:pt x="2861" y="1104"/>
                    <a:pt x="2947" y="1122"/>
                  </a:cubicBezTo>
                  <a:cubicBezTo>
                    <a:pt x="3028" y="1140"/>
                    <a:pt x="3113" y="1153"/>
                    <a:pt x="3194" y="1162"/>
                  </a:cubicBezTo>
                  <a:cubicBezTo>
                    <a:pt x="3275" y="1171"/>
                    <a:pt x="3361" y="1167"/>
                    <a:pt x="3446" y="1171"/>
                  </a:cubicBezTo>
                  <a:cubicBezTo>
                    <a:pt x="3460" y="1171"/>
                    <a:pt x="3473" y="1171"/>
                    <a:pt x="3482" y="1162"/>
                  </a:cubicBezTo>
                  <a:cubicBezTo>
                    <a:pt x="3572" y="1108"/>
                    <a:pt x="3662" y="1063"/>
                    <a:pt x="3752" y="1018"/>
                  </a:cubicBezTo>
                  <a:cubicBezTo>
                    <a:pt x="3801" y="1000"/>
                    <a:pt x="3846" y="978"/>
                    <a:pt x="3896" y="960"/>
                  </a:cubicBezTo>
                  <a:lnTo>
                    <a:pt x="4040" y="910"/>
                  </a:lnTo>
                  <a:cubicBezTo>
                    <a:pt x="4089" y="897"/>
                    <a:pt x="4139" y="883"/>
                    <a:pt x="4188" y="874"/>
                  </a:cubicBezTo>
                  <a:cubicBezTo>
                    <a:pt x="4215" y="865"/>
                    <a:pt x="4238" y="861"/>
                    <a:pt x="4265" y="856"/>
                  </a:cubicBezTo>
                  <a:lnTo>
                    <a:pt x="4341" y="847"/>
                  </a:lnTo>
                  <a:cubicBezTo>
                    <a:pt x="4376" y="844"/>
                    <a:pt x="4411" y="841"/>
                    <a:pt x="4448" y="841"/>
                  </a:cubicBezTo>
                  <a:cubicBezTo>
                    <a:pt x="4463" y="841"/>
                    <a:pt x="4478" y="842"/>
                    <a:pt x="4494" y="843"/>
                  </a:cubicBezTo>
                  <a:lnTo>
                    <a:pt x="4647" y="856"/>
                  </a:lnTo>
                  <a:lnTo>
                    <a:pt x="4652" y="856"/>
                  </a:lnTo>
                  <a:cubicBezTo>
                    <a:pt x="4653" y="857"/>
                    <a:pt x="4655" y="857"/>
                    <a:pt x="4656" y="857"/>
                  </a:cubicBezTo>
                  <a:cubicBezTo>
                    <a:pt x="4684" y="857"/>
                    <a:pt x="4686" y="816"/>
                    <a:pt x="4656" y="811"/>
                  </a:cubicBezTo>
                  <a:lnTo>
                    <a:pt x="4499" y="780"/>
                  </a:lnTo>
                  <a:cubicBezTo>
                    <a:pt x="4465" y="771"/>
                    <a:pt x="4430" y="768"/>
                    <a:pt x="4396" y="768"/>
                  </a:cubicBezTo>
                  <a:cubicBezTo>
                    <a:pt x="4376" y="768"/>
                    <a:pt x="4357" y="769"/>
                    <a:pt x="4337" y="771"/>
                  </a:cubicBezTo>
                  <a:lnTo>
                    <a:pt x="4256" y="771"/>
                  </a:lnTo>
                  <a:cubicBezTo>
                    <a:pt x="4229" y="771"/>
                    <a:pt x="4202" y="771"/>
                    <a:pt x="4175" y="780"/>
                  </a:cubicBezTo>
                  <a:cubicBezTo>
                    <a:pt x="4121" y="789"/>
                    <a:pt x="4067" y="793"/>
                    <a:pt x="4013" y="802"/>
                  </a:cubicBezTo>
                  <a:lnTo>
                    <a:pt x="3855" y="847"/>
                  </a:lnTo>
                  <a:cubicBezTo>
                    <a:pt x="3806" y="865"/>
                    <a:pt x="3757" y="883"/>
                    <a:pt x="3707" y="901"/>
                  </a:cubicBezTo>
                  <a:cubicBezTo>
                    <a:pt x="3613" y="938"/>
                    <a:pt x="3522" y="979"/>
                    <a:pt x="3435" y="1027"/>
                  </a:cubicBezTo>
                  <a:lnTo>
                    <a:pt x="3435" y="1027"/>
                  </a:lnTo>
                  <a:cubicBezTo>
                    <a:pt x="3124" y="1008"/>
                    <a:pt x="2813" y="954"/>
                    <a:pt x="2551" y="793"/>
                  </a:cubicBezTo>
                  <a:cubicBezTo>
                    <a:pt x="2416" y="717"/>
                    <a:pt x="2299" y="618"/>
                    <a:pt x="2155" y="524"/>
                  </a:cubicBezTo>
                  <a:cubicBezTo>
                    <a:pt x="2079" y="474"/>
                    <a:pt x="1998" y="434"/>
                    <a:pt x="1912" y="407"/>
                  </a:cubicBezTo>
                  <a:lnTo>
                    <a:pt x="1845" y="389"/>
                  </a:lnTo>
                  <a:lnTo>
                    <a:pt x="1782" y="380"/>
                  </a:lnTo>
                  <a:lnTo>
                    <a:pt x="1750" y="375"/>
                  </a:lnTo>
                  <a:lnTo>
                    <a:pt x="1651" y="375"/>
                  </a:lnTo>
                  <a:lnTo>
                    <a:pt x="1404" y="366"/>
                  </a:lnTo>
                  <a:cubicBezTo>
                    <a:pt x="1370" y="364"/>
                    <a:pt x="1336" y="363"/>
                    <a:pt x="1301" y="363"/>
                  </a:cubicBezTo>
                  <a:cubicBezTo>
                    <a:pt x="1253" y="363"/>
                    <a:pt x="1204" y="365"/>
                    <a:pt x="1156" y="371"/>
                  </a:cubicBezTo>
                  <a:lnTo>
                    <a:pt x="679" y="411"/>
                  </a:lnTo>
                  <a:cubicBezTo>
                    <a:pt x="598" y="411"/>
                    <a:pt x="513" y="407"/>
                    <a:pt x="432" y="407"/>
                  </a:cubicBezTo>
                  <a:cubicBezTo>
                    <a:pt x="401" y="402"/>
                    <a:pt x="347" y="402"/>
                    <a:pt x="320" y="398"/>
                  </a:cubicBezTo>
                  <a:cubicBezTo>
                    <a:pt x="284" y="393"/>
                    <a:pt x="248" y="389"/>
                    <a:pt x="212" y="380"/>
                  </a:cubicBezTo>
                  <a:cubicBezTo>
                    <a:pt x="144" y="357"/>
                    <a:pt x="90" y="317"/>
                    <a:pt x="90" y="254"/>
                  </a:cubicBezTo>
                  <a:cubicBezTo>
                    <a:pt x="95" y="182"/>
                    <a:pt x="122" y="110"/>
                    <a:pt x="167" y="56"/>
                  </a:cubicBezTo>
                  <a:lnTo>
                    <a:pt x="167" y="51"/>
                  </a:lnTo>
                  <a:cubicBezTo>
                    <a:pt x="176" y="38"/>
                    <a:pt x="176" y="20"/>
                    <a:pt x="162" y="11"/>
                  </a:cubicBezTo>
                  <a:cubicBezTo>
                    <a:pt x="158" y="4"/>
                    <a:pt x="150" y="1"/>
                    <a:pt x="142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4409700" y="3063125"/>
              <a:ext cx="52775" cy="18425"/>
            </a:xfrm>
            <a:custGeom>
              <a:avLst/>
              <a:gdLst/>
              <a:ahLst/>
              <a:cxnLst/>
              <a:rect l="l" t="t" r="r" b="b"/>
              <a:pathLst>
                <a:path w="2111" h="737" extrusionOk="0">
                  <a:moveTo>
                    <a:pt x="2090" y="0"/>
                  </a:moveTo>
                  <a:cubicBezTo>
                    <a:pt x="2085" y="0"/>
                    <a:pt x="2080" y="2"/>
                    <a:pt x="2075" y="5"/>
                  </a:cubicBezTo>
                  <a:lnTo>
                    <a:pt x="1661" y="235"/>
                  </a:lnTo>
                  <a:cubicBezTo>
                    <a:pt x="1521" y="311"/>
                    <a:pt x="1377" y="379"/>
                    <a:pt x="1242" y="446"/>
                  </a:cubicBezTo>
                  <a:cubicBezTo>
                    <a:pt x="1170" y="478"/>
                    <a:pt x="1103" y="505"/>
                    <a:pt x="1031" y="527"/>
                  </a:cubicBezTo>
                  <a:cubicBezTo>
                    <a:pt x="995" y="536"/>
                    <a:pt x="959" y="545"/>
                    <a:pt x="927" y="554"/>
                  </a:cubicBezTo>
                  <a:cubicBezTo>
                    <a:pt x="912" y="556"/>
                    <a:pt x="896" y="557"/>
                    <a:pt x="880" y="557"/>
                  </a:cubicBezTo>
                  <a:cubicBezTo>
                    <a:pt x="865" y="557"/>
                    <a:pt x="849" y="556"/>
                    <a:pt x="833" y="554"/>
                  </a:cubicBezTo>
                  <a:lnTo>
                    <a:pt x="829" y="554"/>
                  </a:lnTo>
                  <a:lnTo>
                    <a:pt x="806" y="550"/>
                  </a:lnTo>
                  <a:cubicBezTo>
                    <a:pt x="793" y="541"/>
                    <a:pt x="784" y="536"/>
                    <a:pt x="770" y="532"/>
                  </a:cubicBezTo>
                  <a:cubicBezTo>
                    <a:pt x="757" y="523"/>
                    <a:pt x="748" y="509"/>
                    <a:pt x="743" y="491"/>
                  </a:cubicBezTo>
                  <a:cubicBezTo>
                    <a:pt x="739" y="469"/>
                    <a:pt x="743" y="446"/>
                    <a:pt x="752" y="428"/>
                  </a:cubicBezTo>
                  <a:cubicBezTo>
                    <a:pt x="766" y="397"/>
                    <a:pt x="784" y="370"/>
                    <a:pt x="802" y="347"/>
                  </a:cubicBezTo>
                  <a:lnTo>
                    <a:pt x="802" y="343"/>
                  </a:lnTo>
                  <a:cubicBezTo>
                    <a:pt x="850" y="286"/>
                    <a:pt x="804" y="204"/>
                    <a:pt x="739" y="204"/>
                  </a:cubicBezTo>
                  <a:cubicBezTo>
                    <a:pt x="732" y="204"/>
                    <a:pt x="724" y="205"/>
                    <a:pt x="716" y="208"/>
                  </a:cubicBezTo>
                  <a:cubicBezTo>
                    <a:pt x="653" y="226"/>
                    <a:pt x="581" y="244"/>
                    <a:pt x="523" y="257"/>
                  </a:cubicBezTo>
                  <a:lnTo>
                    <a:pt x="428" y="275"/>
                  </a:lnTo>
                  <a:lnTo>
                    <a:pt x="271" y="275"/>
                  </a:lnTo>
                  <a:cubicBezTo>
                    <a:pt x="266" y="275"/>
                    <a:pt x="244" y="271"/>
                    <a:pt x="230" y="271"/>
                  </a:cubicBezTo>
                  <a:cubicBezTo>
                    <a:pt x="203" y="266"/>
                    <a:pt x="176" y="257"/>
                    <a:pt x="149" y="244"/>
                  </a:cubicBezTo>
                  <a:cubicBezTo>
                    <a:pt x="140" y="235"/>
                    <a:pt x="127" y="230"/>
                    <a:pt x="122" y="217"/>
                  </a:cubicBezTo>
                  <a:cubicBezTo>
                    <a:pt x="109" y="212"/>
                    <a:pt x="104" y="199"/>
                    <a:pt x="100" y="185"/>
                  </a:cubicBezTo>
                  <a:lnTo>
                    <a:pt x="86" y="149"/>
                  </a:lnTo>
                  <a:lnTo>
                    <a:pt x="82" y="95"/>
                  </a:lnTo>
                  <a:cubicBezTo>
                    <a:pt x="82" y="75"/>
                    <a:pt x="67" y="59"/>
                    <a:pt x="48" y="59"/>
                  </a:cubicBezTo>
                  <a:cubicBezTo>
                    <a:pt x="46" y="59"/>
                    <a:pt x="44" y="59"/>
                    <a:pt x="41" y="59"/>
                  </a:cubicBezTo>
                  <a:cubicBezTo>
                    <a:pt x="28" y="59"/>
                    <a:pt x="10" y="68"/>
                    <a:pt x="10" y="86"/>
                  </a:cubicBezTo>
                  <a:lnTo>
                    <a:pt x="1" y="140"/>
                  </a:lnTo>
                  <a:cubicBezTo>
                    <a:pt x="1" y="163"/>
                    <a:pt x="5" y="185"/>
                    <a:pt x="10" y="203"/>
                  </a:cubicBezTo>
                  <a:cubicBezTo>
                    <a:pt x="14" y="226"/>
                    <a:pt x="23" y="248"/>
                    <a:pt x="37" y="266"/>
                  </a:cubicBezTo>
                  <a:cubicBezTo>
                    <a:pt x="46" y="284"/>
                    <a:pt x="64" y="302"/>
                    <a:pt x="82" y="316"/>
                  </a:cubicBezTo>
                  <a:cubicBezTo>
                    <a:pt x="113" y="343"/>
                    <a:pt x="154" y="365"/>
                    <a:pt x="194" y="374"/>
                  </a:cubicBezTo>
                  <a:cubicBezTo>
                    <a:pt x="212" y="383"/>
                    <a:pt x="235" y="388"/>
                    <a:pt x="257" y="392"/>
                  </a:cubicBezTo>
                  <a:lnTo>
                    <a:pt x="311" y="397"/>
                  </a:lnTo>
                  <a:cubicBezTo>
                    <a:pt x="347" y="397"/>
                    <a:pt x="379" y="401"/>
                    <a:pt x="415" y="401"/>
                  </a:cubicBezTo>
                  <a:lnTo>
                    <a:pt x="532" y="397"/>
                  </a:lnTo>
                  <a:cubicBezTo>
                    <a:pt x="544" y="396"/>
                    <a:pt x="557" y="395"/>
                    <a:pt x="570" y="394"/>
                  </a:cubicBezTo>
                  <a:lnTo>
                    <a:pt x="570" y="394"/>
                  </a:lnTo>
                  <a:cubicBezTo>
                    <a:pt x="559" y="432"/>
                    <a:pt x="556" y="472"/>
                    <a:pt x="559" y="509"/>
                  </a:cubicBezTo>
                  <a:cubicBezTo>
                    <a:pt x="572" y="572"/>
                    <a:pt x="608" y="631"/>
                    <a:pt x="658" y="667"/>
                  </a:cubicBezTo>
                  <a:cubicBezTo>
                    <a:pt x="703" y="698"/>
                    <a:pt x="757" y="721"/>
                    <a:pt x="806" y="729"/>
                  </a:cubicBezTo>
                  <a:cubicBezTo>
                    <a:pt x="831" y="734"/>
                    <a:pt x="856" y="736"/>
                    <a:pt x="880" y="736"/>
                  </a:cubicBezTo>
                  <a:cubicBezTo>
                    <a:pt x="905" y="736"/>
                    <a:pt x="930" y="734"/>
                    <a:pt x="954" y="729"/>
                  </a:cubicBezTo>
                  <a:cubicBezTo>
                    <a:pt x="999" y="721"/>
                    <a:pt x="1040" y="707"/>
                    <a:pt x="1080" y="694"/>
                  </a:cubicBezTo>
                  <a:cubicBezTo>
                    <a:pt x="1161" y="667"/>
                    <a:pt x="1238" y="631"/>
                    <a:pt x="1310" y="595"/>
                  </a:cubicBezTo>
                  <a:cubicBezTo>
                    <a:pt x="1454" y="518"/>
                    <a:pt x="1593" y="437"/>
                    <a:pt x="1724" y="343"/>
                  </a:cubicBezTo>
                  <a:cubicBezTo>
                    <a:pt x="1859" y="248"/>
                    <a:pt x="1985" y="149"/>
                    <a:pt x="2102" y="41"/>
                  </a:cubicBezTo>
                  <a:cubicBezTo>
                    <a:pt x="2111" y="32"/>
                    <a:pt x="2111" y="23"/>
                    <a:pt x="2106" y="10"/>
                  </a:cubicBezTo>
                  <a:cubicBezTo>
                    <a:pt x="2103" y="4"/>
                    <a:pt x="2097" y="0"/>
                    <a:pt x="209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4342500" y="3270425"/>
              <a:ext cx="54525" cy="172600"/>
            </a:xfrm>
            <a:custGeom>
              <a:avLst/>
              <a:gdLst/>
              <a:ahLst/>
              <a:cxnLst/>
              <a:rect l="l" t="t" r="r" b="b"/>
              <a:pathLst>
                <a:path w="2181" h="6904" extrusionOk="0">
                  <a:moveTo>
                    <a:pt x="2148" y="1"/>
                  </a:moveTo>
                  <a:cubicBezTo>
                    <a:pt x="2135" y="1"/>
                    <a:pt x="2125" y="8"/>
                    <a:pt x="2122" y="18"/>
                  </a:cubicBezTo>
                  <a:cubicBezTo>
                    <a:pt x="2122" y="18"/>
                    <a:pt x="1947" y="432"/>
                    <a:pt x="1704" y="1061"/>
                  </a:cubicBezTo>
                  <a:lnTo>
                    <a:pt x="1506" y="1565"/>
                  </a:lnTo>
                  <a:cubicBezTo>
                    <a:pt x="1434" y="1745"/>
                    <a:pt x="1366" y="1939"/>
                    <a:pt x="1299" y="2137"/>
                  </a:cubicBezTo>
                  <a:cubicBezTo>
                    <a:pt x="1164" y="2537"/>
                    <a:pt x="1002" y="2955"/>
                    <a:pt x="871" y="3387"/>
                  </a:cubicBezTo>
                  <a:cubicBezTo>
                    <a:pt x="741" y="3819"/>
                    <a:pt x="597" y="4242"/>
                    <a:pt x="489" y="4651"/>
                  </a:cubicBezTo>
                  <a:lnTo>
                    <a:pt x="336" y="5241"/>
                  </a:lnTo>
                  <a:cubicBezTo>
                    <a:pt x="287" y="5430"/>
                    <a:pt x="237" y="5605"/>
                    <a:pt x="201" y="5767"/>
                  </a:cubicBezTo>
                  <a:cubicBezTo>
                    <a:pt x="75" y="6433"/>
                    <a:pt x="3" y="6878"/>
                    <a:pt x="3" y="6878"/>
                  </a:cubicBezTo>
                  <a:cubicBezTo>
                    <a:pt x="1" y="6894"/>
                    <a:pt x="13" y="6903"/>
                    <a:pt x="26" y="6903"/>
                  </a:cubicBezTo>
                  <a:cubicBezTo>
                    <a:pt x="35" y="6903"/>
                    <a:pt x="44" y="6898"/>
                    <a:pt x="48" y="6887"/>
                  </a:cubicBezTo>
                  <a:cubicBezTo>
                    <a:pt x="48" y="6887"/>
                    <a:pt x="161" y="6451"/>
                    <a:pt x="318" y="5798"/>
                  </a:cubicBezTo>
                  <a:lnTo>
                    <a:pt x="642" y="4701"/>
                  </a:lnTo>
                  <a:cubicBezTo>
                    <a:pt x="759" y="4296"/>
                    <a:pt x="907" y="3873"/>
                    <a:pt x="1042" y="3446"/>
                  </a:cubicBezTo>
                  <a:cubicBezTo>
                    <a:pt x="1110" y="3234"/>
                    <a:pt x="1177" y="3018"/>
                    <a:pt x="1249" y="2811"/>
                  </a:cubicBezTo>
                  <a:lnTo>
                    <a:pt x="1456" y="2195"/>
                  </a:lnTo>
                  <a:lnTo>
                    <a:pt x="1830" y="1106"/>
                  </a:lnTo>
                  <a:cubicBezTo>
                    <a:pt x="2045" y="468"/>
                    <a:pt x="2180" y="40"/>
                    <a:pt x="2180" y="40"/>
                  </a:cubicBezTo>
                  <a:cubicBezTo>
                    <a:pt x="2180" y="22"/>
                    <a:pt x="2176" y="9"/>
                    <a:pt x="2162" y="4"/>
                  </a:cubicBezTo>
                  <a:cubicBezTo>
                    <a:pt x="2157" y="2"/>
                    <a:pt x="2152" y="1"/>
                    <a:pt x="2148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4327175" y="3509450"/>
              <a:ext cx="136200" cy="159850"/>
            </a:xfrm>
            <a:custGeom>
              <a:avLst/>
              <a:gdLst/>
              <a:ahLst/>
              <a:cxnLst/>
              <a:rect l="l" t="t" r="r" b="b"/>
              <a:pathLst>
                <a:path w="5448" h="6394" extrusionOk="0">
                  <a:moveTo>
                    <a:pt x="69" y="0"/>
                  </a:moveTo>
                  <a:cubicBezTo>
                    <a:pt x="21" y="0"/>
                    <a:pt x="1" y="68"/>
                    <a:pt x="49" y="93"/>
                  </a:cubicBezTo>
                  <a:lnTo>
                    <a:pt x="382" y="237"/>
                  </a:lnTo>
                  <a:cubicBezTo>
                    <a:pt x="508" y="291"/>
                    <a:pt x="634" y="349"/>
                    <a:pt x="751" y="421"/>
                  </a:cubicBezTo>
                  <a:lnTo>
                    <a:pt x="972" y="547"/>
                  </a:lnTo>
                  <a:cubicBezTo>
                    <a:pt x="1057" y="592"/>
                    <a:pt x="1133" y="642"/>
                    <a:pt x="1210" y="696"/>
                  </a:cubicBezTo>
                  <a:cubicBezTo>
                    <a:pt x="1372" y="812"/>
                    <a:pt x="1556" y="920"/>
                    <a:pt x="1723" y="1069"/>
                  </a:cubicBezTo>
                  <a:lnTo>
                    <a:pt x="1993" y="1294"/>
                  </a:lnTo>
                  <a:cubicBezTo>
                    <a:pt x="2083" y="1370"/>
                    <a:pt x="2164" y="1456"/>
                    <a:pt x="2254" y="1541"/>
                  </a:cubicBezTo>
                  <a:cubicBezTo>
                    <a:pt x="2438" y="1703"/>
                    <a:pt x="2604" y="1897"/>
                    <a:pt x="2780" y="2086"/>
                  </a:cubicBezTo>
                  <a:cubicBezTo>
                    <a:pt x="2870" y="2185"/>
                    <a:pt x="2946" y="2288"/>
                    <a:pt x="3032" y="2387"/>
                  </a:cubicBezTo>
                  <a:cubicBezTo>
                    <a:pt x="3113" y="2490"/>
                    <a:pt x="3198" y="2589"/>
                    <a:pt x="3270" y="2697"/>
                  </a:cubicBezTo>
                  <a:lnTo>
                    <a:pt x="3509" y="3012"/>
                  </a:lnTo>
                  <a:lnTo>
                    <a:pt x="3729" y="3336"/>
                  </a:lnTo>
                  <a:cubicBezTo>
                    <a:pt x="3878" y="3548"/>
                    <a:pt x="3999" y="3777"/>
                    <a:pt x="4130" y="3984"/>
                  </a:cubicBezTo>
                  <a:lnTo>
                    <a:pt x="4314" y="4299"/>
                  </a:lnTo>
                  <a:cubicBezTo>
                    <a:pt x="4372" y="4402"/>
                    <a:pt x="4426" y="4506"/>
                    <a:pt x="4480" y="4605"/>
                  </a:cubicBezTo>
                  <a:cubicBezTo>
                    <a:pt x="4588" y="4807"/>
                    <a:pt x="4692" y="4992"/>
                    <a:pt x="4782" y="5172"/>
                  </a:cubicBezTo>
                  <a:cubicBezTo>
                    <a:pt x="4948" y="5527"/>
                    <a:pt x="5101" y="5824"/>
                    <a:pt x="5196" y="6035"/>
                  </a:cubicBezTo>
                  <a:lnTo>
                    <a:pt x="5349" y="6364"/>
                  </a:lnTo>
                  <a:cubicBezTo>
                    <a:pt x="5359" y="6381"/>
                    <a:pt x="5375" y="6394"/>
                    <a:pt x="5393" y="6394"/>
                  </a:cubicBezTo>
                  <a:cubicBezTo>
                    <a:pt x="5398" y="6394"/>
                    <a:pt x="5402" y="6393"/>
                    <a:pt x="5407" y="6391"/>
                  </a:cubicBezTo>
                  <a:cubicBezTo>
                    <a:pt x="5434" y="6382"/>
                    <a:pt x="5448" y="6350"/>
                    <a:pt x="5434" y="6328"/>
                  </a:cubicBezTo>
                  <a:lnTo>
                    <a:pt x="5295" y="5990"/>
                  </a:lnTo>
                  <a:cubicBezTo>
                    <a:pt x="5209" y="5774"/>
                    <a:pt x="5074" y="5469"/>
                    <a:pt x="4908" y="5109"/>
                  </a:cubicBezTo>
                  <a:cubicBezTo>
                    <a:pt x="4822" y="4924"/>
                    <a:pt x="4723" y="4735"/>
                    <a:pt x="4620" y="4528"/>
                  </a:cubicBezTo>
                  <a:cubicBezTo>
                    <a:pt x="4570" y="4429"/>
                    <a:pt x="4521" y="4321"/>
                    <a:pt x="4462" y="4218"/>
                  </a:cubicBezTo>
                  <a:cubicBezTo>
                    <a:pt x="4399" y="4114"/>
                    <a:pt x="4336" y="4006"/>
                    <a:pt x="4273" y="3899"/>
                  </a:cubicBezTo>
                  <a:cubicBezTo>
                    <a:pt x="4143" y="3687"/>
                    <a:pt x="4022" y="3458"/>
                    <a:pt x="3873" y="3237"/>
                  </a:cubicBezTo>
                  <a:cubicBezTo>
                    <a:pt x="3801" y="3129"/>
                    <a:pt x="3729" y="3021"/>
                    <a:pt x="3653" y="2913"/>
                  </a:cubicBezTo>
                  <a:lnTo>
                    <a:pt x="3414" y="2589"/>
                  </a:lnTo>
                  <a:cubicBezTo>
                    <a:pt x="3338" y="2477"/>
                    <a:pt x="3257" y="2374"/>
                    <a:pt x="3167" y="2275"/>
                  </a:cubicBezTo>
                  <a:cubicBezTo>
                    <a:pt x="3077" y="2171"/>
                    <a:pt x="3000" y="2068"/>
                    <a:pt x="2910" y="1969"/>
                  </a:cubicBezTo>
                  <a:cubicBezTo>
                    <a:pt x="2730" y="1780"/>
                    <a:pt x="2560" y="1586"/>
                    <a:pt x="2371" y="1415"/>
                  </a:cubicBezTo>
                  <a:cubicBezTo>
                    <a:pt x="2276" y="1330"/>
                    <a:pt x="2191" y="1244"/>
                    <a:pt x="2096" y="1168"/>
                  </a:cubicBezTo>
                  <a:lnTo>
                    <a:pt x="1822" y="947"/>
                  </a:lnTo>
                  <a:cubicBezTo>
                    <a:pt x="1646" y="794"/>
                    <a:pt x="1453" y="691"/>
                    <a:pt x="1286" y="574"/>
                  </a:cubicBezTo>
                  <a:cubicBezTo>
                    <a:pt x="1133" y="480"/>
                    <a:pt x="972" y="390"/>
                    <a:pt x="810" y="309"/>
                  </a:cubicBezTo>
                  <a:cubicBezTo>
                    <a:pt x="684" y="241"/>
                    <a:pt x="553" y="187"/>
                    <a:pt x="423" y="138"/>
                  </a:cubicBezTo>
                  <a:lnTo>
                    <a:pt x="85" y="3"/>
                  </a:lnTo>
                  <a:cubicBezTo>
                    <a:pt x="80" y="1"/>
                    <a:pt x="74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4342950" y="3480925"/>
              <a:ext cx="49800" cy="35800"/>
            </a:xfrm>
            <a:custGeom>
              <a:avLst/>
              <a:gdLst/>
              <a:ahLst/>
              <a:cxnLst/>
              <a:rect l="l" t="t" r="r" b="b"/>
              <a:pathLst>
                <a:path w="1992" h="1432" extrusionOk="0">
                  <a:moveTo>
                    <a:pt x="1939" y="0"/>
                  </a:moveTo>
                  <a:cubicBezTo>
                    <a:pt x="1932" y="0"/>
                    <a:pt x="1926" y="2"/>
                    <a:pt x="1920" y="6"/>
                  </a:cubicBezTo>
                  <a:cubicBezTo>
                    <a:pt x="1807" y="51"/>
                    <a:pt x="1699" y="105"/>
                    <a:pt x="1596" y="168"/>
                  </a:cubicBezTo>
                  <a:cubicBezTo>
                    <a:pt x="1501" y="222"/>
                    <a:pt x="1384" y="280"/>
                    <a:pt x="1272" y="356"/>
                  </a:cubicBezTo>
                  <a:lnTo>
                    <a:pt x="916" y="595"/>
                  </a:lnTo>
                  <a:lnTo>
                    <a:pt x="741" y="721"/>
                  </a:lnTo>
                  <a:cubicBezTo>
                    <a:pt x="682" y="761"/>
                    <a:pt x="628" y="811"/>
                    <a:pt x="579" y="856"/>
                  </a:cubicBezTo>
                  <a:cubicBezTo>
                    <a:pt x="471" y="941"/>
                    <a:pt x="376" y="1027"/>
                    <a:pt x="296" y="1103"/>
                  </a:cubicBezTo>
                  <a:cubicBezTo>
                    <a:pt x="134" y="1247"/>
                    <a:pt x="30" y="1351"/>
                    <a:pt x="30" y="1351"/>
                  </a:cubicBezTo>
                  <a:cubicBezTo>
                    <a:pt x="1" y="1384"/>
                    <a:pt x="28" y="1431"/>
                    <a:pt x="66" y="1431"/>
                  </a:cubicBezTo>
                  <a:cubicBezTo>
                    <a:pt x="74" y="1431"/>
                    <a:pt x="84" y="1429"/>
                    <a:pt x="93" y="1423"/>
                  </a:cubicBezTo>
                  <a:cubicBezTo>
                    <a:pt x="93" y="1423"/>
                    <a:pt x="215" y="1342"/>
                    <a:pt x="390" y="1216"/>
                  </a:cubicBezTo>
                  <a:cubicBezTo>
                    <a:pt x="475" y="1148"/>
                    <a:pt x="574" y="1072"/>
                    <a:pt x="682" y="991"/>
                  </a:cubicBezTo>
                  <a:cubicBezTo>
                    <a:pt x="732" y="946"/>
                    <a:pt x="790" y="901"/>
                    <a:pt x="844" y="865"/>
                  </a:cubicBezTo>
                  <a:lnTo>
                    <a:pt x="1020" y="743"/>
                  </a:lnTo>
                  <a:lnTo>
                    <a:pt x="1366" y="500"/>
                  </a:lnTo>
                  <a:lnTo>
                    <a:pt x="1668" y="293"/>
                  </a:lnTo>
                  <a:cubicBezTo>
                    <a:pt x="1758" y="231"/>
                    <a:pt x="1825" y="177"/>
                    <a:pt x="1884" y="145"/>
                  </a:cubicBezTo>
                  <a:lnTo>
                    <a:pt x="1965" y="87"/>
                  </a:lnTo>
                  <a:cubicBezTo>
                    <a:pt x="1982" y="73"/>
                    <a:pt x="1991" y="51"/>
                    <a:pt x="1982" y="33"/>
                  </a:cubicBezTo>
                  <a:cubicBezTo>
                    <a:pt x="1976" y="13"/>
                    <a:pt x="1957" y="0"/>
                    <a:pt x="19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4508225" y="3243425"/>
              <a:ext cx="76625" cy="216675"/>
            </a:xfrm>
            <a:custGeom>
              <a:avLst/>
              <a:gdLst/>
              <a:ahLst/>
              <a:cxnLst/>
              <a:rect l="l" t="t" r="r" b="b"/>
              <a:pathLst>
                <a:path w="3065" h="8667" extrusionOk="0">
                  <a:moveTo>
                    <a:pt x="37" y="0"/>
                  </a:moveTo>
                  <a:cubicBezTo>
                    <a:pt x="5" y="0"/>
                    <a:pt x="1" y="40"/>
                    <a:pt x="28" y="45"/>
                  </a:cubicBezTo>
                  <a:lnTo>
                    <a:pt x="149" y="63"/>
                  </a:lnTo>
                  <a:cubicBezTo>
                    <a:pt x="230" y="72"/>
                    <a:pt x="342" y="90"/>
                    <a:pt x="486" y="126"/>
                  </a:cubicBezTo>
                  <a:cubicBezTo>
                    <a:pt x="657" y="162"/>
                    <a:pt x="824" y="220"/>
                    <a:pt x="981" y="297"/>
                  </a:cubicBezTo>
                  <a:cubicBezTo>
                    <a:pt x="1157" y="382"/>
                    <a:pt x="1319" y="553"/>
                    <a:pt x="1476" y="742"/>
                  </a:cubicBezTo>
                  <a:cubicBezTo>
                    <a:pt x="1791" y="1134"/>
                    <a:pt x="2070" y="1655"/>
                    <a:pt x="2299" y="2240"/>
                  </a:cubicBezTo>
                  <a:cubicBezTo>
                    <a:pt x="2542" y="2852"/>
                    <a:pt x="2713" y="3491"/>
                    <a:pt x="2817" y="4139"/>
                  </a:cubicBezTo>
                  <a:cubicBezTo>
                    <a:pt x="2866" y="4467"/>
                    <a:pt x="2889" y="4800"/>
                    <a:pt x="2880" y="5133"/>
                  </a:cubicBezTo>
                  <a:cubicBezTo>
                    <a:pt x="2866" y="5448"/>
                    <a:pt x="2794" y="5758"/>
                    <a:pt x="2664" y="6046"/>
                  </a:cubicBezTo>
                  <a:cubicBezTo>
                    <a:pt x="2538" y="6316"/>
                    <a:pt x="2376" y="6568"/>
                    <a:pt x="2191" y="6802"/>
                  </a:cubicBezTo>
                  <a:cubicBezTo>
                    <a:pt x="2007" y="7022"/>
                    <a:pt x="1831" y="7229"/>
                    <a:pt x="1656" y="7414"/>
                  </a:cubicBezTo>
                  <a:cubicBezTo>
                    <a:pt x="1310" y="7783"/>
                    <a:pt x="1004" y="8075"/>
                    <a:pt x="797" y="8286"/>
                  </a:cubicBezTo>
                  <a:lnTo>
                    <a:pt x="464" y="8610"/>
                  </a:lnTo>
                  <a:cubicBezTo>
                    <a:pt x="450" y="8624"/>
                    <a:pt x="446" y="8642"/>
                    <a:pt x="459" y="8655"/>
                  </a:cubicBezTo>
                  <a:cubicBezTo>
                    <a:pt x="464" y="8663"/>
                    <a:pt x="472" y="8666"/>
                    <a:pt x="480" y="8666"/>
                  </a:cubicBezTo>
                  <a:cubicBezTo>
                    <a:pt x="487" y="8666"/>
                    <a:pt x="494" y="8664"/>
                    <a:pt x="500" y="8660"/>
                  </a:cubicBezTo>
                  <a:lnTo>
                    <a:pt x="851" y="8354"/>
                  </a:lnTo>
                  <a:cubicBezTo>
                    <a:pt x="1076" y="8156"/>
                    <a:pt x="1395" y="7877"/>
                    <a:pt x="1755" y="7517"/>
                  </a:cubicBezTo>
                  <a:cubicBezTo>
                    <a:pt x="1953" y="7324"/>
                    <a:pt x="2142" y="7117"/>
                    <a:pt x="2317" y="6905"/>
                  </a:cubicBezTo>
                  <a:cubicBezTo>
                    <a:pt x="2515" y="6662"/>
                    <a:pt x="2686" y="6402"/>
                    <a:pt x="2821" y="6118"/>
                  </a:cubicBezTo>
                  <a:cubicBezTo>
                    <a:pt x="2965" y="5812"/>
                    <a:pt x="3046" y="5479"/>
                    <a:pt x="3055" y="5142"/>
                  </a:cubicBezTo>
                  <a:cubicBezTo>
                    <a:pt x="3064" y="4796"/>
                    <a:pt x="3037" y="4454"/>
                    <a:pt x="2983" y="4116"/>
                  </a:cubicBezTo>
                  <a:cubicBezTo>
                    <a:pt x="2875" y="3455"/>
                    <a:pt x="2695" y="2807"/>
                    <a:pt x="2439" y="2186"/>
                  </a:cubicBezTo>
                  <a:cubicBezTo>
                    <a:pt x="2191" y="1593"/>
                    <a:pt x="1899" y="1066"/>
                    <a:pt x="1566" y="670"/>
                  </a:cubicBezTo>
                  <a:cubicBezTo>
                    <a:pt x="1395" y="472"/>
                    <a:pt x="1224" y="301"/>
                    <a:pt x="1017" y="216"/>
                  </a:cubicBezTo>
                  <a:cubicBezTo>
                    <a:pt x="855" y="139"/>
                    <a:pt x="680" y="90"/>
                    <a:pt x="500" y="58"/>
                  </a:cubicBezTo>
                  <a:cubicBezTo>
                    <a:pt x="351" y="31"/>
                    <a:pt x="234" y="18"/>
                    <a:pt x="158" y="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4491700" y="3304350"/>
              <a:ext cx="36225" cy="115925"/>
            </a:xfrm>
            <a:custGeom>
              <a:avLst/>
              <a:gdLst/>
              <a:ahLst/>
              <a:cxnLst/>
              <a:rect l="l" t="t" r="r" b="b"/>
              <a:pathLst>
                <a:path w="1449" h="4637" extrusionOk="0">
                  <a:moveTo>
                    <a:pt x="813" y="0"/>
                  </a:moveTo>
                  <a:cubicBezTo>
                    <a:pt x="810" y="0"/>
                    <a:pt x="808" y="1"/>
                    <a:pt x="806" y="1"/>
                  </a:cubicBezTo>
                  <a:cubicBezTo>
                    <a:pt x="792" y="6"/>
                    <a:pt x="783" y="19"/>
                    <a:pt x="783" y="37"/>
                  </a:cubicBezTo>
                  <a:cubicBezTo>
                    <a:pt x="783" y="37"/>
                    <a:pt x="859" y="343"/>
                    <a:pt x="967" y="802"/>
                  </a:cubicBezTo>
                  <a:cubicBezTo>
                    <a:pt x="1021" y="1036"/>
                    <a:pt x="1080" y="1301"/>
                    <a:pt x="1143" y="1589"/>
                  </a:cubicBezTo>
                  <a:cubicBezTo>
                    <a:pt x="1170" y="1733"/>
                    <a:pt x="1201" y="1882"/>
                    <a:pt x="1228" y="2035"/>
                  </a:cubicBezTo>
                  <a:cubicBezTo>
                    <a:pt x="1251" y="2183"/>
                    <a:pt x="1264" y="2332"/>
                    <a:pt x="1269" y="2484"/>
                  </a:cubicBezTo>
                  <a:cubicBezTo>
                    <a:pt x="1264" y="2516"/>
                    <a:pt x="1264" y="2552"/>
                    <a:pt x="1260" y="2583"/>
                  </a:cubicBezTo>
                  <a:lnTo>
                    <a:pt x="1228" y="2691"/>
                  </a:lnTo>
                  <a:cubicBezTo>
                    <a:pt x="1201" y="2759"/>
                    <a:pt x="1174" y="2826"/>
                    <a:pt x="1143" y="2894"/>
                  </a:cubicBezTo>
                  <a:cubicBezTo>
                    <a:pt x="1075" y="3029"/>
                    <a:pt x="1003" y="3159"/>
                    <a:pt x="927" y="3290"/>
                  </a:cubicBezTo>
                  <a:cubicBezTo>
                    <a:pt x="770" y="3537"/>
                    <a:pt x="621" y="3767"/>
                    <a:pt x="482" y="3956"/>
                  </a:cubicBezTo>
                  <a:cubicBezTo>
                    <a:pt x="342" y="4149"/>
                    <a:pt x="230" y="4306"/>
                    <a:pt x="144" y="4419"/>
                  </a:cubicBezTo>
                  <a:lnTo>
                    <a:pt x="50" y="4545"/>
                  </a:lnTo>
                  <a:lnTo>
                    <a:pt x="14" y="4581"/>
                  </a:lnTo>
                  <a:lnTo>
                    <a:pt x="9" y="4590"/>
                  </a:lnTo>
                  <a:cubicBezTo>
                    <a:pt x="0" y="4599"/>
                    <a:pt x="0" y="4612"/>
                    <a:pt x="9" y="4626"/>
                  </a:cubicBezTo>
                  <a:cubicBezTo>
                    <a:pt x="14" y="4633"/>
                    <a:pt x="23" y="4637"/>
                    <a:pt x="32" y="4637"/>
                  </a:cubicBezTo>
                  <a:cubicBezTo>
                    <a:pt x="39" y="4637"/>
                    <a:pt x="46" y="4634"/>
                    <a:pt x="50" y="4630"/>
                  </a:cubicBezTo>
                  <a:cubicBezTo>
                    <a:pt x="50" y="4630"/>
                    <a:pt x="72" y="4612"/>
                    <a:pt x="99" y="4590"/>
                  </a:cubicBezTo>
                  <a:lnTo>
                    <a:pt x="212" y="4468"/>
                  </a:lnTo>
                  <a:cubicBezTo>
                    <a:pt x="302" y="4369"/>
                    <a:pt x="437" y="4221"/>
                    <a:pt x="585" y="4032"/>
                  </a:cubicBezTo>
                  <a:cubicBezTo>
                    <a:pt x="756" y="3821"/>
                    <a:pt x="913" y="3600"/>
                    <a:pt x="1062" y="3375"/>
                  </a:cubicBezTo>
                  <a:cubicBezTo>
                    <a:pt x="1147" y="3245"/>
                    <a:pt x="1224" y="3110"/>
                    <a:pt x="1296" y="2970"/>
                  </a:cubicBezTo>
                  <a:cubicBezTo>
                    <a:pt x="1332" y="2898"/>
                    <a:pt x="1368" y="2822"/>
                    <a:pt x="1395" y="2745"/>
                  </a:cubicBezTo>
                  <a:lnTo>
                    <a:pt x="1431" y="2628"/>
                  </a:lnTo>
                  <a:cubicBezTo>
                    <a:pt x="1444" y="2583"/>
                    <a:pt x="1449" y="2538"/>
                    <a:pt x="1449" y="2493"/>
                  </a:cubicBezTo>
                  <a:cubicBezTo>
                    <a:pt x="1444" y="2332"/>
                    <a:pt x="1431" y="2170"/>
                    <a:pt x="1399" y="2008"/>
                  </a:cubicBezTo>
                  <a:cubicBezTo>
                    <a:pt x="1372" y="1855"/>
                    <a:pt x="1341" y="1706"/>
                    <a:pt x="1305" y="1558"/>
                  </a:cubicBezTo>
                  <a:cubicBezTo>
                    <a:pt x="1237" y="1270"/>
                    <a:pt x="1161" y="1004"/>
                    <a:pt x="1093" y="775"/>
                  </a:cubicBezTo>
                  <a:cubicBezTo>
                    <a:pt x="954" y="321"/>
                    <a:pt x="841" y="24"/>
                    <a:pt x="841" y="24"/>
                  </a:cubicBezTo>
                  <a:cubicBezTo>
                    <a:pt x="841" y="12"/>
                    <a:pt x="828" y="0"/>
                    <a:pt x="813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3949325" y="3324800"/>
              <a:ext cx="56325" cy="69800"/>
            </a:xfrm>
            <a:custGeom>
              <a:avLst/>
              <a:gdLst/>
              <a:ahLst/>
              <a:cxnLst/>
              <a:rect l="l" t="t" r="r" b="b"/>
              <a:pathLst>
                <a:path w="2253" h="2792" extrusionOk="0">
                  <a:moveTo>
                    <a:pt x="1621" y="1"/>
                  </a:moveTo>
                  <a:cubicBezTo>
                    <a:pt x="1604" y="1"/>
                    <a:pt x="1588" y="6"/>
                    <a:pt x="1573" y="15"/>
                  </a:cubicBezTo>
                  <a:cubicBezTo>
                    <a:pt x="1312" y="182"/>
                    <a:pt x="1510" y="623"/>
                    <a:pt x="1609" y="816"/>
                  </a:cubicBezTo>
                  <a:lnTo>
                    <a:pt x="1605" y="821"/>
                  </a:lnTo>
                  <a:cubicBezTo>
                    <a:pt x="1605" y="821"/>
                    <a:pt x="965" y="178"/>
                    <a:pt x="718" y="178"/>
                  </a:cubicBezTo>
                  <a:cubicBezTo>
                    <a:pt x="687" y="178"/>
                    <a:pt x="663" y="187"/>
                    <a:pt x="646" y="209"/>
                  </a:cubicBezTo>
                  <a:cubicBezTo>
                    <a:pt x="547" y="344"/>
                    <a:pt x="628" y="533"/>
                    <a:pt x="759" y="708"/>
                  </a:cubicBezTo>
                  <a:lnTo>
                    <a:pt x="754" y="713"/>
                  </a:lnTo>
                  <a:cubicBezTo>
                    <a:pt x="754" y="713"/>
                    <a:pt x="471" y="464"/>
                    <a:pt x="287" y="464"/>
                  </a:cubicBezTo>
                  <a:cubicBezTo>
                    <a:pt x="223" y="464"/>
                    <a:pt x="170" y="495"/>
                    <a:pt x="147" y="578"/>
                  </a:cubicBezTo>
                  <a:cubicBezTo>
                    <a:pt x="115" y="681"/>
                    <a:pt x="228" y="870"/>
                    <a:pt x="376" y="1064"/>
                  </a:cubicBezTo>
                  <a:lnTo>
                    <a:pt x="345" y="1091"/>
                  </a:lnTo>
                  <a:cubicBezTo>
                    <a:pt x="320" y="1084"/>
                    <a:pt x="297" y="1080"/>
                    <a:pt x="277" y="1080"/>
                  </a:cubicBezTo>
                  <a:cubicBezTo>
                    <a:pt x="1" y="1080"/>
                    <a:pt x="157" y="1707"/>
                    <a:pt x="849" y="2256"/>
                  </a:cubicBezTo>
                  <a:cubicBezTo>
                    <a:pt x="984" y="2364"/>
                    <a:pt x="1191" y="2512"/>
                    <a:pt x="1447" y="2679"/>
                  </a:cubicBezTo>
                  <a:lnTo>
                    <a:pt x="1636" y="2791"/>
                  </a:lnTo>
                  <a:cubicBezTo>
                    <a:pt x="2243" y="2391"/>
                    <a:pt x="2243" y="789"/>
                    <a:pt x="2243" y="789"/>
                  </a:cubicBezTo>
                  <a:lnTo>
                    <a:pt x="2252" y="758"/>
                  </a:lnTo>
                  <a:cubicBezTo>
                    <a:pt x="2176" y="740"/>
                    <a:pt x="2135" y="726"/>
                    <a:pt x="2135" y="726"/>
                  </a:cubicBezTo>
                  <a:cubicBezTo>
                    <a:pt x="2135" y="726"/>
                    <a:pt x="1831" y="1"/>
                    <a:pt x="1621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3806775" y="3442025"/>
              <a:ext cx="214050" cy="359700"/>
            </a:xfrm>
            <a:custGeom>
              <a:avLst/>
              <a:gdLst/>
              <a:ahLst/>
              <a:cxnLst/>
              <a:rect l="l" t="t" r="r" b="b"/>
              <a:pathLst>
                <a:path w="8562" h="14388" extrusionOk="0">
                  <a:moveTo>
                    <a:pt x="23" y="1"/>
                  </a:moveTo>
                  <a:lnTo>
                    <a:pt x="23" y="1"/>
                  </a:lnTo>
                  <a:cubicBezTo>
                    <a:pt x="1" y="1130"/>
                    <a:pt x="154" y="2506"/>
                    <a:pt x="905" y="3033"/>
                  </a:cubicBezTo>
                  <a:cubicBezTo>
                    <a:pt x="2273" y="3991"/>
                    <a:pt x="3825" y="3581"/>
                    <a:pt x="3870" y="3896"/>
                  </a:cubicBezTo>
                  <a:cubicBezTo>
                    <a:pt x="3910" y="4166"/>
                    <a:pt x="2003" y="10721"/>
                    <a:pt x="1508" y="13177"/>
                  </a:cubicBezTo>
                  <a:lnTo>
                    <a:pt x="1557" y="13186"/>
                  </a:lnTo>
                  <a:cubicBezTo>
                    <a:pt x="1557" y="13186"/>
                    <a:pt x="2961" y="14374"/>
                    <a:pt x="3780" y="14387"/>
                  </a:cubicBezTo>
                  <a:cubicBezTo>
                    <a:pt x="3780" y="14387"/>
                    <a:pt x="6515" y="9191"/>
                    <a:pt x="7819" y="5826"/>
                  </a:cubicBezTo>
                  <a:cubicBezTo>
                    <a:pt x="8278" y="4639"/>
                    <a:pt x="8562" y="3680"/>
                    <a:pt x="8476" y="3262"/>
                  </a:cubicBezTo>
                  <a:cubicBezTo>
                    <a:pt x="8206" y="1903"/>
                    <a:pt x="6668" y="810"/>
                    <a:pt x="6668" y="810"/>
                  </a:cubicBezTo>
                  <a:lnTo>
                    <a:pt x="6636" y="455"/>
                  </a:lnTo>
                  <a:cubicBezTo>
                    <a:pt x="6179" y="496"/>
                    <a:pt x="5704" y="514"/>
                    <a:pt x="5227" y="514"/>
                  </a:cubicBezTo>
                  <a:cubicBezTo>
                    <a:pt x="2815" y="514"/>
                    <a:pt x="365" y="64"/>
                    <a:pt x="23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3972675" y="3443050"/>
              <a:ext cx="148925" cy="360925"/>
            </a:xfrm>
            <a:custGeom>
              <a:avLst/>
              <a:gdLst/>
              <a:ahLst/>
              <a:cxnLst/>
              <a:rect l="l" t="t" r="r" b="b"/>
              <a:pathLst>
                <a:path w="5957" h="14437" extrusionOk="0">
                  <a:moveTo>
                    <a:pt x="1989" y="0"/>
                  </a:moveTo>
                  <a:cubicBezTo>
                    <a:pt x="1417" y="220"/>
                    <a:pt x="729" y="346"/>
                    <a:pt x="0" y="414"/>
                  </a:cubicBezTo>
                  <a:lnTo>
                    <a:pt x="32" y="774"/>
                  </a:lnTo>
                  <a:cubicBezTo>
                    <a:pt x="32" y="774"/>
                    <a:pt x="1570" y="1862"/>
                    <a:pt x="1840" y="3221"/>
                  </a:cubicBezTo>
                  <a:cubicBezTo>
                    <a:pt x="1926" y="3639"/>
                    <a:pt x="1831" y="3752"/>
                    <a:pt x="1372" y="4940"/>
                  </a:cubicBezTo>
                  <a:cubicBezTo>
                    <a:pt x="2164" y="7445"/>
                    <a:pt x="3181" y="13069"/>
                    <a:pt x="3910" y="14436"/>
                  </a:cubicBezTo>
                  <a:lnTo>
                    <a:pt x="3923" y="14427"/>
                  </a:lnTo>
                  <a:cubicBezTo>
                    <a:pt x="3923" y="14427"/>
                    <a:pt x="3983" y="14430"/>
                    <a:pt x="4084" y="14430"/>
                  </a:cubicBezTo>
                  <a:cubicBezTo>
                    <a:pt x="4450" y="14430"/>
                    <a:pt x="5358" y="14396"/>
                    <a:pt x="5929" y="14090"/>
                  </a:cubicBezTo>
                  <a:cubicBezTo>
                    <a:pt x="5929" y="14090"/>
                    <a:pt x="5956" y="4211"/>
                    <a:pt x="5079" y="2537"/>
                  </a:cubicBezTo>
                  <a:cubicBezTo>
                    <a:pt x="4530" y="1485"/>
                    <a:pt x="1980" y="166"/>
                    <a:pt x="1980" y="166"/>
                  </a:cubicBezTo>
                  <a:lnTo>
                    <a:pt x="1989" y="0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3990325" y="3343725"/>
              <a:ext cx="37925" cy="59200"/>
            </a:xfrm>
            <a:custGeom>
              <a:avLst/>
              <a:gdLst/>
              <a:ahLst/>
              <a:cxnLst/>
              <a:rect l="l" t="t" r="r" b="b"/>
              <a:pathLst>
                <a:path w="1517" h="2368" extrusionOk="0">
                  <a:moveTo>
                    <a:pt x="612" y="1"/>
                  </a:moveTo>
                  <a:lnTo>
                    <a:pt x="603" y="32"/>
                  </a:lnTo>
                  <a:cubicBezTo>
                    <a:pt x="603" y="32"/>
                    <a:pt x="603" y="1634"/>
                    <a:pt x="1" y="2034"/>
                  </a:cubicBezTo>
                  <a:lnTo>
                    <a:pt x="383" y="2268"/>
                  </a:lnTo>
                  <a:cubicBezTo>
                    <a:pt x="464" y="2304"/>
                    <a:pt x="540" y="2336"/>
                    <a:pt x="626" y="2367"/>
                  </a:cubicBezTo>
                  <a:lnTo>
                    <a:pt x="635" y="2340"/>
                  </a:lnTo>
                  <a:cubicBezTo>
                    <a:pt x="1517" y="1661"/>
                    <a:pt x="1305" y="185"/>
                    <a:pt x="1305" y="185"/>
                  </a:cubicBezTo>
                  <a:lnTo>
                    <a:pt x="1310" y="154"/>
                  </a:lnTo>
                  <a:cubicBezTo>
                    <a:pt x="1008" y="100"/>
                    <a:pt x="752" y="37"/>
                    <a:pt x="612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3868425" y="2996100"/>
              <a:ext cx="224950" cy="127000"/>
            </a:xfrm>
            <a:custGeom>
              <a:avLst/>
              <a:gdLst/>
              <a:ahLst/>
              <a:cxnLst/>
              <a:rect l="l" t="t" r="r" b="b"/>
              <a:pathLst>
                <a:path w="8998" h="5080" extrusionOk="0">
                  <a:moveTo>
                    <a:pt x="4211" y="0"/>
                  </a:moveTo>
                  <a:cubicBezTo>
                    <a:pt x="4131" y="0"/>
                    <a:pt x="4047" y="3"/>
                    <a:pt x="3959" y="10"/>
                  </a:cubicBezTo>
                  <a:cubicBezTo>
                    <a:pt x="3212" y="55"/>
                    <a:pt x="2528" y="428"/>
                    <a:pt x="2087" y="1035"/>
                  </a:cubicBezTo>
                  <a:cubicBezTo>
                    <a:pt x="2087" y="1035"/>
                    <a:pt x="1938" y="955"/>
                    <a:pt x="1716" y="955"/>
                  </a:cubicBezTo>
                  <a:cubicBezTo>
                    <a:pt x="1547" y="955"/>
                    <a:pt x="1335" y="1002"/>
                    <a:pt x="1116" y="1170"/>
                  </a:cubicBezTo>
                  <a:cubicBezTo>
                    <a:pt x="666" y="1517"/>
                    <a:pt x="738" y="2205"/>
                    <a:pt x="738" y="2205"/>
                  </a:cubicBezTo>
                  <a:cubicBezTo>
                    <a:pt x="738" y="2205"/>
                    <a:pt x="732" y="2204"/>
                    <a:pt x="723" y="2204"/>
                  </a:cubicBezTo>
                  <a:cubicBezTo>
                    <a:pt x="622" y="2204"/>
                    <a:pt x="55" y="2253"/>
                    <a:pt x="18" y="3343"/>
                  </a:cubicBezTo>
                  <a:cubicBezTo>
                    <a:pt x="0" y="3860"/>
                    <a:pt x="45" y="4382"/>
                    <a:pt x="153" y="4891"/>
                  </a:cubicBezTo>
                  <a:lnTo>
                    <a:pt x="148" y="4990"/>
                  </a:lnTo>
                  <a:cubicBezTo>
                    <a:pt x="261" y="4999"/>
                    <a:pt x="369" y="5026"/>
                    <a:pt x="472" y="5079"/>
                  </a:cubicBezTo>
                  <a:lnTo>
                    <a:pt x="472" y="5075"/>
                  </a:lnTo>
                  <a:cubicBezTo>
                    <a:pt x="472" y="5075"/>
                    <a:pt x="1498" y="4616"/>
                    <a:pt x="1817" y="3613"/>
                  </a:cubicBezTo>
                  <a:cubicBezTo>
                    <a:pt x="1993" y="3073"/>
                    <a:pt x="2137" y="2524"/>
                    <a:pt x="2249" y="1971"/>
                  </a:cubicBezTo>
                  <a:cubicBezTo>
                    <a:pt x="2249" y="1971"/>
                    <a:pt x="2897" y="2498"/>
                    <a:pt x="3493" y="2498"/>
                  </a:cubicBezTo>
                  <a:cubicBezTo>
                    <a:pt x="3527" y="2498"/>
                    <a:pt x="3561" y="2496"/>
                    <a:pt x="3594" y="2493"/>
                  </a:cubicBezTo>
                  <a:cubicBezTo>
                    <a:pt x="4147" y="2432"/>
                    <a:pt x="4664" y="1875"/>
                    <a:pt x="5044" y="1875"/>
                  </a:cubicBezTo>
                  <a:cubicBezTo>
                    <a:pt x="5087" y="1875"/>
                    <a:pt x="5129" y="1883"/>
                    <a:pt x="5169" y="1899"/>
                  </a:cubicBezTo>
                  <a:cubicBezTo>
                    <a:pt x="5551" y="2061"/>
                    <a:pt x="5578" y="3384"/>
                    <a:pt x="6172" y="3568"/>
                  </a:cubicBezTo>
                  <a:cubicBezTo>
                    <a:pt x="6319" y="3612"/>
                    <a:pt x="6449" y="3629"/>
                    <a:pt x="6561" y="3629"/>
                  </a:cubicBezTo>
                  <a:cubicBezTo>
                    <a:pt x="6904" y="3629"/>
                    <a:pt x="7085" y="3473"/>
                    <a:pt x="7085" y="3473"/>
                  </a:cubicBezTo>
                  <a:cubicBezTo>
                    <a:pt x="7085" y="3473"/>
                    <a:pt x="7108" y="3523"/>
                    <a:pt x="7148" y="3595"/>
                  </a:cubicBezTo>
                  <a:cubicBezTo>
                    <a:pt x="7258" y="3770"/>
                    <a:pt x="7494" y="4078"/>
                    <a:pt x="7820" y="4078"/>
                  </a:cubicBezTo>
                  <a:cubicBezTo>
                    <a:pt x="7896" y="4078"/>
                    <a:pt x="7976" y="4061"/>
                    <a:pt x="8062" y="4022"/>
                  </a:cubicBezTo>
                  <a:cubicBezTo>
                    <a:pt x="8655" y="3748"/>
                    <a:pt x="8642" y="3235"/>
                    <a:pt x="8408" y="2722"/>
                  </a:cubicBezTo>
                  <a:cubicBezTo>
                    <a:pt x="8291" y="2470"/>
                    <a:pt x="8997" y="2470"/>
                    <a:pt x="8700" y="1989"/>
                  </a:cubicBezTo>
                  <a:cubicBezTo>
                    <a:pt x="8408" y="1512"/>
                    <a:pt x="7724" y="1490"/>
                    <a:pt x="7724" y="1490"/>
                  </a:cubicBezTo>
                  <a:cubicBezTo>
                    <a:pt x="7724" y="1490"/>
                    <a:pt x="7859" y="941"/>
                    <a:pt x="7288" y="693"/>
                  </a:cubicBezTo>
                  <a:cubicBezTo>
                    <a:pt x="7149" y="632"/>
                    <a:pt x="7017" y="610"/>
                    <a:pt x="6894" y="610"/>
                  </a:cubicBezTo>
                  <a:cubicBezTo>
                    <a:pt x="6589" y="610"/>
                    <a:pt x="6330" y="744"/>
                    <a:pt x="6115" y="744"/>
                  </a:cubicBezTo>
                  <a:cubicBezTo>
                    <a:pt x="6062" y="744"/>
                    <a:pt x="6013" y="736"/>
                    <a:pt x="5965" y="716"/>
                  </a:cubicBezTo>
                  <a:cubicBezTo>
                    <a:pt x="5667" y="586"/>
                    <a:pt x="5337" y="0"/>
                    <a:pt x="42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4070400" y="3795175"/>
              <a:ext cx="69525" cy="32225"/>
            </a:xfrm>
            <a:custGeom>
              <a:avLst/>
              <a:gdLst/>
              <a:ahLst/>
              <a:cxnLst/>
              <a:rect l="l" t="t" r="r" b="b"/>
              <a:pathLst>
                <a:path w="2781" h="1289" extrusionOk="0">
                  <a:moveTo>
                    <a:pt x="2020" y="0"/>
                  </a:moveTo>
                  <a:cubicBezTo>
                    <a:pt x="1469" y="305"/>
                    <a:pt x="596" y="341"/>
                    <a:pt x="209" y="341"/>
                  </a:cubicBezTo>
                  <a:cubicBezTo>
                    <a:pt x="87" y="341"/>
                    <a:pt x="14" y="338"/>
                    <a:pt x="14" y="338"/>
                  </a:cubicBezTo>
                  <a:lnTo>
                    <a:pt x="1" y="347"/>
                  </a:lnTo>
                  <a:cubicBezTo>
                    <a:pt x="131" y="590"/>
                    <a:pt x="239" y="747"/>
                    <a:pt x="320" y="796"/>
                  </a:cubicBezTo>
                  <a:cubicBezTo>
                    <a:pt x="711" y="1041"/>
                    <a:pt x="1720" y="1289"/>
                    <a:pt x="2309" y="1289"/>
                  </a:cubicBezTo>
                  <a:cubicBezTo>
                    <a:pt x="2567" y="1289"/>
                    <a:pt x="2744" y="1241"/>
                    <a:pt x="2754" y="1125"/>
                  </a:cubicBezTo>
                  <a:cubicBezTo>
                    <a:pt x="2781" y="792"/>
                    <a:pt x="2020" y="0"/>
                    <a:pt x="20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3807350" y="3376675"/>
              <a:ext cx="217750" cy="78225"/>
            </a:xfrm>
            <a:custGeom>
              <a:avLst/>
              <a:gdLst/>
              <a:ahLst/>
              <a:cxnLst/>
              <a:rect l="l" t="t" r="r" b="b"/>
              <a:pathLst>
                <a:path w="8710" h="3129" extrusionOk="0">
                  <a:moveTo>
                    <a:pt x="3748" y="1"/>
                  </a:moveTo>
                  <a:lnTo>
                    <a:pt x="3748" y="1"/>
                  </a:lnTo>
                  <a:cubicBezTo>
                    <a:pt x="3725" y="19"/>
                    <a:pt x="3703" y="37"/>
                    <a:pt x="3680" y="55"/>
                  </a:cubicBezTo>
                  <a:cubicBezTo>
                    <a:pt x="3518" y="181"/>
                    <a:pt x="3347" y="298"/>
                    <a:pt x="3172" y="401"/>
                  </a:cubicBezTo>
                  <a:cubicBezTo>
                    <a:pt x="2489" y="806"/>
                    <a:pt x="1734" y="1020"/>
                    <a:pt x="1066" y="1020"/>
                  </a:cubicBezTo>
                  <a:cubicBezTo>
                    <a:pt x="740" y="1020"/>
                    <a:pt x="434" y="969"/>
                    <a:pt x="167" y="865"/>
                  </a:cubicBezTo>
                  <a:lnTo>
                    <a:pt x="140" y="932"/>
                  </a:lnTo>
                  <a:cubicBezTo>
                    <a:pt x="54" y="1490"/>
                    <a:pt x="9" y="2048"/>
                    <a:pt x="0" y="2615"/>
                  </a:cubicBezTo>
                  <a:cubicBezTo>
                    <a:pt x="342" y="2678"/>
                    <a:pt x="2792" y="3128"/>
                    <a:pt x="5204" y="3128"/>
                  </a:cubicBezTo>
                  <a:cubicBezTo>
                    <a:pt x="5681" y="3128"/>
                    <a:pt x="6156" y="3110"/>
                    <a:pt x="6613" y="3069"/>
                  </a:cubicBezTo>
                  <a:cubicBezTo>
                    <a:pt x="7342" y="3001"/>
                    <a:pt x="8030" y="2875"/>
                    <a:pt x="8602" y="2655"/>
                  </a:cubicBezTo>
                  <a:lnTo>
                    <a:pt x="8683" y="1449"/>
                  </a:lnTo>
                  <a:lnTo>
                    <a:pt x="8710" y="1251"/>
                  </a:lnTo>
                  <a:cubicBezTo>
                    <a:pt x="8503" y="1220"/>
                    <a:pt x="8305" y="1171"/>
                    <a:pt x="8107" y="1108"/>
                  </a:cubicBezTo>
                  <a:cubicBezTo>
                    <a:pt x="8060" y="1137"/>
                    <a:pt x="7962" y="1150"/>
                    <a:pt x="7824" y="1150"/>
                  </a:cubicBezTo>
                  <a:cubicBezTo>
                    <a:pt x="6861" y="1150"/>
                    <a:pt x="3988" y="513"/>
                    <a:pt x="3752" y="383"/>
                  </a:cubicBezTo>
                  <a:cubicBezTo>
                    <a:pt x="3712" y="361"/>
                    <a:pt x="3716" y="221"/>
                    <a:pt x="3748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3872900" y="3306500"/>
              <a:ext cx="46150" cy="71675"/>
            </a:xfrm>
            <a:custGeom>
              <a:avLst/>
              <a:gdLst/>
              <a:ahLst/>
              <a:cxnLst/>
              <a:rect l="l" t="t" r="r" b="b"/>
              <a:pathLst>
                <a:path w="1846" h="2867" extrusionOk="0">
                  <a:moveTo>
                    <a:pt x="766" y="1"/>
                  </a:moveTo>
                  <a:lnTo>
                    <a:pt x="689" y="10"/>
                  </a:lnTo>
                  <a:cubicBezTo>
                    <a:pt x="293" y="185"/>
                    <a:pt x="428" y="631"/>
                    <a:pt x="163" y="914"/>
                  </a:cubicBezTo>
                  <a:cubicBezTo>
                    <a:pt x="113" y="968"/>
                    <a:pt x="59" y="1017"/>
                    <a:pt x="1" y="1062"/>
                  </a:cubicBezTo>
                  <a:lnTo>
                    <a:pt x="10" y="1085"/>
                  </a:lnTo>
                  <a:cubicBezTo>
                    <a:pt x="10" y="1085"/>
                    <a:pt x="496" y="2466"/>
                    <a:pt x="1000" y="2785"/>
                  </a:cubicBezTo>
                  <a:lnTo>
                    <a:pt x="1063" y="2866"/>
                  </a:lnTo>
                  <a:cubicBezTo>
                    <a:pt x="1085" y="2844"/>
                    <a:pt x="1108" y="2826"/>
                    <a:pt x="1130" y="2808"/>
                  </a:cubicBezTo>
                  <a:cubicBezTo>
                    <a:pt x="1220" y="2246"/>
                    <a:pt x="1517" y="1143"/>
                    <a:pt x="1845" y="95"/>
                  </a:cubicBezTo>
                  <a:cubicBezTo>
                    <a:pt x="1841" y="91"/>
                    <a:pt x="1836" y="86"/>
                    <a:pt x="1832" y="82"/>
                  </a:cubicBezTo>
                  <a:cubicBezTo>
                    <a:pt x="1784" y="56"/>
                    <a:pt x="1741" y="45"/>
                    <a:pt x="1701" y="45"/>
                  </a:cubicBezTo>
                  <a:cubicBezTo>
                    <a:pt x="1582" y="45"/>
                    <a:pt x="1494" y="145"/>
                    <a:pt x="1382" y="239"/>
                  </a:cubicBezTo>
                  <a:cubicBezTo>
                    <a:pt x="1288" y="338"/>
                    <a:pt x="1166" y="406"/>
                    <a:pt x="1036" y="428"/>
                  </a:cubicBezTo>
                  <a:cubicBezTo>
                    <a:pt x="1036" y="428"/>
                    <a:pt x="914" y="239"/>
                    <a:pt x="766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3904300" y="3203600"/>
              <a:ext cx="53875" cy="36800"/>
            </a:xfrm>
            <a:custGeom>
              <a:avLst/>
              <a:gdLst/>
              <a:ahLst/>
              <a:cxnLst/>
              <a:rect l="l" t="t" r="r" b="b"/>
              <a:pathLst>
                <a:path w="2155" h="1472" extrusionOk="0">
                  <a:moveTo>
                    <a:pt x="41" y="0"/>
                  </a:moveTo>
                  <a:lnTo>
                    <a:pt x="0" y="41"/>
                  </a:lnTo>
                  <a:cubicBezTo>
                    <a:pt x="0" y="41"/>
                    <a:pt x="306" y="1197"/>
                    <a:pt x="1066" y="1467"/>
                  </a:cubicBezTo>
                  <a:cubicBezTo>
                    <a:pt x="1076" y="1470"/>
                    <a:pt x="1086" y="1472"/>
                    <a:pt x="1099" y="1472"/>
                  </a:cubicBezTo>
                  <a:cubicBezTo>
                    <a:pt x="1339" y="1472"/>
                    <a:pt x="2108" y="907"/>
                    <a:pt x="2155" y="873"/>
                  </a:cubicBezTo>
                  <a:cubicBezTo>
                    <a:pt x="1952" y="855"/>
                    <a:pt x="1746" y="824"/>
                    <a:pt x="1543" y="779"/>
                  </a:cubicBezTo>
                  <a:cubicBezTo>
                    <a:pt x="981" y="662"/>
                    <a:pt x="463" y="392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3958375" y="3219900"/>
              <a:ext cx="46700" cy="23725"/>
            </a:xfrm>
            <a:custGeom>
              <a:avLst/>
              <a:gdLst/>
              <a:ahLst/>
              <a:cxnLst/>
              <a:rect l="l" t="t" r="r" b="b"/>
              <a:pathLst>
                <a:path w="1868" h="949" extrusionOk="0">
                  <a:moveTo>
                    <a:pt x="1868" y="1"/>
                  </a:moveTo>
                  <a:cubicBezTo>
                    <a:pt x="1400" y="162"/>
                    <a:pt x="912" y="241"/>
                    <a:pt x="423" y="241"/>
                  </a:cubicBezTo>
                  <a:cubicBezTo>
                    <a:pt x="282" y="241"/>
                    <a:pt x="142" y="234"/>
                    <a:pt x="1" y="221"/>
                  </a:cubicBezTo>
                  <a:lnTo>
                    <a:pt x="1" y="221"/>
                  </a:lnTo>
                  <a:cubicBezTo>
                    <a:pt x="55" y="262"/>
                    <a:pt x="959" y="905"/>
                    <a:pt x="1153" y="946"/>
                  </a:cubicBezTo>
                  <a:cubicBezTo>
                    <a:pt x="1157" y="948"/>
                    <a:pt x="1163" y="949"/>
                    <a:pt x="1168" y="949"/>
                  </a:cubicBezTo>
                  <a:cubicBezTo>
                    <a:pt x="1174" y="949"/>
                    <a:pt x="1180" y="948"/>
                    <a:pt x="1184" y="946"/>
                  </a:cubicBezTo>
                  <a:cubicBezTo>
                    <a:pt x="1634" y="739"/>
                    <a:pt x="1818" y="185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3850250" y="3042825"/>
              <a:ext cx="197125" cy="183050"/>
            </a:xfrm>
            <a:custGeom>
              <a:avLst/>
              <a:gdLst/>
              <a:ahLst/>
              <a:cxnLst/>
              <a:rect l="l" t="t" r="r" b="b"/>
              <a:pathLst>
                <a:path w="7885" h="7322" extrusionOk="0">
                  <a:moveTo>
                    <a:pt x="5763" y="1"/>
                  </a:moveTo>
                  <a:cubicBezTo>
                    <a:pt x="5384" y="1"/>
                    <a:pt x="4868" y="554"/>
                    <a:pt x="4317" y="615"/>
                  </a:cubicBezTo>
                  <a:cubicBezTo>
                    <a:pt x="4282" y="619"/>
                    <a:pt x="4247" y="621"/>
                    <a:pt x="4211" y="621"/>
                  </a:cubicBezTo>
                  <a:cubicBezTo>
                    <a:pt x="3624" y="621"/>
                    <a:pt x="2976" y="93"/>
                    <a:pt x="2976" y="93"/>
                  </a:cubicBezTo>
                  <a:cubicBezTo>
                    <a:pt x="2864" y="651"/>
                    <a:pt x="2715" y="1195"/>
                    <a:pt x="2540" y="1735"/>
                  </a:cubicBezTo>
                  <a:cubicBezTo>
                    <a:pt x="2221" y="2743"/>
                    <a:pt x="1195" y="3197"/>
                    <a:pt x="1195" y="3197"/>
                  </a:cubicBezTo>
                  <a:lnTo>
                    <a:pt x="1195" y="3201"/>
                  </a:lnTo>
                  <a:cubicBezTo>
                    <a:pt x="1096" y="3148"/>
                    <a:pt x="988" y="3121"/>
                    <a:pt x="871" y="3112"/>
                  </a:cubicBezTo>
                  <a:cubicBezTo>
                    <a:pt x="848" y="3110"/>
                    <a:pt x="824" y="3109"/>
                    <a:pt x="801" y="3109"/>
                  </a:cubicBezTo>
                  <a:cubicBezTo>
                    <a:pt x="428" y="3109"/>
                    <a:pt x="0" y="3351"/>
                    <a:pt x="34" y="4151"/>
                  </a:cubicBezTo>
                  <a:cubicBezTo>
                    <a:pt x="67" y="4990"/>
                    <a:pt x="740" y="5101"/>
                    <a:pt x="1096" y="5101"/>
                  </a:cubicBezTo>
                  <a:cubicBezTo>
                    <a:pt x="1225" y="5101"/>
                    <a:pt x="1312" y="5086"/>
                    <a:pt x="1312" y="5086"/>
                  </a:cubicBezTo>
                  <a:cubicBezTo>
                    <a:pt x="1496" y="5599"/>
                    <a:pt x="1802" y="6058"/>
                    <a:pt x="2203" y="6427"/>
                  </a:cubicBezTo>
                  <a:cubicBezTo>
                    <a:pt x="2625" y="6818"/>
                    <a:pt x="3143" y="7088"/>
                    <a:pt x="3705" y="7210"/>
                  </a:cubicBezTo>
                  <a:cubicBezTo>
                    <a:pt x="3908" y="7255"/>
                    <a:pt x="4114" y="7286"/>
                    <a:pt x="4317" y="7300"/>
                  </a:cubicBezTo>
                  <a:lnTo>
                    <a:pt x="4321" y="7300"/>
                  </a:lnTo>
                  <a:cubicBezTo>
                    <a:pt x="4465" y="7314"/>
                    <a:pt x="4608" y="7321"/>
                    <a:pt x="4752" y="7321"/>
                  </a:cubicBezTo>
                  <a:cubicBezTo>
                    <a:pt x="5240" y="7321"/>
                    <a:pt x="5726" y="7239"/>
                    <a:pt x="6188" y="7079"/>
                  </a:cubicBezTo>
                  <a:cubicBezTo>
                    <a:pt x="6260" y="7052"/>
                    <a:pt x="6269" y="7034"/>
                    <a:pt x="6310" y="7034"/>
                  </a:cubicBezTo>
                  <a:cubicBezTo>
                    <a:pt x="6850" y="6814"/>
                    <a:pt x="7250" y="6476"/>
                    <a:pt x="7421" y="6067"/>
                  </a:cubicBezTo>
                  <a:cubicBezTo>
                    <a:pt x="7650" y="5523"/>
                    <a:pt x="7398" y="5293"/>
                    <a:pt x="7353" y="5131"/>
                  </a:cubicBezTo>
                  <a:cubicBezTo>
                    <a:pt x="7308" y="4974"/>
                    <a:pt x="7763" y="3287"/>
                    <a:pt x="7830" y="2441"/>
                  </a:cubicBezTo>
                  <a:cubicBezTo>
                    <a:pt x="7884" y="1807"/>
                    <a:pt x="7871" y="1726"/>
                    <a:pt x="7862" y="1726"/>
                  </a:cubicBezTo>
                  <a:lnTo>
                    <a:pt x="7875" y="1717"/>
                  </a:lnTo>
                  <a:cubicBezTo>
                    <a:pt x="7830" y="1649"/>
                    <a:pt x="7808" y="1600"/>
                    <a:pt x="7808" y="1600"/>
                  </a:cubicBezTo>
                  <a:cubicBezTo>
                    <a:pt x="7808" y="1600"/>
                    <a:pt x="7629" y="1754"/>
                    <a:pt x="7290" y="1754"/>
                  </a:cubicBezTo>
                  <a:cubicBezTo>
                    <a:pt x="7176" y="1754"/>
                    <a:pt x="7044" y="1736"/>
                    <a:pt x="6895" y="1690"/>
                  </a:cubicBezTo>
                  <a:cubicBezTo>
                    <a:pt x="6305" y="1506"/>
                    <a:pt x="6283" y="183"/>
                    <a:pt x="5891" y="25"/>
                  </a:cubicBezTo>
                  <a:cubicBezTo>
                    <a:pt x="5851" y="8"/>
                    <a:pt x="5808" y="1"/>
                    <a:pt x="5763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3900250" y="3243600"/>
              <a:ext cx="161175" cy="161825"/>
            </a:xfrm>
            <a:custGeom>
              <a:avLst/>
              <a:gdLst/>
              <a:ahLst/>
              <a:cxnLst/>
              <a:rect l="l" t="t" r="r" b="b"/>
              <a:pathLst>
                <a:path w="6447" h="6473" extrusionOk="0">
                  <a:moveTo>
                    <a:pt x="2069" y="1"/>
                  </a:moveTo>
                  <a:cubicBezTo>
                    <a:pt x="1900" y="1"/>
                    <a:pt x="1780" y="22"/>
                    <a:pt x="1728" y="69"/>
                  </a:cubicBezTo>
                  <a:cubicBezTo>
                    <a:pt x="1561" y="222"/>
                    <a:pt x="1138" y="1383"/>
                    <a:pt x="751" y="2611"/>
                  </a:cubicBezTo>
                  <a:cubicBezTo>
                    <a:pt x="423" y="3659"/>
                    <a:pt x="122" y="4762"/>
                    <a:pt x="36" y="5324"/>
                  </a:cubicBezTo>
                  <a:cubicBezTo>
                    <a:pt x="0" y="5544"/>
                    <a:pt x="0" y="5684"/>
                    <a:pt x="41" y="5706"/>
                  </a:cubicBezTo>
                  <a:cubicBezTo>
                    <a:pt x="273" y="5840"/>
                    <a:pt x="3145" y="6473"/>
                    <a:pt x="4111" y="6473"/>
                  </a:cubicBezTo>
                  <a:cubicBezTo>
                    <a:pt x="4249" y="6473"/>
                    <a:pt x="4348" y="6460"/>
                    <a:pt x="4395" y="6431"/>
                  </a:cubicBezTo>
                  <a:cubicBezTo>
                    <a:pt x="4337" y="6413"/>
                    <a:pt x="4283" y="6395"/>
                    <a:pt x="4229" y="6372"/>
                  </a:cubicBezTo>
                  <a:cubicBezTo>
                    <a:pt x="4148" y="6345"/>
                    <a:pt x="4067" y="6314"/>
                    <a:pt x="3986" y="6278"/>
                  </a:cubicBezTo>
                  <a:lnTo>
                    <a:pt x="3604" y="6044"/>
                  </a:lnTo>
                  <a:lnTo>
                    <a:pt x="3415" y="5931"/>
                  </a:lnTo>
                  <a:cubicBezTo>
                    <a:pt x="3154" y="5765"/>
                    <a:pt x="2947" y="5612"/>
                    <a:pt x="2812" y="5508"/>
                  </a:cubicBezTo>
                  <a:cubicBezTo>
                    <a:pt x="2125" y="4959"/>
                    <a:pt x="1964" y="4333"/>
                    <a:pt x="2240" y="4333"/>
                  </a:cubicBezTo>
                  <a:cubicBezTo>
                    <a:pt x="2260" y="4333"/>
                    <a:pt x="2283" y="4336"/>
                    <a:pt x="2308" y="4343"/>
                  </a:cubicBezTo>
                  <a:lnTo>
                    <a:pt x="2344" y="4316"/>
                  </a:lnTo>
                  <a:cubicBezTo>
                    <a:pt x="2191" y="4123"/>
                    <a:pt x="2078" y="3934"/>
                    <a:pt x="2110" y="3826"/>
                  </a:cubicBezTo>
                  <a:cubicBezTo>
                    <a:pt x="2133" y="3743"/>
                    <a:pt x="2185" y="3713"/>
                    <a:pt x="2249" y="3713"/>
                  </a:cubicBezTo>
                  <a:cubicBezTo>
                    <a:pt x="2433" y="3713"/>
                    <a:pt x="2717" y="3965"/>
                    <a:pt x="2717" y="3965"/>
                  </a:cubicBezTo>
                  <a:lnTo>
                    <a:pt x="2722" y="3961"/>
                  </a:lnTo>
                  <a:cubicBezTo>
                    <a:pt x="2591" y="3785"/>
                    <a:pt x="2510" y="3596"/>
                    <a:pt x="2609" y="3461"/>
                  </a:cubicBezTo>
                  <a:cubicBezTo>
                    <a:pt x="2626" y="3440"/>
                    <a:pt x="2651" y="3430"/>
                    <a:pt x="2681" y="3430"/>
                  </a:cubicBezTo>
                  <a:cubicBezTo>
                    <a:pt x="2929" y="3430"/>
                    <a:pt x="3568" y="4069"/>
                    <a:pt x="3568" y="4069"/>
                  </a:cubicBezTo>
                  <a:lnTo>
                    <a:pt x="3577" y="4069"/>
                  </a:lnTo>
                  <a:cubicBezTo>
                    <a:pt x="3478" y="3875"/>
                    <a:pt x="3275" y="3434"/>
                    <a:pt x="3536" y="3268"/>
                  </a:cubicBezTo>
                  <a:cubicBezTo>
                    <a:pt x="3552" y="3258"/>
                    <a:pt x="3568" y="3253"/>
                    <a:pt x="3585" y="3253"/>
                  </a:cubicBezTo>
                  <a:cubicBezTo>
                    <a:pt x="3797" y="3253"/>
                    <a:pt x="4098" y="3979"/>
                    <a:pt x="4098" y="3979"/>
                  </a:cubicBezTo>
                  <a:cubicBezTo>
                    <a:pt x="4098" y="3979"/>
                    <a:pt x="4139" y="3992"/>
                    <a:pt x="4215" y="4010"/>
                  </a:cubicBezTo>
                  <a:cubicBezTo>
                    <a:pt x="4355" y="4046"/>
                    <a:pt x="4611" y="4105"/>
                    <a:pt x="4913" y="4159"/>
                  </a:cubicBezTo>
                  <a:cubicBezTo>
                    <a:pt x="5061" y="4190"/>
                    <a:pt x="5219" y="4213"/>
                    <a:pt x="5385" y="4235"/>
                  </a:cubicBezTo>
                  <a:lnTo>
                    <a:pt x="5412" y="4010"/>
                  </a:lnTo>
                  <a:cubicBezTo>
                    <a:pt x="5947" y="2598"/>
                    <a:pt x="6447" y="1068"/>
                    <a:pt x="6195" y="938"/>
                  </a:cubicBezTo>
                  <a:cubicBezTo>
                    <a:pt x="5965" y="812"/>
                    <a:pt x="4607" y="425"/>
                    <a:pt x="3442" y="186"/>
                  </a:cubicBezTo>
                  <a:cubicBezTo>
                    <a:pt x="2895" y="77"/>
                    <a:pt x="2393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3876950" y="3274875"/>
              <a:ext cx="30625" cy="42350"/>
            </a:xfrm>
            <a:custGeom>
              <a:avLst/>
              <a:gdLst/>
              <a:ahLst/>
              <a:cxnLst/>
              <a:rect l="l" t="t" r="r" b="b"/>
              <a:pathLst>
                <a:path w="1225" h="1694" extrusionOk="0">
                  <a:moveTo>
                    <a:pt x="328" y="0"/>
                  </a:moveTo>
                  <a:cubicBezTo>
                    <a:pt x="247" y="0"/>
                    <a:pt x="36" y="189"/>
                    <a:pt x="19" y="254"/>
                  </a:cubicBezTo>
                  <a:cubicBezTo>
                    <a:pt x="1" y="299"/>
                    <a:pt x="347" y="856"/>
                    <a:pt x="604" y="1266"/>
                  </a:cubicBezTo>
                  <a:cubicBezTo>
                    <a:pt x="752" y="1504"/>
                    <a:pt x="874" y="1693"/>
                    <a:pt x="874" y="1693"/>
                  </a:cubicBezTo>
                  <a:cubicBezTo>
                    <a:pt x="1009" y="1671"/>
                    <a:pt x="1130" y="1603"/>
                    <a:pt x="1225" y="1504"/>
                  </a:cubicBezTo>
                  <a:cubicBezTo>
                    <a:pt x="1117" y="1306"/>
                    <a:pt x="401" y="24"/>
                    <a:pt x="338" y="2"/>
                  </a:cubicBezTo>
                  <a:cubicBezTo>
                    <a:pt x="335" y="1"/>
                    <a:pt x="332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3857500" y="3333050"/>
              <a:ext cx="42775" cy="53675"/>
            </a:xfrm>
            <a:custGeom>
              <a:avLst/>
              <a:gdLst/>
              <a:ahLst/>
              <a:cxnLst/>
              <a:rect l="l" t="t" r="r" b="b"/>
              <a:pathLst>
                <a:path w="1711" h="2147" extrusionOk="0">
                  <a:moveTo>
                    <a:pt x="612" y="0"/>
                  </a:moveTo>
                  <a:cubicBezTo>
                    <a:pt x="428" y="131"/>
                    <a:pt x="221" y="221"/>
                    <a:pt x="1" y="270"/>
                  </a:cubicBezTo>
                  <a:cubicBezTo>
                    <a:pt x="10" y="437"/>
                    <a:pt x="100" y="1417"/>
                    <a:pt x="1112" y="2056"/>
                  </a:cubicBezTo>
                  <a:lnTo>
                    <a:pt x="1166" y="2146"/>
                  </a:lnTo>
                  <a:cubicBezTo>
                    <a:pt x="1355" y="2038"/>
                    <a:pt x="1535" y="1917"/>
                    <a:pt x="1710" y="1782"/>
                  </a:cubicBezTo>
                  <a:lnTo>
                    <a:pt x="1616" y="1723"/>
                  </a:lnTo>
                  <a:cubicBezTo>
                    <a:pt x="1116" y="1404"/>
                    <a:pt x="626" y="18"/>
                    <a:pt x="626" y="18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3841075" y="3771450"/>
              <a:ext cx="69300" cy="65925"/>
            </a:xfrm>
            <a:custGeom>
              <a:avLst/>
              <a:gdLst/>
              <a:ahLst/>
              <a:cxnLst/>
              <a:rect l="l" t="t" r="r" b="b"/>
              <a:pathLst>
                <a:path w="2772" h="2637" extrusionOk="0">
                  <a:moveTo>
                    <a:pt x="136" y="0"/>
                  </a:moveTo>
                  <a:cubicBezTo>
                    <a:pt x="41" y="481"/>
                    <a:pt x="1" y="805"/>
                    <a:pt x="37" y="891"/>
                  </a:cubicBezTo>
                  <a:cubicBezTo>
                    <a:pt x="255" y="1413"/>
                    <a:pt x="2039" y="2637"/>
                    <a:pt x="2447" y="2637"/>
                  </a:cubicBezTo>
                  <a:cubicBezTo>
                    <a:pt x="2467" y="2637"/>
                    <a:pt x="2484" y="2634"/>
                    <a:pt x="2498" y="2627"/>
                  </a:cubicBezTo>
                  <a:cubicBezTo>
                    <a:pt x="2772" y="2488"/>
                    <a:pt x="2408" y="1210"/>
                    <a:pt x="2408" y="1210"/>
                  </a:cubicBezTo>
                  <a:cubicBezTo>
                    <a:pt x="1589" y="1197"/>
                    <a:pt x="185" y="14"/>
                    <a:pt x="185" y="14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3986275" y="3218625"/>
              <a:ext cx="124075" cy="190525"/>
            </a:xfrm>
            <a:custGeom>
              <a:avLst/>
              <a:gdLst/>
              <a:ahLst/>
              <a:cxnLst/>
              <a:rect l="l" t="t" r="r" b="b"/>
              <a:pathLst>
                <a:path w="4963" h="7621" extrusionOk="0">
                  <a:moveTo>
                    <a:pt x="965" y="1"/>
                  </a:moveTo>
                  <a:cubicBezTo>
                    <a:pt x="932" y="1"/>
                    <a:pt x="901" y="1"/>
                    <a:pt x="873" y="2"/>
                  </a:cubicBezTo>
                  <a:cubicBezTo>
                    <a:pt x="833" y="20"/>
                    <a:pt x="792" y="34"/>
                    <a:pt x="752" y="52"/>
                  </a:cubicBezTo>
                  <a:cubicBezTo>
                    <a:pt x="702" y="241"/>
                    <a:pt x="518" y="794"/>
                    <a:pt x="68" y="1001"/>
                  </a:cubicBezTo>
                  <a:cubicBezTo>
                    <a:pt x="64" y="1003"/>
                    <a:pt x="59" y="1004"/>
                    <a:pt x="55" y="1004"/>
                  </a:cubicBezTo>
                  <a:cubicBezTo>
                    <a:pt x="50" y="1004"/>
                    <a:pt x="46" y="1003"/>
                    <a:pt x="41" y="1001"/>
                  </a:cubicBezTo>
                  <a:lnTo>
                    <a:pt x="1" y="1185"/>
                  </a:lnTo>
                  <a:cubicBezTo>
                    <a:pt x="1166" y="1424"/>
                    <a:pt x="2524" y="1811"/>
                    <a:pt x="2758" y="1937"/>
                  </a:cubicBezTo>
                  <a:cubicBezTo>
                    <a:pt x="3006" y="2067"/>
                    <a:pt x="2511" y="3597"/>
                    <a:pt x="1971" y="5005"/>
                  </a:cubicBezTo>
                  <a:lnTo>
                    <a:pt x="1944" y="5230"/>
                  </a:lnTo>
                  <a:cubicBezTo>
                    <a:pt x="1778" y="5212"/>
                    <a:pt x="1620" y="5185"/>
                    <a:pt x="1472" y="5158"/>
                  </a:cubicBezTo>
                  <a:lnTo>
                    <a:pt x="1467" y="5189"/>
                  </a:lnTo>
                  <a:cubicBezTo>
                    <a:pt x="1467" y="5189"/>
                    <a:pt x="1557" y="6755"/>
                    <a:pt x="797" y="7344"/>
                  </a:cubicBezTo>
                  <a:lnTo>
                    <a:pt x="788" y="7371"/>
                  </a:lnTo>
                  <a:cubicBezTo>
                    <a:pt x="842" y="7394"/>
                    <a:pt x="900" y="7412"/>
                    <a:pt x="954" y="7430"/>
                  </a:cubicBezTo>
                  <a:cubicBezTo>
                    <a:pt x="1148" y="7493"/>
                    <a:pt x="1350" y="7542"/>
                    <a:pt x="1553" y="7573"/>
                  </a:cubicBezTo>
                  <a:cubicBezTo>
                    <a:pt x="1751" y="7605"/>
                    <a:pt x="1952" y="7621"/>
                    <a:pt x="2152" y="7621"/>
                  </a:cubicBezTo>
                  <a:cubicBezTo>
                    <a:pt x="3080" y="7621"/>
                    <a:pt x="3986" y="7272"/>
                    <a:pt x="4445" y="6435"/>
                  </a:cubicBezTo>
                  <a:cubicBezTo>
                    <a:pt x="4963" y="5495"/>
                    <a:pt x="3307" y="1478"/>
                    <a:pt x="2574" y="659"/>
                  </a:cubicBezTo>
                  <a:cubicBezTo>
                    <a:pt x="2068" y="91"/>
                    <a:pt x="1355" y="1"/>
                    <a:pt x="965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3766525" y="3202275"/>
              <a:ext cx="220675" cy="199975"/>
            </a:xfrm>
            <a:custGeom>
              <a:avLst/>
              <a:gdLst/>
              <a:ahLst/>
              <a:cxnLst/>
              <a:rect l="l" t="t" r="r" b="b"/>
              <a:pathLst>
                <a:path w="8827" h="7999" extrusionOk="0">
                  <a:moveTo>
                    <a:pt x="4868" y="1"/>
                  </a:moveTo>
                  <a:cubicBezTo>
                    <a:pt x="4556" y="1"/>
                    <a:pt x="4111" y="65"/>
                    <a:pt x="3748" y="368"/>
                  </a:cubicBezTo>
                  <a:cubicBezTo>
                    <a:pt x="1831" y="1979"/>
                    <a:pt x="0" y="5506"/>
                    <a:pt x="1035" y="7215"/>
                  </a:cubicBezTo>
                  <a:cubicBezTo>
                    <a:pt x="1210" y="7503"/>
                    <a:pt x="1480" y="7724"/>
                    <a:pt x="1800" y="7841"/>
                  </a:cubicBezTo>
                  <a:cubicBezTo>
                    <a:pt x="2067" y="7947"/>
                    <a:pt x="2373" y="7998"/>
                    <a:pt x="2699" y="7998"/>
                  </a:cubicBezTo>
                  <a:cubicBezTo>
                    <a:pt x="3368" y="7998"/>
                    <a:pt x="4122" y="7782"/>
                    <a:pt x="4805" y="7377"/>
                  </a:cubicBezTo>
                  <a:lnTo>
                    <a:pt x="4751" y="7287"/>
                  </a:lnTo>
                  <a:cubicBezTo>
                    <a:pt x="3734" y="6648"/>
                    <a:pt x="3649" y="5668"/>
                    <a:pt x="3640" y="5501"/>
                  </a:cubicBezTo>
                  <a:cubicBezTo>
                    <a:pt x="3860" y="5452"/>
                    <a:pt x="4067" y="5362"/>
                    <a:pt x="4251" y="5231"/>
                  </a:cubicBezTo>
                  <a:cubicBezTo>
                    <a:pt x="4310" y="5186"/>
                    <a:pt x="4364" y="5137"/>
                    <a:pt x="4418" y="5083"/>
                  </a:cubicBezTo>
                  <a:cubicBezTo>
                    <a:pt x="4679" y="4795"/>
                    <a:pt x="4544" y="4350"/>
                    <a:pt x="4940" y="4179"/>
                  </a:cubicBezTo>
                  <a:lnTo>
                    <a:pt x="5016" y="4170"/>
                  </a:lnTo>
                  <a:cubicBezTo>
                    <a:pt x="4760" y="3760"/>
                    <a:pt x="4418" y="3203"/>
                    <a:pt x="4431" y="3158"/>
                  </a:cubicBezTo>
                  <a:cubicBezTo>
                    <a:pt x="4453" y="3093"/>
                    <a:pt x="4664" y="2904"/>
                    <a:pt x="4741" y="2904"/>
                  </a:cubicBezTo>
                  <a:cubicBezTo>
                    <a:pt x="4745" y="2904"/>
                    <a:pt x="4748" y="2905"/>
                    <a:pt x="4751" y="2906"/>
                  </a:cubicBezTo>
                  <a:cubicBezTo>
                    <a:pt x="4814" y="2928"/>
                    <a:pt x="5529" y="4210"/>
                    <a:pt x="5637" y="4408"/>
                  </a:cubicBezTo>
                  <a:cubicBezTo>
                    <a:pt x="5748" y="4311"/>
                    <a:pt x="5833" y="4211"/>
                    <a:pt x="5951" y="4211"/>
                  </a:cubicBezTo>
                  <a:cubicBezTo>
                    <a:pt x="5992" y="4211"/>
                    <a:pt x="6036" y="4223"/>
                    <a:pt x="6087" y="4251"/>
                  </a:cubicBezTo>
                  <a:cubicBezTo>
                    <a:pt x="6091" y="4255"/>
                    <a:pt x="6096" y="4260"/>
                    <a:pt x="6100" y="4264"/>
                  </a:cubicBezTo>
                  <a:cubicBezTo>
                    <a:pt x="6487" y="3032"/>
                    <a:pt x="6910" y="1875"/>
                    <a:pt x="7077" y="1722"/>
                  </a:cubicBezTo>
                  <a:cubicBezTo>
                    <a:pt x="7129" y="1675"/>
                    <a:pt x="7249" y="1654"/>
                    <a:pt x="7418" y="1654"/>
                  </a:cubicBezTo>
                  <a:cubicBezTo>
                    <a:pt x="7742" y="1654"/>
                    <a:pt x="8244" y="1730"/>
                    <a:pt x="8791" y="1839"/>
                  </a:cubicBezTo>
                  <a:lnTo>
                    <a:pt x="8827" y="1655"/>
                  </a:lnTo>
                  <a:cubicBezTo>
                    <a:pt x="8633" y="1615"/>
                    <a:pt x="7729" y="967"/>
                    <a:pt x="7675" y="926"/>
                  </a:cubicBezTo>
                  <a:lnTo>
                    <a:pt x="7666" y="926"/>
                  </a:lnTo>
                  <a:cubicBezTo>
                    <a:pt x="7619" y="960"/>
                    <a:pt x="6846" y="1525"/>
                    <a:pt x="6609" y="1525"/>
                  </a:cubicBezTo>
                  <a:cubicBezTo>
                    <a:pt x="6597" y="1525"/>
                    <a:pt x="6586" y="1523"/>
                    <a:pt x="6577" y="1520"/>
                  </a:cubicBezTo>
                  <a:cubicBezTo>
                    <a:pt x="5817" y="1250"/>
                    <a:pt x="5511" y="94"/>
                    <a:pt x="5511" y="94"/>
                  </a:cubicBezTo>
                  <a:lnTo>
                    <a:pt x="5255" y="35"/>
                  </a:lnTo>
                  <a:cubicBezTo>
                    <a:pt x="5255" y="35"/>
                    <a:pt x="5097" y="1"/>
                    <a:pt x="4868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3860200" y="3132675"/>
              <a:ext cx="19475" cy="10550"/>
            </a:xfrm>
            <a:custGeom>
              <a:avLst/>
              <a:gdLst/>
              <a:ahLst/>
              <a:cxnLst/>
              <a:rect l="l" t="t" r="r" b="b"/>
              <a:pathLst>
                <a:path w="779" h="422" extrusionOk="0">
                  <a:moveTo>
                    <a:pt x="353" y="0"/>
                  </a:moveTo>
                  <a:cubicBezTo>
                    <a:pt x="337" y="0"/>
                    <a:pt x="321" y="2"/>
                    <a:pt x="307" y="3"/>
                  </a:cubicBezTo>
                  <a:cubicBezTo>
                    <a:pt x="271" y="8"/>
                    <a:pt x="235" y="21"/>
                    <a:pt x="203" y="35"/>
                  </a:cubicBezTo>
                  <a:cubicBezTo>
                    <a:pt x="154" y="62"/>
                    <a:pt x="109" y="102"/>
                    <a:pt x="73" y="147"/>
                  </a:cubicBezTo>
                  <a:cubicBezTo>
                    <a:pt x="41" y="188"/>
                    <a:pt x="19" y="237"/>
                    <a:pt x="5" y="287"/>
                  </a:cubicBezTo>
                  <a:cubicBezTo>
                    <a:pt x="1" y="305"/>
                    <a:pt x="5" y="323"/>
                    <a:pt x="19" y="336"/>
                  </a:cubicBezTo>
                  <a:cubicBezTo>
                    <a:pt x="29" y="345"/>
                    <a:pt x="42" y="349"/>
                    <a:pt x="54" y="349"/>
                  </a:cubicBezTo>
                  <a:cubicBezTo>
                    <a:pt x="68" y="349"/>
                    <a:pt x="81" y="344"/>
                    <a:pt x="91" y="332"/>
                  </a:cubicBezTo>
                  <a:cubicBezTo>
                    <a:pt x="118" y="300"/>
                    <a:pt x="149" y="273"/>
                    <a:pt x="181" y="246"/>
                  </a:cubicBezTo>
                  <a:cubicBezTo>
                    <a:pt x="194" y="233"/>
                    <a:pt x="212" y="224"/>
                    <a:pt x="226" y="215"/>
                  </a:cubicBezTo>
                  <a:cubicBezTo>
                    <a:pt x="244" y="206"/>
                    <a:pt x="262" y="197"/>
                    <a:pt x="280" y="188"/>
                  </a:cubicBezTo>
                  <a:cubicBezTo>
                    <a:pt x="293" y="183"/>
                    <a:pt x="311" y="179"/>
                    <a:pt x="329" y="179"/>
                  </a:cubicBezTo>
                  <a:cubicBezTo>
                    <a:pt x="347" y="179"/>
                    <a:pt x="365" y="179"/>
                    <a:pt x="383" y="183"/>
                  </a:cubicBezTo>
                  <a:cubicBezTo>
                    <a:pt x="423" y="192"/>
                    <a:pt x="459" y="210"/>
                    <a:pt x="495" y="237"/>
                  </a:cubicBezTo>
                  <a:cubicBezTo>
                    <a:pt x="513" y="251"/>
                    <a:pt x="531" y="264"/>
                    <a:pt x="545" y="278"/>
                  </a:cubicBezTo>
                  <a:lnTo>
                    <a:pt x="594" y="318"/>
                  </a:lnTo>
                  <a:cubicBezTo>
                    <a:pt x="648" y="372"/>
                    <a:pt x="693" y="408"/>
                    <a:pt x="693" y="408"/>
                  </a:cubicBezTo>
                  <a:cubicBezTo>
                    <a:pt x="702" y="417"/>
                    <a:pt x="713" y="422"/>
                    <a:pt x="724" y="422"/>
                  </a:cubicBezTo>
                  <a:cubicBezTo>
                    <a:pt x="730" y="422"/>
                    <a:pt x="737" y="420"/>
                    <a:pt x="743" y="417"/>
                  </a:cubicBezTo>
                  <a:cubicBezTo>
                    <a:pt x="765" y="408"/>
                    <a:pt x="779" y="381"/>
                    <a:pt x="770" y="354"/>
                  </a:cubicBezTo>
                  <a:cubicBezTo>
                    <a:pt x="770" y="354"/>
                    <a:pt x="765" y="341"/>
                    <a:pt x="752" y="318"/>
                  </a:cubicBezTo>
                  <a:cubicBezTo>
                    <a:pt x="738" y="287"/>
                    <a:pt x="720" y="255"/>
                    <a:pt x="702" y="224"/>
                  </a:cubicBezTo>
                  <a:cubicBezTo>
                    <a:pt x="671" y="179"/>
                    <a:pt x="635" y="138"/>
                    <a:pt x="599" y="102"/>
                  </a:cubicBezTo>
                  <a:cubicBezTo>
                    <a:pt x="545" y="57"/>
                    <a:pt x="486" y="26"/>
                    <a:pt x="419" y="8"/>
                  </a:cubicBezTo>
                  <a:cubicBezTo>
                    <a:pt x="398" y="3"/>
                    <a:pt x="375" y="0"/>
                    <a:pt x="353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3781825" y="3201550"/>
              <a:ext cx="121225" cy="201675"/>
            </a:xfrm>
            <a:custGeom>
              <a:avLst/>
              <a:gdLst/>
              <a:ahLst/>
              <a:cxnLst/>
              <a:rect l="l" t="t" r="r" b="b"/>
              <a:pathLst>
                <a:path w="4849" h="8067" extrusionOk="0">
                  <a:moveTo>
                    <a:pt x="4139" y="0"/>
                  </a:moveTo>
                  <a:cubicBezTo>
                    <a:pt x="3923" y="0"/>
                    <a:pt x="3708" y="32"/>
                    <a:pt x="3500" y="96"/>
                  </a:cubicBezTo>
                  <a:cubicBezTo>
                    <a:pt x="3356" y="141"/>
                    <a:pt x="3217" y="208"/>
                    <a:pt x="3095" y="303"/>
                  </a:cubicBezTo>
                  <a:cubicBezTo>
                    <a:pt x="2969" y="397"/>
                    <a:pt x="2852" y="505"/>
                    <a:pt x="2726" y="622"/>
                  </a:cubicBezTo>
                  <a:cubicBezTo>
                    <a:pt x="2164" y="1162"/>
                    <a:pt x="1674" y="1765"/>
                    <a:pt x="1255" y="2422"/>
                  </a:cubicBezTo>
                  <a:cubicBezTo>
                    <a:pt x="801" y="3137"/>
                    <a:pt x="396" y="3965"/>
                    <a:pt x="162" y="4847"/>
                  </a:cubicBezTo>
                  <a:cubicBezTo>
                    <a:pt x="104" y="5071"/>
                    <a:pt x="63" y="5296"/>
                    <a:pt x="36" y="5521"/>
                  </a:cubicBezTo>
                  <a:cubicBezTo>
                    <a:pt x="9" y="5751"/>
                    <a:pt x="0" y="5980"/>
                    <a:pt x="14" y="6205"/>
                  </a:cubicBezTo>
                  <a:cubicBezTo>
                    <a:pt x="41" y="6659"/>
                    <a:pt x="185" y="7114"/>
                    <a:pt x="463" y="7456"/>
                  </a:cubicBezTo>
                  <a:cubicBezTo>
                    <a:pt x="607" y="7622"/>
                    <a:pt x="783" y="7757"/>
                    <a:pt x="981" y="7847"/>
                  </a:cubicBezTo>
                  <a:cubicBezTo>
                    <a:pt x="1165" y="7937"/>
                    <a:pt x="1359" y="8000"/>
                    <a:pt x="1561" y="8032"/>
                  </a:cubicBezTo>
                  <a:cubicBezTo>
                    <a:pt x="1717" y="8055"/>
                    <a:pt x="1876" y="8066"/>
                    <a:pt x="2035" y="8066"/>
                  </a:cubicBezTo>
                  <a:cubicBezTo>
                    <a:pt x="2246" y="8066"/>
                    <a:pt x="2458" y="8046"/>
                    <a:pt x="2663" y="8005"/>
                  </a:cubicBezTo>
                  <a:cubicBezTo>
                    <a:pt x="3203" y="7901"/>
                    <a:pt x="3720" y="7699"/>
                    <a:pt x="4188" y="7406"/>
                  </a:cubicBezTo>
                  <a:cubicBezTo>
                    <a:pt x="4355" y="7307"/>
                    <a:pt x="4494" y="7226"/>
                    <a:pt x="4580" y="7172"/>
                  </a:cubicBezTo>
                  <a:lnTo>
                    <a:pt x="4715" y="7078"/>
                  </a:lnTo>
                  <a:cubicBezTo>
                    <a:pt x="4724" y="7069"/>
                    <a:pt x="4724" y="7055"/>
                    <a:pt x="4715" y="7051"/>
                  </a:cubicBezTo>
                  <a:cubicBezTo>
                    <a:pt x="4712" y="7045"/>
                    <a:pt x="4707" y="7041"/>
                    <a:pt x="4702" y="7041"/>
                  </a:cubicBezTo>
                  <a:cubicBezTo>
                    <a:pt x="4699" y="7041"/>
                    <a:pt x="4696" y="7043"/>
                    <a:pt x="4692" y="7046"/>
                  </a:cubicBezTo>
                  <a:lnTo>
                    <a:pt x="4557" y="7136"/>
                  </a:lnTo>
                  <a:cubicBezTo>
                    <a:pt x="4467" y="7186"/>
                    <a:pt x="4337" y="7262"/>
                    <a:pt x="4161" y="7357"/>
                  </a:cubicBezTo>
                  <a:cubicBezTo>
                    <a:pt x="3693" y="7627"/>
                    <a:pt x="3181" y="7811"/>
                    <a:pt x="2645" y="7901"/>
                  </a:cubicBezTo>
                  <a:cubicBezTo>
                    <a:pt x="2464" y="7934"/>
                    <a:pt x="2279" y="7951"/>
                    <a:pt x="2095" y="7951"/>
                  </a:cubicBezTo>
                  <a:cubicBezTo>
                    <a:pt x="1924" y="7951"/>
                    <a:pt x="1753" y="7936"/>
                    <a:pt x="1584" y="7906"/>
                  </a:cubicBezTo>
                  <a:cubicBezTo>
                    <a:pt x="1210" y="7838"/>
                    <a:pt x="823" y="7676"/>
                    <a:pt x="571" y="7361"/>
                  </a:cubicBezTo>
                  <a:cubicBezTo>
                    <a:pt x="324" y="7046"/>
                    <a:pt x="203" y="6628"/>
                    <a:pt x="180" y="6196"/>
                  </a:cubicBezTo>
                  <a:cubicBezTo>
                    <a:pt x="158" y="5764"/>
                    <a:pt x="230" y="5323"/>
                    <a:pt x="342" y="4896"/>
                  </a:cubicBezTo>
                  <a:cubicBezTo>
                    <a:pt x="567" y="4037"/>
                    <a:pt x="967" y="3223"/>
                    <a:pt x="1408" y="2516"/>
                  </a:cubicBezTo>
                  <a:cubicBezTo>
                    <a:pt x="1809" y="1864"/>
                    <a:pt x="2281" y="1266"/>
                    <a:pt x="2821" y="726"/>
                  </a:cubicBezTo>
                  <a:cubicBezTo>
                    <a:pt x="2942" y="609"/>
                    <a:pt x="3064" y="501"/>
                    <a:pt x="3176" y="406"/>
                  </a:cubicBezTo>
                  <a:cubicBezTo>
                    <a:pt x="3284" y="316"/>
                    <a:pt x="3410" y="249"/>
                    <a:pt x="3541" y="204"/>
                  </a:cubicBezTo>
                  <a:cubicBezTo>
                    <a:pt x="3761" y="132"/>
                    <a:pt x="3990" y="91"/>
                    <a:pt x="4220" y="82"/>
                  </a:cubicBezTo>
                  <a:cubicBezTo>
                    <a:pt x="4258" y="81"/>
                    <a:pt x="4296" y="81"/>
                    <a:pt x="4334" y="81"/>
                  </a:cubicBezTo>
                  <a:cubicBezTo>
                    <a:pt x="4447" y="81"/>
                    <a:pt x="4559" y="86"/>
                    <a:pt x="4674" y="96"/>
                  </a:cubicBezTo>
                  <a:cubicBezTo>
                    <a:pt x="4778" y="105"/>
                    <a:pt x="4832" y="114"/>
                    <a:pt x="4832" y="114"/>
                  </a:cubicBezTo>
                  <a:cubicBezTo>
                    <a:pt x="4833" y="114"/>
                    <a:pt x="4834" y="115"/>
                    <a:pt x="4835" y="115"/>
                  </a:cubicBezTo>
                  <a:cubicBezTo>
                    <a:pt x="4846" y="115"/>
                    <a:pt x="4848" y="96"/>
                    <a:pt x="4836" y="91"/>
                  </a:cubicBezTo>
                  <a:cubicBezTo>
                    <a:pt x="4836" y="91"/>
                    <a:pt x="4782" y="73"/>
                    <a:pt x="4679" y="56"/>
                  </a:cubicBezTo>
                  <a:cubicBezTo>
                    <a:pt x="4526" y="24"/>
                    <a:pt x="4373" y="11"/>
                    <a:pt x="4220" y="2"/>
                  </a:cubicBezTo>
                  <a:cubicBezTo>
                    <a:pt x="4193" y="1"/>
                    <a:pt x="4166" y="0"/>
                    <a:pt x="413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3896650" y="3306500"/>
              <a:ext cx="22400" cy="11500"/>
            </a:xfrm>
            <a:custGeom>
              <a:avLst/>
              <a:gdLst/>
              <a:ahLst/>
              <a:cxnLst/>
              <a:rect l="l" t="t" r="r" b="b"/>
              <a:pathLst>
                <a:path w="896" h="460" extrusionOk="0">
                  <a:moveTo>
                    <a:pt x="733" y="1"/>
                  </a:moveTo>
                  <a:cubicBezTo>
                    <a:pt x="670" y="1"/>
                    <a:pt x="607" y="19"/>
                    <a:pt x="554" y="55"/>
                  </a:cubicBezTo>
                  <a:cubicBezTo>
                    <a:pt x="504" y="91"/>
                    <a:pt x="455" y="127"/>
                    <a:pt x="410" y="172"/>
                  </a:cubicBezTo>
                  <a:cubicBezTo>
                    <a:pt x="365" y="217"/>
                    <a:pt x="324" y="253"/>
                    <a:pt x="279" y="284"/>
                  </a:cubicBezTo>
                  <a:cubicBezTo>
                    <a:pt x="261" y="298"/>
                    <a:pt x="243" y="316"/>
                    <a:pt x="221" y="325"/>
                  </a:cubicBezTo>
                  <a:cubicBezTo>
                    <a:pt x="203" y="338"/>
                    <a:pt x="185" y="352"/>
                    <a:pt x="162" y="361"/>
                  </a:cubicBezTo>
                  <a:cubicBezTo>
                    <a:pt x="144" y="365"/>
                    <a:pt x="126" y="374"/>
                    <a:pt x="104" y="383"/>
                  </a:cubicBezTo>
                  <a:lnTo>
                    <a:pt x="81" y="392"/>
                  </a:lnTo>
                  <a:lnTo>
                    <a:pt x="77" y="392"/>
                  </a:lnTo>
                  <a:lnTo>
                    <a:pt x="63" y="397"/>
                  </a:lnTo>
                  <a:cubicBezTo>
                    <a:pt x="41" y="406"/>
                    <a:pt x="23" y="410"/>
                    <a:pt x="23" y="410"/>
                  </a:cubicBezTo>
                  <a:cubicBezTo>
                    <a:pt x="14" y="410"/>
                    <a:pt x="5" y="419"/>
                    <a:pt x="5" y="428"/>
                  </a:cubicBezTo>
                  <a:cubicBezTo>
                    <a:pt x="0" y="437"/>
                    <a:pt x="9" y="451"/>
                    <a:pt x="23" y="455"/>
                  </a:cubicBezTo>
                  <a:cubicBezTo>
                    <a:pt x="36" y="455"/>
                    <a:pt x="54" y="460"/>
                    <a:pt x="68" y="460"/>
                  </a:cubicBezTo>
                  <a:lnTo>
                    <a:pt x="122" y="460"/>
                  </a:lnTo>
                  <a:cubicBezTo>
                    <a:pt x="140" y="460"/>
                    <a:pt x="162" y="455"/>
                    <a:pt x="185" y="455"/>
                  </a:cubicBezTo>
                  <a:cubicBezTo>
                    <a:pt x="212" y="446"/>
                    <a:pt x="239" y="442"/>
                    <a:pt x="261" y="428"/>
                  </a:cubicBezTo>
                  <a:cubicBezTo>
                    <a:pt x="293" y="419"/>
                    <a:pt x="320" y="406"/>
                    <a:pt x="347" y="388"/>
                  </a:cubicBezTo>
                  <a:cubicBezTo>
                    <a:pt x="401" y="356"/>
                    <a:pt x="450" y="316"/>
                    <a:pt x="495" y="271"/>
                  </a:cubicBezTo>
                  <a:cubicBezTo>
                    <a:pt x="540" y="230"/>
                    <a:pt x="585" y="190"/>
                    <a:pt x="621" y="154"/>
                  </a:cubicBezTo>
                  <a:cubicBezTo>
                    <a:pt x="652" y="127"/>
                    <a:pt x="693" y="104"/>
                    <a:pt x="733" y="91"/>
                  </a:cubicBezTo>
                  <a:cubicBezTo>
                    <a:pt x="751" y="91"/>
                    <a:pt x="769" y="86"/>
                    <a:pt x="787" y="86"/>
                  </a:cubicBezTo>
                  <a:cubicBezTo>
                    <a:pt x="801" y="86"/>
                    <a:pt x="814" y="91"/>
                    <a:pt x="828" y="95"/>
                  </a:cubicBezTo>
                  <a:cubicBezTo>
                    <a:pt x="855" y="100"/>
                    <a:pt x="868" y="100"/>
                    <a:pt x="868" y="100"/>
                  </a:cubicBezTo>
                  <a:lnTo>
                    <a:pt x="873" y="100"/>
                  </a:lnTo>
                  <a:cubicBezTo>
                    <a:pt x="877" y="100"/>
                    <a:pt x="886" y="100"/>
                    <a:pt x="891" y="95"/>
                  </a:cubicBezTo>
                  <a:cubicBezTo>
                    <a:pt x="895" y="86"/>
                    <a:pt x="895" y="77"/>
                    <a:pt x="891" y="68"/>
                  </a:cubicBezTo>
                  <a:cubicBezTo>
                    <a:pt x="891" y="68"/>
                    <a:pt x="877" y="59"/>
                    <a:pt x="850" y="46"/>
                  </a:cubicBezTo>
                  <a:cubicBezTo>
                    <a:pt x="837" y="32"/>
                    <a:pt x="823" y="23"/>
                    <a:pt x="805" y="19"/>
                  </a:cubicBezTo>
                  <a:cubicBezTo>
                    <a:pt x="783" y="10"/>
                    <a:pt x="756" y="5"/>
                    <a:pt x="733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3837025" y="3331875"/>
              <a:ext cx="37150" cy="11550"/>
            </a:xfrm>
            <a:custGeom>
              <a:avLst/>
              <a:gdLst/>
              <a:ahLst/>
              <a:cxnLst/>
              <a:rect l="l" t="t" r="r" b="b"/>
              <a:pathLst>
                <a:path w="1486" h="462" extrusionOk="0">
                  <a:moveTo>
                    <a:pt x="1435" y="1"/>
                  </a:moveTo>
                  <a:cubicBezTo>
                    <a:pt x="1428" y="1"/>
                    <a:pt x="1420" y="3"/>
                    <a:pt x="1413" y="7"/>
                  </a:cubicBezTo>
                  <a:lnTo>
                    <a:pt x="1404" y="7"/>
                  </a:lnTo>
                  <a:lnTo>
                    <a:pt x="1350" y="34"/>
                  </a:lnTo>
                  <a:cubicBezTo>
                    <a:pt x="1306" y="61"/>
                    <a:pt x="1256" y="79"/>
                    <a:pt x="1207" y="101"/>
                  </a:cubicBezTo>
                  <a:lnTo>
                    <a:pt x="1108" y="142"/>
                  </a:lnTo>
                  <a:cubicBezTo>
                    <a:pt x="1076" y="151"/>
                    <a:pt x="1036" y="160"/>
                    <a:pt x="1000" y="173"/>
                  </a:cubicBezTo>
                  <a:cubicBezTo>
                    <a:pt x="959" y="191"/>
                    <a:pt x="919" y="200"/>
                    <a:pt x="878" y="209"/>
                  </a:cubicBezTo>
                  <a:cubicBezTo>
                    <a:pt x="838" y="223"/>
                    <a:pt x="793" y="232"/>
                    <a:pt x="752" y="241"/>
                  </a:cubicBezTo>
                  <a:cubicBezTo>
                    <a:pt x="667" y="254"/>
                    <a:pt x="581" y="281"/>
                    <a:pt x="496" y="286"/>
                  </a:cubicBezTo>
                  <a:cubicBezTo>
                    <a:pt x="415" y="295"/>
                    <a:pt x="338" y="313"/>
                    <a:pt x="271" y="317"/>
                  </a:cubicBezTo>
                  <a:cubicBezTo>
                    <a:pt x="208" y="322"/>
                    <a:pt x="149" y="331"/>
                    <a:pt x="113" y="331"/>
                  </a:cubicBezTo>
                  <a:lnTo>
                    <a:pt x="50" y="335"/>
                  </a:lnTo>
                  <a:cubicBezTo>
                    <a:pt x="28" y="340"/>
                    <a:pt x="10" y="358"/>
                    <a:pt x="10" y="376"/>
                  </a:cubicBezTo>
                  <a:cubicBezTo>
                    <a:pt x="1" y="403"/>
                    <a:pt x="19" y="430"/>
                    <a:pt x="46" y="434"/>
                  </a:cubicBezTo>
                  <a:lnTo>
                    <a:pt x="109" y="443"/>
                  </a:lnTo>
                  <a:cubicBezTo>
                    <a:pt x="149" y="448"/>
                    <a:pt x="208" y="461"/>
                    <a:pt x="275" y="461"/>
                  </a:cubicBezTo>
                  <a:cubicBezTo>
                    <a:pt x="347" y="461"/>
                    <a:pt x="428" y="461"/>
                    <a:pt x="518" y="457"/>
                  </a:cubicBezTo>
                  <a:cubicBezTo>
                    <a:pt x="563" y="457"/>
                    <a:pt x="604" y="443"/>
                    <a:pt x="653" y="439"/>
                  </a:cubicBezTo>
                  <a:lnTo>
                    <a:pt x="788" y="416"/>
                  </a:lnTo>
                  <a:cubicBezTo>
                    <a:pt x="838" y="407"/>
                    <a:pt x="883" y="394"/>
                    <a:pt x="928" y="380"/>
                  </a:cubicBezTo>
                  <a:cubicBezTo>
                    <a:pt x="968" y="367"/>
                    <a:pt x="1013" y="353"/>
                    <a:pt x="1054" y="335"/>
                  </a:cubicBezTo>
                  <a:cubicBezTo>
                    <a:pt x="1130" y="308"/>
                    <a:pt x="1202" y="272"/>
                    <a:pt x="1274" y="227"/>
                  </a:cubicBezTo>
                  <a:cubicBezTo>
                    <a:pt x="1324" y="200"/>
                    <a:pt x="1368" y="164"/>
                    <a:pt x="1413" y="128"/>
                  </a:cubicBezTo>
                  <a:lnTo>
                    <a:pt x="1463" y="83"/>
                  </a:lnTo>
                  <a:cubicBezTo>
                    <a:pt x="1481" y="70"/>
                    <a:pt x="1485" y="47"/>
                    <a:pt x="1476" y="29"/>
                  </a:cubicBezTo>
                  <a:cubicBezTo>
                    <a:pt x="1467" y="11"/>
                    <a:pt x="1451" y="1"/>
                    <a:pt x="1435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3989550" y="3217850"/>
              <a:ext cx="114175" cy="192100"/>
            </a:xfrm>
            <a:custGeom>
              <a:avLst/>
              <a:gdLst/>
              <a:ahLst/>
              <a:cxnLst/>
              <a:rect l="l" t="t" r="r" b="b"/>
              <a:pathLst>
                <a:path w="4567" h="7684" extrusionOk="0">
                  <a:moveTo>
                    <a:pt x="1062" y="0"/>
                  </a:moveTo>
                  <a:cubicBezTo>
                    <a:pt x="964" y="0"/>
                    <a:pt x="866" y="10"/>
                    <a:pt x="769" y="29"/>
                  </a:cubicBezTo>
                  <a:cubicBezTo>
                    <a:pt x="733" y="38"/>
                    <a:pt x="697" y="47"/>
                    <a:pt x="661" y="60"/>
                  </a:cubicBezTo>
                  <a:lnTo>
                    <a:pt x="625" y="78"/>
                  </a:lnTo>
                  <a:cubicBezTo>
                    <a:pt x="621" y="78"/>
                    <a:pt x="616" y="87"/>
                    <a:pt x="616" y="96"/>
                  </a:cubicBezTo>
                  <a:cubicBezTo>
                    <a:pt x="621" y="101"/>
                    <a:pt x="630" y="105"/>
                    <a:pt x="639" y="105"/>
                  </a:cubicBezTo>
                  <a:lnTo>
                    <a:pt x="670" y="92"/>
                  </a:lnTo>
                  <a:cubicBezTo>
                    <a:pt x="706" y="83"/>
                    <a:pt x="742" y="74"/>
                    <a:pt x="778" y="69"/>
                  </a:cubicBezTo>
                  <a:cubicBezTo>
                    <a:pt x="841" y="63"/>
                    <a:pt x="904" y="60"/>
                    <a:pt x="966" y="60"/>
                  </a:cubicBezTo>
                  <a:cubicBezTo>
                    <a:pt x="1039" y="60"/>
                    <a:pt x="1111" y="64"/>
                    <a:pt x="1183" y="74"/>
                  </a:cubicBezTo>
                  <a:cubicBezTo>
                    <a:pt x="1395" y="101"/>
                    <a:pt x="1602" y="155"/>
                    <a:pt x="1799" y="240"/>
                  </a:cubicBezTo>
                  <a:cubicBezTo>
                    <a:pt x="2051" y="339"/>
                    <a:pt x="2276" y="497"/>
                    <a:pt x="2456" y="699"/>
                  </a:cubicBezTo>
                  <a:cubicBezTo>
                    <a:pt x="2645" y="924"/>
                    <a:pt x="2812" y="1216"/>
                    <a:pt x="2969" y="1527"/>
                  </a:cubicBezTo>
                  <a:cubicBezTo>
                    <a:pt x="3127" y="1842"/>
                    <a:pt x="3284" y="2179"/>
                    <a:pt x="3428" y="2530"/>
                  </a:cubicBezTo>
                  <a:cubicBezTo>
                    <a:pt x="3747" y="3263"/>
                    <a:pt x="4013" y="4019"/>
                    <a:pt x="4215" y="4793"/>
                  </a:cubicBezTo>
                  <a:cubicBezTo>
                    <a:pt x="4314" y="5184"/>
                    <a:pt x="4400" y="5589"/>
                    <a:pt x="4395" y="5976"/>
                  </a:cubicBezTo>
                  <a:cubicBezTo>
                    <a:pt x="4395" y="6070"/>
                    <a:pt x="4382" y="6165"/>
                    <a:pt x="4359" y="6259"/>
                  </a:cubicBezTo>
                  <a:cubicBezTo>
                    <a:pt x="4337" y="6349"/>
                    <a:pt x="4296" y="6430"/>
                    <a:pt x="4242" y="6507"/>
                  </a:cubicBezTo>
                  <a:cubicBezTo>
                    <a:pt x="4193" y="6588"/>
                    <a:pt x="4134" y="6664"/>
                    <a:pt x="4076" y="6736"/>
                  </a:cubicBezTo>
                  <a:cubicBezTo>
                    <a:pt x="4013" y="6808"/>
                    <a:pt x="3950" y="6876"/>
                    <a:pt x="3878" y="6939"/>
                  </a:cubicBezTo>
                  <a:cubicBezTo>
                    <a:pt x="3608" y="7177"/>
                    <a:pt x="3288" y="7353"/>
                    <a:pt x="2942" y="7452"/>
                  </a:cubicBezTo>
                  <a:cubicBezTo>
                    <a:pt x="2643" y="7541"/>
                    <a:pt x="2336" y="7582"/>
                    <a:pt x="2024" y="7582"/>
                  </a:cubicBezTo>
                  <a:cubicBezTo>
                    <a:pt x="2008" y="7582"/>
                    <a:pt x="1991" y="7582"/>
                    <a:pt x="1975" y="7582"/>
                  </a:cubicBezTo>
                  <a:cubicBezTo>
                    <a:pt x="1485" y="7582"/>
                    <a:pt x="994" y="7488"/>
                    <a:pt x="540" y="7303"/>
                  </a:cubicBezTo>
                  <a:cubicBezTo>
                    <a:pt x="409" y="7249"/>
                    <a:pt x="288" y="7191"/>
                    <a:pt x="166" y="7123"/>
                  </a:cubicBezTo>
                  <a:lnTo>
                    <a:pt x="41" y="7047"/>
                  </a:lnTo>
                  <a:cubicBezTo>
                    <a:pt x="38" y="7045"/>
                    <a:pt x="35" y="7045"/>
                    <a:pt x="32" y="7045"/>
                  </a:cubicBezTo>
                  <a:cubicBezTo>
                    <a:pt x="23" y="7045"/>
                    <a:pt x="12" y="7049"/>
                    <a:pt x="9" y="7056"/>
                  </a:cubicBezTo>
                  <a:cubicBezTo>
                    <a:pt x="0" y="7069"/>
                    <a:pt x="5" y="7083"/>
                    <a:pt x="18" y="7087"/>
                  </a:cubicBezTo>
                  <a:lnTo>
                    <a:pt x="144" y="7164"/>
                  </a:lnTo>
                  <a:cubicBezTo>
                    <a:pt x="265" y="7240"/>
                    <a:pt x="387" y="7303"/>
                    <a:pt x="517" y="7357"/>
                  </a:cubicBezTo>
                  <a:cubicBezTo>
                    <a:pt x="715" y="7447"/>
                    <a:pt x="922" y="7515"/>
                    <a:pt x="1134" y="7564"/>
                  </a:cubicBezTo>
                  <a:cubicBezTo>
                    <a:pt x="1413" y="7631"/>
                    <a:pt x="1691" y="7672"/>
                    <a:pt x="1975" y="7681"/>
                  </a:cubicBezTo>
                  <a:cubicBezTo>
                    <a:pt x="2017" y="7683"/>
                    <a:pt x="2060" y="7683"/>
                    <a:pt x="2102" y="7683"/>
                  </a:cubicBezTo>
                  <a:cubicBezTo>
                    <a:pt x="2397" y="7683"/>
                    <a:pt x="2690" y="7643"/>
                    <a:pt x="2974" y="7564"/>
                  </a:cubicBezTo>
                  <a:cubicBezTo>
                    <a:pt x="3342" y="7470"/>
                    <a:pt x="3684" y="7285"/>
                    <a:pt x="3972" y="7038"/>
                  </a:cubicBezTo>
                  <a:cubicBezTo>
                    <a:pt x="4049" y="6975"/>
                    <a:pt x="4116" y="6903"/>
                    <a:pt x="4184" y="6826"/>
                  </a:cubicBezTo>
                  <a:cubicBezTo>
                    <a:pt x="4251" y="6750"/>
                    <a:pt x="4310" y="6669"/>
                    <a:pt x="4368" y="6583"/>
                  </a:cubicBezTo>
                  <a:cubicBezTo>
                    <a:pt x="4391" y="6538"/>
                    <a:pt x="4418" y="6502"/>
                    <a:pt x="4449" y="6453"/>
                  </a:cubicBezTo>
                  <a:cubicBezTo>
                    <a:pt x="4472" y="6403"/>
                    <a:pt x="4494" y="6349"/>
                    <a:pt x="4508" y="6295"/>
                  </a:cubicBezTo>
                  <a:cubicBezTo>
                    <a:pt x="4535" y="6192"/>
                    <a:pt x="4548" y="6088"/>
                    <a:pt x="4553" y="5980"/>
                  </a:cubicBezTo>
                  <a:cubicBezTo>
                    <a:pt x="4566" y="5562"/>
                    <a:pt x="4485" y="5153"/>
                    <a:pt x="4391" y="4748"/>
                  </a:cubicBezTo>
                  <a:cubicBezTo>
                    <a:pt x="4292" y="4347"/>
                    <a:pt x="4175" y="3956"/>
                    <a:pt x="4035" y="3569"/>
                  </a:cubicBezTo>
                  <a:cubicBezTo>
                    <a:pt x="3896" y="3187"/>
                    <a:pt x="3752" y="2809"/>
                    <a:pt x="3599" y="2458"/>
                  </a:cubicBezTo>
                  <a:cubicBezTo>
                    <a:pt x="3441" y="2107"/>
                    <a:pt x="3279" y="1765"/>
                    <a:pt x="3109" y="1455"/>
                  </a:cubicBezTo>
                  <a:cubicBezTo>
                    <a:pt x="2938" y="1144"/>
                    <a:pt x="2771" y="852"/>
                    <a:pt x="2560" y="614"/>
                  </a:cubicBezTo>
                  <a:lnTo>
                    <a:pt x="2555" y="614"/>
                  </a:lnTo>
                  <a:cubicBezTo>
                    <a:pt x="2357" y="402"/>
                    <a:pt x="2110" y="240"/>
                    <a:pt x="1835" y="141"/>
                  </a:cubicBezTo>
                  <a:cubicBezTo>
                    <a:pt x="1629" y="65"/>
                    <a:pt x="1413" y="20"/>
                    <a:pt x="1192" y="6"/>
                  </a:cubicBezTo>
                  <a:cubicBezTo>
                    <a:pt x="1149" y="2"/>
                    <a:pt x="1105" y="0"/>
                    <a:pt x="1062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3898450" y="3460000"/>
              <a:ext cx="124525" cy="344075"/>
            </a:xfrm>
            <a:custGeom>
              <a:avLst/>
              <a:gdLst/>
              <a:ahLst/>
              <a:cxnLst/>
              <a:rect l="l" t="t" r="r" b="b"/>
              <a:pathLst>
                <a:path w="4981" h="13763" extrusionOk="0">
                  <a:moveTo>
                    <a:pt x="3000" y="0"/>
                  </a:moveTo>
                  <a:cubicBezTo>
                    <a:pt x="2924" y="0"/>
                    <a:pt x="2871" y="109"/>
                    <a:pt x="2951" y="168"/>
                  </a:cubicBezTo>
                  <a:cubicBezTo>
                    <a:pt x="2965" y="177"/>
                    <a:pt x="4463" y="1252"/>
                    <a:pt x="4719" y="2561"/>
                  </a:cubicBezTo>
                  <a:cubicBezTo>
                    <a:pt x="4773" y="2808"/>
                    <a:pt x="4697" y="3447"/>
                    <a:pt x="4067" y="5076"/>
                  </a:cubicBezTo>
                  <a:cubicBezTo>
                    <a:pt x="2780" y="8396"/>
                    <a:pt x="59" y="13574"/>
                    <a:pt x="32" y="13628"/>
                  </a:cubicBezTo>
                  <a:cubicBezTo>
                    <a:pt x="0" y="13686"/>
                    <a:pt x="45" y="13763"/>
                    <a:pt x="113" y="13763"/>
                  </a:cubicBezTo>
                  <a:cubicBezTo>
                    <a:pt x="149" y="13763"/>
                    <a:pt x="176" y="13740"/>
                    <a:pt x="194" y="13713"/>
                  </a:cubicBezTo>
                  <a:cubicBezTo>
                    <a:pt x="221" y="13659"/>
                    <a:pt x="2947" y="8468"/>
                    <a:pt x="4238" y="5143"/>
                  </a:cubicBezTo>
                  <a:cubicBezTo>
                    <a:pt x="4764" y="3785"/>
                    <a:pt x="4980" y="2925"/>
                    <a:pt x="4899" y="2525"/>
                  </a:cubicBezTo>
                  <a:cubicBezTo>
                    <a:pt x="4625" y="1144"/>
                    <a:pt x="3118" y="64"/>
                    <a:pt x="3055" y="19"/>
                  </a:cubicBezTo>
                  <a:cubicBezTo>
                    <a:pt x="3036" y="6"/>
                    <a:pt x="3018" y="0"/>
                    <a:pt x="300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3951525" y="3351050"/>
              <a:ext cx="39625" cy="44300"/>
            </a:xfrm>
            <a:custGeom>
              <a:avLst/>
              <a:gdLst/>
              <a:ahLst/>
              <a:cxnLst/>
              <a:rect l="l" t="t" r="r" b="b"/>
              <a:pathLst>
                <a:path w="1585" h="1772" extrusionOk="0">
                  <a:moveTo>
                    <a:pt x="144" y="0"/>
                  </a:moveTo>
                  <a:cubicBezTo>
                    <a:pt x="117" y="9"/>
                    <a:pt x="95" y="18"/>
                    <a:pt x="72" y="36"/>
                  </a:cubicBezTo>
                  <a:cubicBezTo>
                    <a:pt x="50" y="59"/>
                    <a:pt x="32" y="86"/>
                    <a:pt x="23" y="113"/>
                  </a:cubicBezTo>
                  <a:cubicBezTo>
                    <a:pt x="5" y="176"/>
                    <a:pt x="0" y="239"/>
                    <a:pt x="9" y="302"/>
                  </a:cubicBezTo>
                  <a:cubicBezTo>
                    <a:pt x="23" y="369"/>
                    <a:pt x="41" y="437"/>
                    <a:pt x="68" y="500"/>
                  </a:cubicBezTo>
                  <a:cubicBezTo>
                    <a:pt x="95" y="567"/>
                    <a:pt x="131" y="634"/>
                    <a:pt x="171" y="697"/>
                  </a:cubicBezTo>
                  <a:cubicBezTo>
                    <a:pt x="257" y="837"/>
                    <a:pt x="360" y="963"/>
                    <a:pt x="473" y="1075"/>
                  </a:cubicBezTo>
                  <a:cubicBezTo>
                    <a:pt x="531" y="1129"/>
                    <a:pt x="590" y="1183"/>
                    <a:pt x="653" y="1233"/>
                  </a:cubicBezTo>
                  <a:lnTo>
                    <a:pt x="702" y="1273"/>
                  </a:lnTo>
                  <a:cubicBezTo>
                    <a:pt x="725" y="1291"/>
                    <a:pt x="734" y="1296"/>
                    <a:pt x="752" y="1309"/>
                  </a:cubicBezTo>
                  <a:lnTo>
                    <a:pt x="846" y="1368"/>
                  </a:lnTo>
                  <a:cubicBezTo>
                    <a:pt x="972" y="1449"/>
                    <a:pt x="1085" y="1525"/>
                    <a:pt x="1188" y="1584"/>
                  </a:cubicBezTo>
                  <a:cubicBezTo>
                    <a:pt x="1238" y="1615"/>
                    <a:pt x="1283" y="1638"/>
                    <a:pt x="1328" y="1665"/>
                  </a:cubicBezTo>
                  <a:cubicBezTo>
                    <a:pt x="1373" y="1692"/>
                    <a:pt x="1409" y="1705"/>
                    <a:pt x="1440" y="1723"/>
                  </a:cubicBezTo>
                  <a:lnTo>
                    <a:pt x="1539" y="1768"/>
                  </a:lnTo>
                  <a:cubicBezTo>
                    <a:pt x="1543" y="1770"/>
                    <a:pt x="1547" y="1771"/>
                    <a:pt x="1551" y="1771"/>
                  </a:cubicBezTo>
                  <a:cubicBezTo>
                    <a:pt x="1572" y="1771"/>
                    <a:pt x="1584" y="1743"/>
                    <a:pt x="1562" y="1728"/>
                  </a:cubicBezTo>
                  <a:lnTo>
                    <a:pt x="1476" y="1660"/>
                  </a:lnTo>
                  <a:cubicBezTo>
                    <a:pt x="1449" y="1642"/>
                    <a:pt x="1413" y="1615"/>
                    <a:pt x="1382" y="1588"/>
                  </a:cubicBezTo>
                  <a:lnTo>
                    <a:pt x="1256" y="1485"/>
                  </a:lnTo>
                  <a:cubicBezTo>
                    <a:pt x="1161" y="1413"/>
                    <a:pt x="1053" y="1327"/>
                    <a:pt x="936" y="1237"/>
                  </a:cubicBezTo>
                  <a:lnTo>
                    <a:pt x="846" y="1170"/>
                  </a:lnTo>
                  <a:cubicBezTo>
                    <a:pt x="833" y="1161"/>
                    <a:pt x="819" y="1147"/>
                    <a:pt x="806" y="1138"/>
                  </a:cubicBezTo>
                  <a:lnTo>
                    <a:pt x="765" y="1098"/>
                  </a:lnTo>
                  <a:cubicBezTo>
                    <a:pt x="702" y="1053"/>
                    <a:pt x="648" y="1003"/>
                    <a:pt x="594" y="945"/>
                  </a:cubicBezTo>
                  <a:cubicBezTo>
                    <a:pt x="545" y="891"/>
                    <a:pt x="491" y="832"/>
                    <a:pt x="441" y="778"/>
                  </a:cubicBezTo>
                  <a:cubicBezTo>
                    <a:pt x="396" y="720"/>
                    <a:pt x="351" y="661"/>
                    <a:pt x="311" y="603"/>
                  </a:cubicBezTo>
                  <a:cubicBezTo>
                    <a:pt x="270" y="549"/>
                    <a:pt x="234" y="491"/>
                    <a:pt x="203" y="432"/>
                  </a:cubicBezTo>
                  <a:cubicBezTo>
                    <a:pt x="176" y="383"/>
                    <a:pt x="153" y="329"/>
                    <a:pt x="135" y="270"/>
                  </a:cubicBezTo>
                  <a:cubicBezTo>
                    <a:pt x="122" y="230"/>
                    <a:pt x="117" y="185"/>
                    <a:pt x="122" y="140"/>
                  </a:cubicBezTo>
                  <a:cubicBezTo>
                    <a:pt x="122" y="117"/>
                    <a:pt x="135" y="90"/>
                    <a:pt x="158" y="81"/>
                  </a:cubicBezTo>
                  <a:cubicBezTo>
                    <a:pt x="167" y="81"/>
                    <a:pt x="180" y="77"/>
                    <a:pt x="189" y="72"/>
                  </a:cubicBezTo>
                  <a:lnTo>
                    <a:pt x="252" y="72"/>
                  </a:lnTo>
                  <a:cubicBezTo>
                    <a:pt x="255" y="73"/>
                    <a:pt x="257" y="73"/>
                    <a:pt x="260" y="73"/>
                  </a:cubicBezTo>
                  <a:cubicBezTo>
                    <a:pt x="271" y="73"/>
                    <a:pt x="281" y="65"/>
                    <a:pt x="288" y="54"/>
                  </a:cubicBezTo>
                  <a:cubicBezTo>
                    <a:pt x="293" y="41"/>
                    <a:pt x="284" y="23"/>
                    <a:pt x="266" y="18"/>
                  </a:cubicBezTo>
                  <a:lnTo>
                    <a:pt x="239" y="9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3950750" y="3334625"/>
              <a:ext cx="24650" cy="34050"/>
            </a:xfrm>
            <a:custGeom>
              <a:avLst/>
              <a:gdLst/>
              <a:ahLst/>
              <a:cxnLst/>
              <a:rect l="l" t="t" r="r" b="b"/>
              <a:pathLst>
                <a:path w="986" h="1362" extrusionOk="0">
                  <a:moveTo>
                    <a:pt x="221" y="0"/>
                  </a:moveTo>
                  <a:cubicBezTo>
                    <a:pt x="194" y="0"/>
                    <a:pt x="166" y="5"/>
                    <a:pt x="139" y="14"/>
                  </a:cubicBezTo>
                  <a:cubicBezTo>
                    <a:pt x="117" y="23"/>
                    <a:pt x="94" y="36"/>
                    <a:pt x="72" y="59"/>
                  </a:cubicBezTo>
                  <a:cubicBezTo>
                    <a:pt x="58" y="72"/>
                    <a:pt x="40" y="95"/>
                    <a:pt x="31" y="117"/>
                  </a:cubicBezTo>
                  <a:lnTo>
                    <a:pt x="22" y="140"/>
                  </a:lnTo>
                  <a:lnTo>
                    <a:pt x="13" y="149"/>
                  </a:lnTo>
                  <a:cubicBezTo>
                    <a:pt x="13" y="158"/>
                    <a:pt x="9" y="167"/>
                    <a:pt x="9" y="180"/>
                  </a:cubicBezTo>
                  <a:cubicBezTo>
                    <a:pt x="5" y="203"/>
                    <a:pt x="0" y="225"/>
                    <a:pt x="5" y="252"/>
                  </a:cubicBezTo>
                  <a:cubicBezTo>
                    <a:pt x="5" y="293"/>
                    <a:pt x="18" y="333"/>
                    <a:pt x="31" y="374"/>
                  </a:cubicBezTo>
                  <a:cubicBezTo>
                    <a:pt x="58" y="441"/>
                    <a:pt x="94" y="509"/>
                    <a:pt x="135" y="572"/>
                  </a:cubicBezTo>
                  <a:cubicBezTo>
                    <a:pt x="175" y="630"/>
                    <a:pt x="216" y="684"/>
                    <a:pt x="261" y="738"/>
                  </a:cubicBezTo>
                  <a:lnTo>
                    <a:pt x="400" y="887"/>
                  </a:lnTo>
                  <a:cubicBezTo>
                    <a:pt x="495" y="981"/>
                    <a:pt x="580" y="1067"/>
                    <a:pt x="657" y="1139"/>
                  </a:cubicBezTo>
                  <a:cubicBezTo>
                    <a:pt x="733" y="1211"/>
                    <a:pt x="801" y="1260"/>
                    <a:pt x="850" y="1296"/>
                  </a:cubicBezTo>
                  <a:cubicBezTo>
                    <a:pt x="900" y="1332"/>
                    <a:pt x="927" y="1350"/>
                    <a:pt x="927" y="1350"/>
                  </a:cubicBezTo>
                  <a:lnTo>
                    <a:pt x="927" y="1354"/>
                  </a:lnTo>
                  <a:cubicBezTo>
                    <a:pt x="932" y="1359"/>
                    <a:pt x="938" y="1361"/>
                    <a:pt x="944" y="1361"/>
                  </a:cubicBezTo>
                  <a:cubicBezTo>
                    <a:pt x="966" y="1361"/>
                    <a:pt x="985" y="1331"/>
                    <a:pt x="967" y="1309"/>
                  </a:cubicBezTo>
                  <a:cubicBezTo>
                    <a:pt x="967" y="1309"/>
                    <a:pt x="945" y="1282"/>
                    <a:pt x="909" y="1238"/>
                  </a:cubicBezTo>
                  <a:lnTo>
                    <a:pt x="837" y="1152"/>
                  </a:lnTo>
                  <a:cubicBezTo>
                    <a:pt x="810" y="1121"/>
                    <a:pt x="778" y="1085"/>
                    <a:pt x="747" y="1044"/>
                  </a:cubicBezTo>
                  <a:cubicBezTo>
                    <a:pt x="684" y="963"/>
                    <a:pt x="612" y="873"/>
                    <a:pt x="531" y="774"/>
                  </a:cubicBezTo>
                  <a:cubicBezTo>
                    <a:pt x="486" y="729"/>
                    <a:pt x="441" y="675"/>
                    <a:pt x="400" y="630"/>
                  </a:cubicBezTo>
                  <a:cubicBezTo>
                    <a:pt x="360" y="581"/>
                    <a:pt x="319" y="522"/>
                    <a:pt x="288" y="468"/>
                  </a:cubicBezTo>
                  <a:cubicBezTo>
                    <a:pt x="252" y="419"/>
                    <a:pt x="220" y="365"/>
                    <a:pt x="193" y="306"/>
                  </a:cubicBezTo>
                  <a:cubicBezTo>
                    <a:pt x="184" y="284"/>
                    <a:pt x="175" y="261"/>
                    <a:pt x="171" y="239"/>
                  </a:cubicBezTo>
                  <a:cubicBezTo>
                    <a:pt x="166" y="225"/>
                    <a:pt x="171" y="221"/>
                    <a:pt x="171" y="212"/>
                  </a:cubicBezTo>
                  <a:lnTo>
                    <a:pt x="171" y="212"/>
                  </a:lnTo>
                  <a:cubicBezTo>
                    <a:pt x="170" y="212"/>
                    <a:pt x="170" y="213"/>
                    <a:pt x="170" y="213"/>
                  </a:cubicBezTo>
                  <a:cubicBezTo>
                    <a:pt x="169" y="213"/>
                    <a:pt x="169" y="212"/>
                    <a:pt x="169" y="211"/>
                  </a:cubicBezTo>
                  <a:lnTo>
                    <a:pt x="169" y="211"/>
                  </a:lnTo>
                  <a:lnTo>
                    <a:pt x="171" y="207"/>
                  </a:lnTo>
                  <a:lnTo>
                    <a:pt x="180" y="185"/>
                  </a:lnTo>
                  <a:cubicBezTo>
                    <a:pt x="184" y="162"/>
                    <a:pt x="193" y="171"/>
                    <a:pt x="189" y="167"/>
                  </a:cubicBezTo>
                  <a:cubicBezTo>
                    <a:pt x="189" y="162"/>
                    <a:pt x="198" y="158"/>
                    <a:pt x="202" y="158"/>
                  </a:cubicBezTo>
                  <a:cubicBezTo>
                    <a:pt x="216" y="149"/>
                    <a:pt x="234" y="144"/>
                    <a:pt x="252" y="144"/>
                  </a:cubicBezTo>
                  <a:cubicBezTo>
                    <a:pt x="297" y="149"/>
                    <a:pt x="346" y="162"/>
                    <a:pt x="387" y="180"/>
                  </a:cubicBezTo>
                  <a:cubicBezTo>
                    <a:pt x="463" y="212"/>
                    <a:pt x="535" y="248"/>
                    <a:pt x="603" y="293"/>
                  </a:cubicBezTo>
                  <a:lnTo>
                    <a:pt x="684" y="338"/>
                  </a:lnTo>
                  <a:cubicBezTo>
                    <a:pt x="689" y="342"/>
                    <a:pt x="693" y="343"/>
                    <a:pt x="698" y="343"/>
                  </a:cubicBezTo>
                  <a:cubicBezTo>
                    <a:pt x="715" y="343"/>
                    <a:pt x="729" y="321"/>
                    <a:pt x="711" y="306"/>
                  </a:cubicBezTo>
                  <a:cubicBezTo>
                    <a:pt x="693" y="279"/>
                    <a:pt x="670" y="257"/>
                    <a:pt x="648" y="234"/>
                  </a:cubicBezTo>
                  <a:cubicBezTo>
                    <a:pt x="585" y="176"/>
                    <a:pt x="517" y="122"/>
                    <a:pt x="441" y="72"/>
                  </a:cubicBezTo>
                  <a:cubicBezTo>
                    <a:pt x="391" y="41"/>
                    <a:pt x="328" y="14"/>
                    <a:pt x="265" y="5"/>
                  </a:cubicBezTo>
                  <a:cubicBezTo>
                    <a:pt x="251" y="2"/>
                    <a:pt x="236" y="0"/>
                    <a:pt x="221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3961750" y="3327150"/>
              <a:ext cx="28150" cy="27825"/>
            </a:xfrm>
            <a:custGeom>
              <a:avLst/>
              <a:gdLst/>
              <a:ahLst/>
              <a:cxnLst/>
              <a:rect l="l" t="t" r="r" b="b"/>
              <a:pathLst>
                <a:path w="1126" h="1113" extrusionOk="0">
                  <a:moveTo>
                    <a:pt x="224" y="173"/>
                  </a:moveTo>
                  <a:cubicBezTo>
                    <a:pt x="224" y="173"/>
                    <a:pt x="223" y="174"/>
                    <a:pt x="221" y="176"/>
                  </a:cubicBezTo>
                  <a:lnTo>
                    <a:pt x="221" y="176"/>
                  </a:lnTo>
                  <a:cubicBezTo>
                    <a:pt x="222" y="174"/>
                    <a:pt x="222" y="174"/>
                    <a:pt x="222" y="174"/>
                  </a:cubicBezTo>
                  <a:lnTo>
                    <a:pt x="222" y="174"/>
                  </a:lnTo>
                  <a:cubicBezTo>
                    <a:pt x="222" y="174"/>
                    <a:pt x="221" y="175"/>
                    <a:pt x="221" y="176"/>
                  </a:cubicBezTo>
                  <a:lnTo>
                    <a:pt x="221" y="176"/>
                  </a:lnTo>
                  <a:cubicBezTo>
                    <a:pt x="221" y="176"/>
                    <a:pt x="221" y="176"/>
                    <a:pt x="221" y="176"/>
                  </a:cubicBezTo>
                  <a:lnTo>
                    <a:pt x="221" y="176"/>
                  </a:lnTo>
                  <a:cubicBezTo>
                    <a:pt x="221" y="176"/>
                    <a:pt x="221" y="176"/>
                    <a:pt x="220" y="176"/>
                  </a:cubicBezTo>
                  <a:lnTo>
                    <a:pt x="220" y="176"/>
                  </a:lnTo>
                  <a:cubicBezTo>
                    <a:pt x="221" y="176"/>
                    <a:pt x="221" y="176"/>
                    <a:pt x="221" y="176"/>
                  </a:cubicBezTo>
                  <a:lnTo>
                    <a:pt x="221" y="176"/>
                  </a:lnTo>
                  <a:cubicBezTo>
                    <a:pt x="220" y="176"/>
                    <a:pt x="219" y="177"/>
                    <a:pt x="219" y="178"/>
                  </a:cubicBezTo>
                  <a:lnTo>
                    <a:pt x="219" y="178"/>
                  </a:lnTo>
                  <a:lnTo>
                    <a:pt x="221" y="173"/>
                  </a:lnTo>
                  <a:cubicBezTo>
                    <a:pt x="223" y="173"/>
                    <a:pt x="223" y="173"/>
                    <a:pt x="224" y="173"/>
                  </a:cubicBezTo>
                  <a:close/>
                  <a:moveTo>
                    <a:pt x="216" y="182"/>
                  </a:moveTo>
                  <a:cubicBezTo>
                    <a:pt x="215" y="184"/>
                    <a:pt x="214" y="185"/>
                    <a:pt x="212" y="187"/>
                  </a:cubicBezTo>
                  <a:lnTo>
                    <a:pt x="215" y="182"/>
                  </a:lnTo>
                  <a:close/>
                  <a:moveTo>
                    <a:pt x="223" y="1"/>
                  </a:moveTo>
                  <a:cubicBezTo>
                    <a:pt x="200" y="1"/>
                    <a:pt x="177" y="5"/>
                    <a:pt x="154" y="11"/>
                  </a:cubicBezTo>
                  <a:cubicBezTo>
                    <a:pt x="131" y="20"/>
                    <a:pt x="113" y="29"/>
                    <a:pt x="95" y="47"/>
                  </a:cubicBezTo>
                  <a:lnTo>
                    <a:pt x="86" y="56"/>
                  </a:lnTo>
                  <a:lnTo>
                    <a:pt x="77" y="65"/>
                  </a:lnTo>
                  <a:lnTo>
                    <a:pt x="73" y="74"/>
                  </a:lnTo>
                  <a:cubicBezTo>
                    <a:pt x="14" y="160"/>
                    <a:pt x="1" y="268"/>
                    <a:pt x="32" y="362"/>
                  </a:cubicBezTo>
                  <a:cubicBezTo>
                    <a:pt x="55" y="443"/>
                    <a:pt x="91" y="515"/>
                    <a:pt x="136" y="583"/>
                  </a:cubicBezTo>
                  <a:cubicBezTo>
                    <a:pt x="176" y="641"/>
                    <a:pt x="221" y="695"/>
                    <a:pt x="271" y="745"/>
                  </a:cubicBezTo>
                  <a:cubicBezTo>
                    <a:pt x="311" y="794"/>
                    <a:pt x="356" y="839"/>
                    <a:pt x="406" y="880"/>
                  </a:cubicBezTo>
                  <a:cubicBezTo>
                    <a:pt x="473" y="938"/>
                    <a:pt x="545" y="997"/>
                    <a:pt x="622" y="1051"/>
                  </a:cubicBezTo>
                  <a:cubicBezTo>
                    <a:pt x="649" y="1073"/>
                    <a:pt x="680" y="1091"/>
                    <a:pt x="707" y="1109"/>
                  </a:cubicBezTo>
                  <a:lnTo>
                    <a:pt x="712" y="1109"/>
                  </a:lnTo>
                  <a:cubicBezTo>
                    <a:pt x="716" y="1111"/>
                    <a:pt x="720" y="1112"/>
                    <a:pt x="724" y="1112"/>
                  </a:cubicBezTo>
                  <a:cubicBezTo>
                    <a:pt x="747" y="1112"/>
                    <a:pt x="767" y="1083"/>
                    <a:pt x="748" y="1060"/>
                  </a:cubicBezTo>
                  <a:lnTo>
                    <a:pt x="676" y="983"/>
                  </a:lnTo>
                  <a:cubicBezTo>
                    <a:pt x="631" y="938"/>
                    <a:pt x="572" y="866"/>
                    <a:pt x="500" y="785"/>
                  </a:cubicBezTo>
                  <a:cubicBezTo>
                    <a:pt x="460" y="745"/>
                    <a:pt x="428" y="695"/>
                    <a:pt x="392" y="646"/>
                  </a:cubicBezTo>
                  <a:cubicBezTo>
                    <a:pt x="347" y="596"/>
                    <a:pt x="311" y="542"/>
                    <a:pt x="280" y="488"/>
                  </a:cubicBezTo>
                  <a:cubicBezTo>
                    <a:pt x="248" y="434"/>
                    <a:pt x="221" y="380"/>
                    <a:pt x="203" y="322"/>
                  </a:cubicBezTo>
                  <a:cubicBezTo>
                    <a:pt x="185" y="272"/>
                    <a:pt x="194" y="223"/>
                    <a:pt x="221" y="182"/>
                  </a:cubicBezTo>
                  <a:lnTo>
                    <a:pt x="230" y="182"/>
                  </a:lnTo>
                  <a:cubicBezTo>
                    <a:pt x="257" y="187"/>
                    <a:pt x="284" y="196"/>
                    <a:pt x="307" y="209"/>
                  </a:cubicBezTo>
                  <a:cubicBezTo>
                    <a:pt x="370" y="236"/>
                    <a:pt x="428" y="268"/>
                    <a:pt x="482" y="304"/>
                  </a:cubicBezTo>
                  <a:cubicBezTo>
                    <a:pt x="595" y="380"/>
                    <a:pt x="698" y="457"/>
                    <a:pt x="788" y="524"/>
                  </a:cubicBezTo>
                  <a:lnTo>
                    <a:pt x="1085" y="749"/>
                  </a:lnTo>
                  <a:cubicBezTo>
                    <a:pt x="1090" y="751"/>
                    <a:pt x="1095" y="753"/>
                    <a:pt x="1101" y="753"/>
                  </a:cubicBezTo>
                  <a:cubicBezTo>
                    <a:pt x="1106" y="753"/>
                    <a:pt x="1112" y="751"/>
                    <a:pt x="1117" y="749"/>
                  </a:cubicBezTo>
                  <a:cubicBezTo>
                    <a:pt x="1126" y="740"/>
                    <a:pt x="1126" y="727"/>
                    <a:pt x="1121" y="713"/>
                  </a:cubicBezTo>
                  <a:cubicBezTo>
                    <a:pt x="1040" y="614"/>
                    <a:pt x="959" y="520"/>
                    <a:pt x="869" y="430"/>
                  </a:cubicBezTo>
                  <a:cubicBezTo>
                    <a:pt x="779" y="335"/>
                    <a:pt x="680" y="250"/>
                    <a:pt x="577" y="169"/>
                  </a:cubicBezTo>
                  <a:cubicBezTo>
                    <a:pt x="514" y="124"/>
                    <a:pt x="451" y="79"/>
                    <a:pt x="379" y="47"/>
                  </a:cubicBezTo>
                  <a:cubicBezTo>
                    <a:pt x="338" y="25"/>
                    <a:pt x="293" y="11"/>
                    <a:pt x="248" y="2"/>
                  </a:cubicBezTo>
                  <a:cubicBezTo>
                    <a:pt x="240" y="1"/>
                    <a:pt x="231" y="1"/>
                    <a:pt x="223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4004275" y="3342500"/>
              <a:ext cx="67475" cy="10100"/>
            </a:xfrm>
            <a:custGeom>
              <a:avLst/>
              <a:gdLst/>
              <a:ahLst/>
              <a:cxnLst/>
              <a:rect l="l" t="t" r="r" b="b"/>
              <a:pathLst>
                <a:path w="2699" h="404" extrusionOk="0">
                  <a:moveTo>
                    <a:pt x="97" y="41"/>
                  </a:moveTo>
                  <a:lnTo>
                    <a:pt x="104" y="50"/>
                  </a:lnTo>
                  <a:lnTo>
                    <a:pt x="99" y="50"/>
                  </a:lnTo>
                  <a:cubicBezTo>
                    <a:pt x="99" y="47"/>
                    <a:pt x="98" y="44"/>
                    <a:pt x="97" y="41"/>
                  </a:cubicBezTo>
                  <a:close/>
                  <a:moveTo>
                    <a:pt x="68" y="0"/>
                  </a:moveTo>
                  <a:lnTo>
                    <a:pt x="78" y="14"/>
                  </a:lnTo>
                  <a:lnTo>
                    <a:pt x="78" y="14"/>
                  </a:lnTo>
                  <a:cubicBezTo>
                    <a:pt x="70" y="9"/>
                    <a:pt x="60" y="6"/>
                    <a:pt x="50" y="6"/>
                  </a:cubicBezTo>
                  <a:cubicBezTo>
                    <a:pt x="28" y="6"/>
                    <a:pt x="7" y="21"/>
                    <a:pt x="5" y="50"/>
                  </a:cubicBezTo>
                  <a:cubicBezTo>
                    <a:pt x="0" y="72"/>
                    <a:pt x="14" y="90"/>
                    <a:pt x="32" y="95"/>
                  </a:cubicBezTo>
                  <a:lnTo>
                    <a:pt x="41" y="95"/>
                  </a:lnTo>
                  <a:cubicBezTo>
                    <a:pt x="248" y="158"/>
                    <a:pt x="464" y="212"/>
                    <a:pt x="675" y="270"/>
                  </a:cubicBezTo>
                  <a:cubicBezTo>
                    <a:pt x="729" y="284"/>
                    <a:pt x="783" y="293"/>
                    <a:pt x="837" y="302"/>
                  </a:cubicBezTo>
                  <a:lnTo>
                    <a:pt x="999" y="329"/>
                  </a:lnTo>
                  <a:lnTo>
                    <a:pt x="1161" y="356"/>
                  </a:lnTo>
                  <a:lnTo>
                    <a:pt x="1201" y="365"/>
                  </a:lnTo>
                  <a:lnTo>
                    <a:pt x="1246" y="369"/>
                  </a:lnTo>
                  <a:lnTo>
                    <a:pt x="1327" y="378"/>
                  </a:lnTo>
                  <a:cubicBezTo>
                    <a:pt x="1435" y="392"/>
                    <a:pt x="1548" y="396"/>
                    <a:pt x="1660" y="401"/>
                  </a:cubicBezTo>
                  <a:cubicBezTo>
                    <a:pt x="1707" y="403"/>
                    <a:pt x="1753" y="404"/>
                    <a:pt x="1800" y="404"/>
                  </a:cubicBezTo>
                  <a:cubicBezTo>
                    <a:pt x="1866" y="404"/>
                    <a:pt x="1932" y="401"/>
                    <a:pt x="1998" y="396"/>
                  </a:cubicBezTo>
                  <a:cubicBezTo>
                    <a:pt x="2056" y="392"/>
                    <a:pt x="2110" y="387"/>
                    <a:pt x="2169" y="378"/>
                  </a:cubicBezTo>
                  <a:cubicBezTo>
                    <a:pt x="2223" y="369"/>
                    <a:pt x="2281" y="360"/>
                    <a:pt x="2335" y="347"/>
                  </a:cubicBezTo>
                  <a:cubicBezTo>
                    <a:pt x="2389" y="333"/>
                    <a:pt x="2448" y="315"/>
                    <a:pt x="2502" y="293"/>
                  </a:cubicBezTo>
                  <a:cubicBezTo>
                    <a:pt x="2551" y="270"/>
                    <a:pt x="2605" y="243"/>
                    <a:pt x="2655" y="212"/>
                  </a:cubicBezTo>
                  <a:cubicBezTo>
                    <a:pt x="2699" y="188"/>
                    <a:pt x="2678" y="124"/>
                    <a:pt x="2634" y="124"/>
                  </a:cubicBezTo>
                  <a:cubicBezTo>
                    <a:pt x="2629" y="124"/>
                    <a:pt x="2624" y="124"/>
                    <a:pt x="2619" y="126"/>
                  </a:cubicBezTo>
                  <a:lnTo>
                    <a:pt x="2605" y="131"/>
                  </a:lnTo>
                  <a:cubicBezTo>
                    <a:pt x="2556" y="144"/>
                    <a:pt x="2511" y="167"/>
                    <a:pt x="2461" y="180"/>
                  </a:cubicBezTo>
                  <a:cubicBezTo>
                    <a:pt x="2412" y="194"/>
                    <a:pt x="2358" y="203"/>
                    <a:pt x="2308" y="212"/>
                  </a:cubicBezTo>
                  <a:cubicBezTo>
                    <a:pt x="2254" y="216"/>
                    <a:pt x="2205" y="230"/>
                    <a:pt x="2151" y="230"/>
                  </a:cubicBezTo>
                  <a:cubicBezTo>
                    <a:pt x="2101" y="234"/>
                    <a:pt x="2047" y="239"/>
                    <a:pt x="1993" y="239"/>
                  </a:cubicBezTo>
                  <a:cubicBezTo>
                    <a:pt x="1885" y="234"/>
                    <a:pt x="1782" y="234"/>
                    <a:pt x="1674" y="230"/>
                  </a:cubicBezTo>
                  <a:cubicBezTo>
                    <a:pt x="1566" y="221"/>
                    <a:pt x="1462" y="212"/>
                    <a:pt x="1354" y="198"/>
                  </a:cubicBezTo>
                  <a:lnTo>
                    <a:pt x="1273" y="189"/>
                  </a:lnTo>
                  <a:lnTo>
                    <a:pt x="1237" y="185"/>
                  </a:lnTo>
                  <a:lnTo>
                    <a:pt x="1192" y="180"/>
                  </a:lnTo>
                  <a:lnTo>
                    <a:pt x="1031" y="158"/>
                  </a:lnTo>
                  <a:lnTo>
                    <a:pt x="869" y="131"/>
                  </a:lnTo>
                  <a:cubicBezTo>
                    <a:pt x="815" y="122"/>
                    <a:pt x="765" y="117"/>
                    <a:pt x="711" y="108"/>
                  </a:cubicBezTo>
                  <a:cubicBezTo>
                    <a:pt x="500" y="68"/>
                    <a:pt x="284" y="32"/>
                    <a:pt x="68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3983125" y="3322700"/>
              <a:ext cx="20150" cy="25250"/>
            </a:xfrm>
            <a:custGeom>
              <a:avLst/>
              <a:gdLst/>
              <a:ahLst/>
              <a:cxnLst/>
              <a:rect l="l" t="t" r="r" b="b"/>
              <a:pathLst>
                <a:path w="806" h="1010" extrusionOk="0">
                  <a:moveTo>
                    <a:pt x="274" y="175"/>
                  </a:moveTo>
                  <a:cubicBezTo>
                    <a:pt x="274" y="175"/>
                    <a:pt x="272" y="176"/>
                    <a:pt x="267" y="179"/>
                  </a:cubicBezTo>
                  <a:lnTo>
                    <a:pt x="267" y="179"/>
                  </a:lnTo>
                  <a:cubicBezTo>
                    <a:pt x="267" y="178"/>
                    <a:pt x="268" y="177"/>
                    <a:pt x="269" y="177"/>
                  </a:cubicBezTo>
                  <a:lnTo>
                    <a:pt x="269" y="177"/>
                  </a:lnTo>
                  <a:cubicBezTo>
                    <a:pt x="270" y="177"/>
                    <a:pt x="273" y="175"/>
                    <a:pt x="274" y="175"/>
                  </a:cubicBezTo>
                  <a:close/>
                  <a:moveTo>
                    <a:pt x="289" y="171"/>
                  </a:moveTo>
                  <a:cubicBezTo>
                    <a:pt x="289" y="174"/>
                    <a:pt x="285" y="177"/>
                    <a:pt x="281" y="179"/>
                  </a:cubicBezTo>
                  <a:lnTo>
                    <a:pt x="281" y="179"/>
                  </a:lnTo>
                  <a:cubicBezTo>
                    <a:pt x="280" y="178"/>
                    <a:pt x="279" y="178"/>
                    <a:pt x="277" y="177"/>
                  </a:cubicBezTo>
                  <a:lnTo>
                    <a:pt x="277" y="177"/>
                  </a:lnTo>
                  <a:lnTo>
                    <a:pt x="275" y="178"/>
                  </a:lnTo>
                  <a:lnTo>
                    <a:pt x="275" y="178"/>
                  </a:lnTo>
                  <a:cubicBezTo>
                    <a:pt x="275" y="178"/>
                    <a:pt x="275" y="177"/>
                    <a:pt x="275" y="176"/>
                  </a:cubicBezTo>
                  <a:lnTo>
                    <a:pt x="275" y="176"/>
                  </a:lnTo>
                  <a:cubicBezTo>
                    <a:pt x="276" y="176"/>
                    <a:pt x="277" y="177"/>
                    <a:pt x="277" y="177"/>
                  </a:cubicBezTo>
                  <a:lnTo>
                    <a:pt x="277" y="177"/>
                  </a:lnTo>
                  <a:lnTo>
                    <a:pt x="289" y="171"/>
                  </a:lnTo>
                  <a:close/>
                  <a:moveTo>
                    <a:pt x="271" y="0"/>
                  </a:moveTo>
                  <a:cubicBezTo>
                    <a:pt x="258" y="0"/>
                    <a:pt x="244" y="2"/>
                    <a:pt x="230" y="5"/>
                  </a:cubicBezTo>
                  <a:lnTo>
                    <a:pt x="212" y="10"/>
                  </a:lnTo>
                  <a:lnTo>
                    <a:pt x="199" y="14"/>
                  </a:lnTo>
                  <a:lnTo>
                    <a:pt x="194" y="14"/>
                  </a:lnTo>
                  <a:lnTo>
                    <a:pt x="172" y="23"/>
                  </a:lnTo>
                  <a:cubicBezTo>
                    <a:pt x="104" y="68"/>
                    <a:pt x="55" y="135"/>
                    <a:pt x="28" y="212"/>
                  </a:cubicBezTo>
                  <a:cubicBezTo>
                    <a:pt x="10" y="279"/>
                    <a:pt x="1" y="351"/>
                    <a:pt x="14" y="423"/>
                  </a:cubicBezTo>
                  <a:cubicBezTo>
                    <a:pt x="28" y="531"/>
                    <a:pt x="64" y="639"/>
                    <a:pt x="113" y="738"/>
                  </a:cubicBezTo>
                  <a:cubicBezTo>
                    <a:pt x="131" y="779"/>
                    <a:pt x="154" y="815"/>
                    <a:pt x="176" y="851"/>
                  </a:cubicBezTo>
                  <a:cubicBezTo>
                    <a:pt x="199" y="887"/>
                    <a:pt x="212" y="909"/>
                    <a:pt x="235" y="936"/>
                  </a:cubicBezTo>
                  <a:cubicBezTo>
                    <a:pt x="266" y="977"/>
                    <a:pt x="284" y="999"/>
                    <a:pt x="284" y="999"/>
                  </a:cubicBezTo>
                  <a:cubicBezTo>
                    <a:pt x="294" y="1006"/>
                    <a:pt x="304" y="1010"/>
                    <a:pt x="314" y="1010"/>
                  </a:cubicBezTo>
                  <a:cubicBezTo>
                    <a:pt x="317" y="1010"/>
                    <a:pt x="321" y="1009"/>
                    <a:pt x="324" y="1008"/>
                  </a:cubicBezTo>
                  <a:cubicBezTo>
                    <a:pt x="338" y="999"/>
                    <a:pt x="347" y="981"/>
                    <a:pt x="342" y="968"/>
                  </a:cubicBezTo>
                  <a:cubicBezTo>
                    <a:pt x="342" y="968"/>
                    <a:pt x="333" y="936"/>
                    <a:pt x="311" y="887"/>
                  </a:cubicBezTo>
                  <a:cubicBezTo>
                    <a:pt x="302" y="869"/>
                    <a:pt x="289" y="833"/>
                    <a:pt x="280" y="801"/>
                  </a:cubicBezTo>
                  <a:lnTo>
                    <a:pt x="244" y="689"/>
                  </a:lnTo>
                  <a:cubicBezTo>
                    <a:pt x="212" y="599"/>
                    <a:pt x="194" y="504"/>
                    <a:pt x="185" y="410"/>
                  </a:cubicBezTo>
                  <a:cubicBezTo>
                    <a:pt x="181" y="312"/>
                    <a:pt x="201" y="231"/>
                    <a:pt x="259" y="184"/>
                  </a:cubicBezTo>
                  <a:lnTo>
                    <a:pt x="259" y="184"/>
                  </a:lnTo>
                  <a:lnTo>
                    <a:pt x="271" y="180"/>
                  </a:lnTo>
                  <a:lnTo>
                    <a:pt x="275" y="178"/>
                  </a:lnTo>
                  <a:lnTo>
                    <a:pt x="275" y="178"/>
                  </a:lnTo>
                  <a:cubicBezTo>
                    <a:pt x="276" y="179"/>
                    <a:pt x="277" y="180"/>
                    <a:pt x="278" y="180"/>
                  </a:cubicBezTo>
                  <a:cubicBezTo>
                    <a:pt x="279" y="180"/>
                    <a:pt x="280" y="180"/>
                    <a:pt x="281" y="179"/>
                  </a:cubicBezTo>
                  <a:lnTo>
                    <a:pt x="281" y="179"/>
                  </a:lnTo>
                  <a:cubicBezTo>
                    <a:pt x="297" y="187"/>
                    <a:pt x="313" y="196"/>
                    <a:pt x="324" y="207"/>
                  </a:cubicBezTo>
                  <a:cubicBezTo>
                    <a:pt x="365" y="243"/>
                    <a:pt x="396" y="279"/>
                    <a:pt x="428" y="320"/>
                  </a:cubicBezTo>
                  <a:cubicBezTo>
                    <a:pt x="495" y="405"/>
                    <a:pt x="554" y="495"/>
                    <a:pt x="599" y="567"/>
                  </a:cubicBezTo>
                  <a:lnTo>
                    <a:pt x="761" y="824"/>
                  </a:lnTo>
                  <a:cubicBezTo>
                    <a:pt x="767" y="830"/>
                    <a:pt x="774" y="835"/>
                    <a:pt x="781" y="835"/>
                  </a:cubicBezTo>
                  <a:cubicBezTo>
                    <a:pt x="783" y="835"/>
                    <a:pt x="785" y="834"/>
                    <a:pt x="788" y="833"/>
                  </a:cubicBezTo>
                  <a:cubicBezTo>
                    <a:pt x="801" y="833"/>
                    <a:pt x="806" y="819"/>
                    <a:pt x="806" y="806"/>
                  </a:cubicBezTo>
                  <a:cubicBezTo>
                    <a:pt x="779" y="707"/>
                    <a:pt x="747" y="608"/>
                    <a:pt x="707" y="513"/>
                  </a:cubicBezTo>
                  <a:cubicBezTo>
                    <a:pt x="666" y="414"/>
                    <a:pt x="621" y="320"/>
                    <a:pt x="563" y="225"/>
                  </a:cubicBezTo>
                  <a:cubicBezTo>
                    <a:pt x="527" y="171"/>
                    <a:pt x="486" y="122"/>
                    <a:pt x="437" y="77"/>
                  </a:cubicBezTo>
                  <a:cubicBezTo>
                    <a:pt x="410" y="50"/>
                    <a:pt x="374" y="23"/>
                    <a:pt x="333" y="10"/>
                  </a:cubicBezTo>
                  <a:cubicBezTo>
                    <a:pt x="314" y="4"/>
                    <a:pt x="293" y="0"/>
                    <a:pt x="271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3802950" y="3439475"/>
              <a:ext cx="224175" cy="17650"/>
            </a:xfrm>
            <a:custGeom>
              <a:avLst/>
              <a:gdLst/>
              <a:ahLst/>
              <a:cxnLst/>
              <a:rect l="l" t="t" r="r" b="b"/>
              <a:pathLst>
                <a:path w="8967" h="706" extrusionOk="0">
                  <a:moveTo>
                    <a:pt x="130" y="1"/>
                  </a:moveTo>
                  <a:cubicBezTo>
                    <a:pt x="31" y="1"/>
                    <a:pt x="0" y="154"/>
                    <a:pt x="113" y="184"/>
                  </a:cubicBezTo>
                  <a:cubicBezTo>
                    <a:pt x="127" y="184"/>
                    <a:pt x="140" y="188"/>
                    <a:pt x="158" y="193"/>
                  </a:cubicBezTo>
                  <a:cubicBezTo>
                    <a:pt x="478" y="251"/>
                    <a:pt x="2943" y="705"/>
                    <a:pt x="5372" y="705"/>
                  </a:cubicBezTo>
                  <a:cubicBezTo>
                    <a:pt x="5854" y="705"/>
                    <a:pt x="6335" y="687"/>
                    <a:pt x="6798" y="647"/>
                  </a:cubicBezTo>
                  <a:cubicBezTo>
                    <a:pt x="7599" y="575"/>
                    <a:pt x="8278" y="435"/>
                    <a:pt x="8805" y="233"/>
                  </a:cubicBezTo>
                  <a:cubicBezTo>
                    <a:pt x="8827" y="224"/>
                    <a:pt x="8850" y="220"/>
                    <a:pt x="8868" y="211"/>
                  </a:cubicBezTo>
                  <a:cubicBezTo>
                    <a:pt x="8966" y="167"/>
                    <a:pt x="8923" y="31"/>
                    <a:pt x="8835" y="31"/>
                  </a:cubicBezTo>
                  <a:cubicBezTo>
                    <a:pt x="8823" y="31"/>
                    <a:pt x="8810" y="33"/>
                    <a:pt x="8796" y="40"/>
                  </a:cubicBezTo>
                  <a:cubicBezTo>
                    <a:pt x="8778" y="49"/>
                    <a:pt x="8764" y="53"/>
                    <a:pt x="8746" y="58"/>
                  </a:cubicBezTo>
                  <a:cubicBezTo>
                    <a:pt x="8224" y="256"/>
                    <a:pt x="7563" y="395"/>
                    <a:pt x="6780" y="462"/>
                  </a:cubicBezTo>
                  <a:cubicBezTo>
                    <a:pt x="6319" y="505"/>
                    <a:pt x="5839" y="523"/>
                    <a:pt x="5358" y="523"/>
                  </a:cubicBezTo>
                  <a:cubicBezTo>
                    <a:pt x="2951" y="523"/>
                    <a:pt x="512" y="72"/>
                    <a:pt x="185" y="8"/>
                  </a:cubicBezTo>
                  <a:lnTo>
                    <a:pt x="154" y="4"/>
                  </a:lnTo>
                  <a:cubicBezTo>
                    <a:pt x="145" y="2"/>
                    <a:pt x="138" y="1"/>
                    <a:pt x="130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3842825" y="3279550"/>
              <a:ext cx="25500" cy="63225"/>
            </a:xfrm>
            <a:custGeom>
              <a:avLst/>
              <a:gdLst/>
              <a:ahLst/>
              <a:cxnLst/>
              <a:rect l="l" t="t" r="r" b="b"/>
              <a:pathLst>
                <a:path w="1020" h="2529" extrusionOk="0">
                  <a:moveTo>
                    <a:pt x="974" y="0"/>
                  </a:moveTo>
                  <a:cubicBezTo>
                    <a:pt x="955" y="0"/>
                    <a:pt x="936" y="9"/>
                    <a:pt x="930" y="26"/>
                  </a:cubicBezTo>
                  <a:cubicBezTo>
                    <a:pt x="930" y="26"/>
                    <a:pt x="849" y="170"/>
                    <a:pt x="750" y="390"/>
                  </a:cubicBezTo>
                  <a:cubicBezTo>
                    <a:pt x="651" y="615"/>
                    <a:pt x="516" y="912"/>
                    <a:pt x="403" y="1218"/>
                  </a:cubicBezTo>
                  <a:cubicBezTo>
                    <a:pt x="345" y="1371"/>
                    <a:pt x="295" y="1524"/>
                    <a:pt x="237" y="1668"/>
                  </a:cubicBezTo>
                  <a:cubicBezTo>
                    <a:pt x="183" y="1808"/>
                    <a:pt x="151" y="1951"/>
                    <a:pt x="115" y="2068"/>
                  </a:cubicBezTo>
                  <a:cubicBezTo>
                    <a:pt x="52" y="2307"/>
                    <a:pt x="12" y="2464"/>
                    <a:pt x="12" y="2464"/>
                  </a:cubicBezTo>
                  <a:cubicBezTo>
                    <a:pt x="1" y="2503"/>
                    <a:pt x="31" y="2528"/>
                    <a:pt x="60" y="2528"/>
                  </a:cubicBezTo>
                  <a:cubicBezTo>
                    <a:pt x="79" y="2528"/>
                    <a:pt x="98" y="2518"/>
                    <a:pt x="106" y="2496"/>
                  </a:cubicBezTo>
                  <a:lnTo>
                    <a:pt x="106" y="2487"/>
                  </a:lnTo>
                  <a:cubicBezTo>
                    <a:pt x="106" y="2487"/>
                    <a:pt x="165" y="2338"/>
                    <a:pt x="250" y="2113"/>
                  </a:cubicBezTo>
                  <a:cubicBezTo>
                    <a:pt x="268" y="2055"/>
                    <a:pt x="291" y="1992"/>
                    <a:pt x="313" y="1929"/>
                  </a:cubicBezTo>
                  <a:cubicBezTo>
                    <a:pt x="340" y="1861"/>
                    <a:pt x="367" y="1799"/>
                    <a:pt x="394" y="1727"/>
                  </a:cubicBezTo>
                  <a:cubicBezTo>
                    <a:pt x="448" y="1583"/>
                    <a:pt x="511" y="1434"/>
                    <a:pt x="570" y="1281"/>
                  </a:cubicBezTo>
                  <a:cubicBezTo>
                    <a:pt x="624" y="1133"/>
                    <a:pt x="682" y="980"/>
                    <a:pt x="736" y="840"/>
                  </a:cubicBezTo>
                  <a:cubicBezTo>
                    <a:pt x="795" y="696"/>
                    <a:pt x="840" y="561"/>
                    <a:pt x="880" y="449"/>
                  </a:cubicBezTo>
                  <a:cubicBezTo>
                    <a:pt x="966" y="219"/>
                    <a:pt x="1015" y="62"/>
                    <a:pt x="1015" y="62"/>
                  </a:cubicBezTo>
                  <a:cubicBezTo>
                    <a:pt x="1020" y="40"/>
                    <a:pt x="1011" y="17"/>
                    <a:pt x="993" y="4"/>
                  </a:cubicBezTo>
                  <a:cubicBezTo>
                    <a:pt x="987" y="1"/>
                    <a:pt x="980" y="0"/>
                    <a:pt x="974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3931500" y="3123950"/>
              <a:ext cx="13975" cy="15825"/>
            </a:xfrm>
            <a:custGeom>
              <a:avLst/>
              <a:gdLst/>
              <a:ahLst/>
              <a:cxnLst/>
              <a:rect l="l" t="t" r="r" b="b"/>
              <a:pathLst>
                <a:path w="559" h="633" extrusionOk="0">
                  <a:moveTo>
                    <a:pt x="319" y="1"/>
                  </a:moveTo>
                  <a:cubicBezTo>
                    <a:pt x="203" y="1"/>
                    <a:pt x="90" y="102"/>
                    <a:pt x="50" y="253"/>
                  </a:cubicBezTo>
                  <a:cubicBezTo>
                    <a:pt x="1" y="429"/>
                    <a:pt x="68" y="595"/>
                    <a:pt x="199" y="627"/>
                  </a:cubicBezTo>
                  <a:cubicBezTo>
                    <a:pt x="213" y="630"/>
                    <a:pt x="228" y="632"/>
                    <a:pt x="243" y="632"/>
                  </a:cubicBezTo>
                  <a:cubicBezTo>
                    <a:pt x="356" y="632"/>
                    <a:pt x="470" y="530"/>
                    <a:pt x="514" y="379"/>
                  </a:cubicBezTo>
                  <a:cubicBezTo>
                    <a:pt x="559" y="208"/>
                    <a:pt x="491" y="37"/>
                    <a:pt x="365" y="6"/>
                  </a:cubicBezTo>
                  <a:cubicBezTo>
                    <a:pt x="350" y="2"/>
                    <a:pt x="335" y="1"/>
                    <a:pt x="319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3958150" y="3106550"/>
              <a:ext cx="29050" cy="60625"/>
            </a:xfrm>
            <a:custGeom>
              <a:avLst/>
              <a:gdLst/>
              <a:ahLst/>
              <a:cxnLst/>
              <a:rect l="l" t="t" r="r" b="b"/>
              <a:pathLst>
                <a:path w="1162" h="2425" extrusionOk="0">
                  <a:moveTo>
                    <a:pt x="1126" y="0"/>
                  </a:moveTo>
                  <a:cubicBezTo>
                    <a:pt x="1108" y="0"/>
                    <a:pt x="1090" y="18"/>
                    <a:pt x="1085" y="36"/>
                  </a:cubicBezTo>
                  <a:cubicBezTo>
                    <a:pt x="1085" y="36"/>
                    <a:pt x="1063" y="234"/>
                    <a:pt x="1031" y="531"/>
                  </a:cubicBezTo>
                  <a:cubicBezTo>
                    <a:pt x="995" y="828"/>
                    <a:pt x="955" y="1219"/>
                    <a:pt x="901" y="1615"/>
                  </a:cubicBezTo>
                  <a:cubicBezTo>
                    <a:pt x="878" y="1804"/>
                    <a:pt x="847" y="1993"/>
                    <a:pt x="797" y="2178"/>
                  </a:cubicBezTo>
                  <a:cubicBezTo>
                    <a:pt x="788" y="2214"/>
                    <a:pt x="775" y="2245"/>
                    <a:pt x="757" y="2276"/>
                  </a:cubicBezTo>
                  <a:lnTo>
                    <a:pt x="730" y="2290"/>
                  </a:lnTo>
                  <a:cubicBezTo>
                    <a:pt x="716" y="2290"/>
                    <a:pt x="703" y="2294"/>
                    <a:pt x="685" y="2294"/>
                  </a:cubicBezTo>
                  <a:cubicBezTo>
                    <a:pt x="673" y="2295"/>
                    <a:pt x="661" y="2296"/>
                    <a:pt x="649" y="2296"/>
                  </a:cubicBezTo>
                  <a:cubicBezTo>
                    <a:pt x="590" y="2296"/>
                    <a:pt x="534" y="2286"/>
                    <a:pt x="478" y="2267"/>
                  </a:cubicBezTo>
                  <a:cubicBezTo>
                    <a:pt x="370" y="2240"/>
                    <a:pt x="266" y="2196"/>
                    <a:pt x="172" y="2142"/>
                  </a:cubicBezTo>
                  <a:cubicBezTo>
                    <a:pt x="136" y="2124"/>
                    <a:pt x="104" y="2097"/>
                    <a:pt x="73" y="2070"/>
                  </a:cubicBezTo>
                  <a:cubicBezTo>
                    <a:pt x="65" y="2062"/>
                    <a:pt x="57" y="2059"/>
                    <a:pt x="47" y="2059"/>
                  </a:cubicBezTo>
                  <a:cubicBezTo>
                    <a:pt x="40" y="2059"/>
                    <a:pt x="31" y="2061"/>
                    <a:pt x="23" y="2065"/>
                  </a:cubicBezTo>
                  <a:cubicBezTo>
                    <a:pt x="5" y="2079"/>
                    <a:pt x="1" y="2106"/>
                    <a:pt x="14" y="2124"/>
                  </a:cubicBezTo>
                  <a:cubicBezTo>
                    <a:pt x="46" y="2160"/>
                    <a:pt x="77" y="2191"/>
                    <a:pt x="118" y="2218"/>
                  </a:cubicBezTo>
                  <a:cubicBezTo>
                    <a:pt x="217" y="2290"/>
                    <a:pt x="325" y="2344"/>
                    <a:pt x="437" y="2380"/>
                  </a:cubicBezTo>
                  <a:cubicBezTo>
                    <a:pt x="518" y="2411"/>
                    <a:pt x="599" y="2425"/>
                    <a:pt x="685" y="2425"/>
                  </a:cubicBezTo>
                  <a:cubicBezTo>
                    <a:pt x="712" y="2425"/>
                    <a:pt x="739" y="2420"/>
                    <a:pt x="766" y="2411"/>
                  </a:cubicBezTo>
                  <a:lnTo>
                    <a:pt x="797" y="2402"/>
                  </a:lnTo>
                  <a:lnTo>
                    <a:pt x="806" y="2398"/>
                  </a:lnTo>
                  <a:cubicBezTo>
                    <a:pt x="811" y="2398"/>
                    <a:pt x="815" y="2393"/>
                    <a:pt x="815" y="2393"/>
                  </a:cubicBezTo>
                  <a:lnTo>
                    <a:pt x="824" y="2389"/>
                  </a:lnTo>
                  <a:cubicBezTo>
                    <a:pt x="833" y="2380"/>
                    <a:pt x="842" y="2371"/>
                    <a:pt x="851" y="2362"/>
                  </a:cubicBezTo>
                  <a:cubicBezTo>
                    <a:pt x="887" y="2321"/>
                    <a:pt x="910" y="2267"/>
                    <a:pt x="923" y="2214"/>
                  </a:cubicBezTo>
                  <a:cubicBezTo>
                    <a:pt x="977" y="2020"/>
                    <a:pt x="1018" y="1827"/>
                    <a:pt x="1040" y="1629"/>
                  </a:cubicBezTo>
                  <a:cubicBezTo>
                    <a:pt x="1094" y="1228"/>
                    <a:pt x="1126" y="832"/>
                    <a:pt x="1144" y="536"/>
                  </a:cubicBezTo>
                  <a:cubicBezTo>
                    <a:pt x="1162" y="239"/>
                    <a:pt x="1162" y="41"/>
                    <a:pt x="1162" y="41"/>
                  </a:cubicBezTo>
                  <a:cubicBezTo>
                    <a:pt x="1162" y="18"/>
                    <a:pt x="1148" y="5"/>
                    <a:pt x="1126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3935150" y="3094275"/>
              <a:ext cx="23525" cy="12175"/>
            </a:xfrm>
            <a:custGeom>
              <a:avLst/>
              <a:gdLst/>
              <a:ahLst/>
              <a:cxnLst/>
              <a:rect l="l" t="t" r="r" b="b"/>
              <a:pathLst>
                <a:path w="941" h="487" extrusionOk="0">
                  <a:moveTo>
                    <a:pt x="629" y="1"/>
                  </a:moveTo>
                  <a:cubicBezTo>
                    <a:pt x="372" y="1"/>
                    <a:pt x="28" y="132"/>
                    <a:pt x="8" y="347"/>
                  </a:cubicBezTo>
                  <a:cubicBezTo>
                    <a:pt x="0" y="446"/>
                    <a:pt x="105" y="486"/>
                    <a:pt x="245" y="486"/>
                  </a:cubicBezTo>
                  <a:cubicBezTo>
                    <a:pt x="523" y="486"/>
                    <a:pt x="940" y="327"/>
                    <a:pt x="907" y="136"/>
                  </a:cubicBezTo>
                  <a:cubicBezTo>
                    <a:pt x="893" y="43"/>
                    <a:pt x="775" y="1"/>
                    <a:pt x="629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4000000" y="3101550"/>
              <a:ext cx="23825" cy="15600"/>
            </a:xfrm>
            <a:custGeom>
              <a:avLst/>
              <a:gdLst/>
              <a:ahLst/>
              <a:cxnLst/>
              <a:rect l="l" t="t" r="r" b="b"/>
              <a:pathLst>
                <a:path w="953" h="624" extrusionOk="0">
                  <a:moveTo>
                    <a:pt x="253" y="0"/>
                  </a:moveTo>
                  <a:cubicBezTo>
                    <a:pt x="181" y="0"/>
                    <a:pt x="124" y="22"/>
                    <a:pt x="99" y="74"/>
                  </a:cubicBezTo>
                  <a:cubicBezTo>
                    <a:pt x="0" y="279"/>
                    <a:pt x="516" y="624"/>
                    <a:pt x="769" y="624"/>
                  </a:cubicBezTo>
                  <a:cubicBezTo>
                    <a:pt x="838" y="624"/>
                    <a:pt x="888" y="598"/>
                    <a:pt x="900" y="538"/>
                  </a:cubicBezTo>
                  <a:cubicBezTo>
                    <a:pt x="953" y="278"/>
                    <a:pt x="506" y="0"/>
                    <a:pt x="253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3928075" y="3161625"/>
              <a:ext cx="38625" cy="21650"/>
            </a:xfrm>
            <a:custGeom>
              <a:avLst/>
              <a:gdLst/>
              <a:ahLst/>
              <a:cxnLst/>
              <a:rect l="l" t="t" r="r" b="b"/>
              <a:pathLst>
                <a:path w="1545" h="866" extrusionOk="0">
                  <a:moveTo>
                    <a:pt x="52" y="0"/>
                  </a:moveTo>
                  <a:cubicBezTo>
                    <a:pt x="26" y="0"/>
                    <a:pt x="0" y="20"/>
                    <a:pt x="3" y="51"/>
                  </a:cubicBezTo>
                  <a:cubicBezTo>
                    <a:pt x="7" y="78"/>
                    <a:pt x="12" y="105"/>
                    <a:pt x="16" y="136"/>
                  </a:cubicBezTo>
                  <a:cubicBezTo>
                    <a:pt x="39" y="204"/>
                    <a:pt x="66" y="271"/>
                    <a:pt x="102" y="339"/>
                  </a:cubicBezTo>
                  <a:lnTo>
                    <a:pt x="183" y="460"/>
                  </a:lnTo>
                  <a:cubicBezTo>
                    <a:pt x="214" y="501"/>
                    <a:pt x="255" y="541"/>
                    <a:pt x="295" y="582"/>
                  </a:cubicBezTo>
                  <a:cubicBezTo>
                    <a:pt x="336" y="618"/>
                    <a:pt x="385" y="649"/>
                    <a:pt x="435" y="685"/>
                  </a:cubicBezTo>
                  <a:cubicBezTo>
                    <a:pt x="484" y="717"/>
                    <a:pt x="538" y="748"/>
                    <a:pt x="592" y="771"/>
                  </a:cubicBezTo>
                  <a:lnTo>
                    <a:pt x="673" y="807"/>
                  </a:lnTo>
                  <a:cubicBezTo>
                    <a:pt x="718" y="820"/>
                    <a:pt x="736" y="825"/>
                    <a:pt x="763" y="829"/>
                  </a:cubicBezTo>
                  <a:lnTo>
                    <a:pt x="844" y="852"/>
                  </a:lnTo>
                  <a:cubicBezTo>
                    <a:pt x="871" y="861"/>
                    <a:pt x="907" y="856"/>
                    <a:pt x="934" y="861"/>
                  </a:cubicBezTo>
                  <a:cubicBezTo>
                    <a:pt x="965" y="865"/>
                    <a:pt x="997" y="865"/>
                    <a:pt x="1024" y="865"/>
                  </a:cubicBezTo>
                  <a:lnTo>
                    <a:pt x="1109" y="852"/>
                  </a:lnTo>
                  <a:cubicBezTo>
                    <a:pt x="1159" y="843"/>
                    <a:pt x="1204" y="829"/>
                    <a:pt x="1253" y="811"/>
                  </a:cubicBezTo>
                  <a:cubicBezTo>
                    <a:pt x="1294" y="798"/>
                    <a:pt x="1330" y="780"/>
                    <a:pt x="1366" y="757"/>
                  </a:cubicBezTo>
                  <a:cubicBezTo>
                    <a:pt x="1393" y="739"/>
                    <a:pt x="1420" y="721"/>
                    <a:pt x="1442" y="703"/>
                  </a:cubicBezTo>
                  <a:cubicBezTo>
                    <a:pt x="1469" y="685"/>
                    <a:pt x="1487" y="667"/>
                    <a:pt x="1510" y="645"/>
                  </a:cubicBezTo>
                  <a:cubicBezTo>
                    <a:pt x="1545" y="613"/>
                    <a:pt x="1515" y="563"/>
                    <a:pt x="1476" y="563"/>
                  </a:cubicBezTo>
                  <a:cubicBezTo>
                    <a:pt x="1465" y="563"/>
                    <a:pt x="1453" y="567"/>
                    <a:pt x="1442" y="577"/>
                  </a:cubicBezTo>
                  <a:cubicBezTo>
                    <a:pt x="1370" y="622"/>
                    <a:pt x="1289" y="654"/>
                    <a:pt x="1208" y="676"/>
                  </a:cubicBezTo>
                  <a:cubicBezTo>
                    <a:pt x="1168" y="685"/>
                    <a:pt x="1127" y="690"/>
                    <a:pt x="1087" y="694"/>
                  </a:cubicBezTo>
                  <a:lnTo>
                    <a:pt x="1019" y="699"/>
                  </a:lnTo>
                  <a:cubicBezTo>
                    <a:pt x="997" y="694"/>
                    <a:pt x="979" y="690"/>
                    <a:pt x="956" y="690"/>
                  </a:cubicBezTo>
                  <a:cubicBezTo>
                    <a:pt x="934" y="690"/>
                    <a:pt x="912" y="685"/>
                    <a:pt x="889" y="685"/>
                  </a:cubicBezTo>
                  <a:lnTo>
                    <a:pt x="808" y="663"/>
                  </a:lnTo>
                  <a:cubicBezTo>
                    <a:pt x="786" y="654"/>
                    <a:pt x="745" y="645"/>
                    <a:pt x="736" y="640"/>
                  </a:cubicBezTo>
                  <a:lnTo>
                    <a:pt x="669" y="604"/>
                  </a:lnTo>
                  <a:cubicBezTo>
                    <a:pt x="619" y="586"/>
                    <a:pt x="574" y="559"/>
                    <a:pt x="529" y="532"/>
                  </a:cubicBezTo>
                  <a:cubicBezTo>
                    <a:pt x="489" y="505"/>
                    <a:pt x="439" y="483"/>
                    <a:pt x="408" y="451"/>
                  </a:cubicBezTo>
                  <a:cubicBezTo>
                    <a:pt x="372" y="415"/>
                    <a:pt x="336" y="384"/>
                    <a:pt x="304" y="357"/>
                  </a:cubicBezTo>
                  <a:lnTo>
                    <a:pt x="223" y="258"/>
                  </a:lnTo>
                  <a:cubicBezTo>
                    <a:pt x="205" y="226"/>
                    <a:pt x="178" y="199"/>
                    <a:pt x="165" y="172"/>
                  </a:cubicBezTo>
                  <a:cubicBezTo>
                    <a:pt x="151" y="141"/>
                    <a:pt x="138" y="118"/>
                    <a:pt x="129" y="96"/>
                  </a:cubicBezTo>
                  <a:cubicBezTo>
                    <a:pt x="111" y="60"/>
                    <a:pt x="102" y="33"/>
                    <a:pt x="102" y="33"/>
                  </a:cubicBezTo>
                  <a:lnTo>
                    <a:pt x="97" y="33"/>
                  </a:lnTo>
                  <a:cubicBezTo>
                    <a:pt x="90" y="10"/>
                    <a:pt x="71" y="0"/>
                    <a:pt x="52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3999100" y="3133400"/>
              <a:ext cx="13975" cy="15925"/>
            </a:xfrm>
            <a:custGeom>
              <a:avLst/>
              <a:gdLst/>
              <a:ahLst/>
              <a:cxnLst/>
              <a:rect l="l" t="t" r="r" b="b"/>
              <a:pathLst>
                <a:path w="559" h="637" extrusionOk="0">
                  <a:moveTo>
                    <a:pt x="319" y="0"/>
                  </a:moveTo>
                  <a:cubicBezTo>
                    <a:pt x="203" y="0"/>
                    <a:pt x="90" y="103"/>
                    <a:pt x="50" y="258"/>
                  </a:cubicBezTo>
                  <a:cubicBezTo>
                    <a:pt x="0" y="429"/>
                    <a:pt x="68" y="600"/>
                    <a:pt x="198" y="631"/>
                  </a:cubicBezTo>
                  <a:cubicBezTo>
                    <a:pt x="213" y="635"/>
                    <a:pt x="228" y="637"/>
                    <a:pt x="243" y="637"/>
                  </a:cubicBezTo>
                  <a:cubicBezTo>
                    <a:pt x="356" y="637"/>
                    <a:pt x="470" y="534"/>
                    <a:pt x="513" y="379"/>
                  </a:cubicBezTo>
                  <a:cubicBezTo>
                    <a:pt x="558" y="208"/>
                    <a:pt x="491" y="42"/>
                    <a:pt x="365" y="6"/>
                  </a:cubicBezTo>
                  <a:cubicBezTo>
                    <a:pt x="350" y="2"/>
                    <a:pt x="334" y="0"/>
                    <a:pt x="319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3976950" y="3289250"/>
              <a:ext cx="22050" cy="27750"/>
            </a:xfrm>
            <a:custGeom>
              <a:avLst/>
              <a:gdLst/>
              <a:ahLst/>
              <a:cxnLst/>
              <a:rect l="l" t="t" r="r" b="b"/>
              <a:pathLst>
                <a:path w="882" h="1110" extrusionOk="0">
                  <a:moveTo>
                    <a:pt x="553" y="1"/>
                  </a:moveTo>
                  <a:cubicBezTo>
                    <a:pt x="331" y="1"/>
                    <a:pt x="341" y="288"/>
                    <a:pt x="275" y="376"/>
                  </a:cubicBezTo>
                  <a:cubicBezTo>
                    <a:pt x="257" y="398"/>
                    <a:pt x="0" y="551"/>
                    <a:pt x="9" y="812"/>
                  </a:cubicBezTo>
                  <a:cubicBezTo>
                    <a:pt x="15" y="970"/>
                    <a:pt x="228" y="1110"/>
                    <a:pt x="433" y="1110"/>
                  </a:cubicBezTo>
                  <a:cubicBezTo>
                    <a:pt x="561" y="1110"/>
                    <a:pt x="685" y="1056"/>
                    <a:pt x="756" y="920"/>
                  </a:cubicBezTo>
                  <a:cubicBezTo>
                    <a:pt x="882" y="673"/>
                    <a:pt x="697" y="583"/>
                    <a:pt x="720" y="457"/>
                  </a:cubicBezTo>
                  <a:cubicBezTo>
                    <a:pt x="733" y="385"/>
                    <a:pt x="837" y="47"/>
                    <a:pt x="612" y="7"/>
                  </a:cubicBezTo>
                  <a:cubicBezTo>
                    <a:pt x="591" y="3"/>
                    <a:pt x="571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3994250" y="3283275"/>
              <a:ext cx="5325" cy="4625"/>
            </a:xfrm>
            <a:custGeom>
              <a:avLst/>
              <a:gdLst/>
              <a:ahLst/>
              <a:cxnLst/>
              <a:rect l="l" t="t" r="r" b="b"/>
              <a:pathLst>
                <a:path w="213" h="185" extrusionOk="0">
                  <a:moveTo>
                    <a:pt x="181" y="0"/>
                  </a:moveTo>
                  <a:cubicBezTo>
                    <a:pt x="86" y="0"/>
                    <a:pt x="5" y="72"/>
                    <a:pt x="1" y="169"/>
                  </a:cubicBezTo>
                  <a:cubicBezTo>
                    <a:pt x="27" y="180"/>
                    <a:pt x="50" y="184"/>
                    <a:pt x="71" y="184"/>
                  </a:cubicBezTo>
                  <a:cubicBezTo>
                    <a:pt x="199" y="184"/>
                    <a:pt x="212" y="3"/>
                    <a:pt x="212" y="3"/>
                  </a:cubicBezTo>
                  <a:cubicBezTo>
                    <a:pt x="202" y="1"/>
                    <a:pt x="191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3393575" y="3007500"/>
              <a:ext cx="253650" cy="250550"/>
            </a:xfrm>
            <a:custGeom>
              <a:avLst/>
              <a:gdLst/>
              <a:ahLst/>
              <a:cxnLst/>
              <a:rect l="l" t="t" r="r" b="b"/>
              <a:pathLst>
                <a:path w="10146" h="10022" extrusionOk="0">
                  <a:moveTo>
                    <a:pt x="3804" y="0"/>
                  </a:moveTo>
                  <a:cubicBezTo>
                    <a:pt x="3227" y="0"/>
                    <a:pt x="2672" y="86"/>
                    <a:pt x="2228" y="251"/>
                  </a:cubicBezTo>
                  <a:cubicBezTo>
                    <a:pt x="1" y="1079"/>
                    <a:pt x="136" y="2649"/>
                    <a:pt x="136" y="2649"/>
                  </a:cubicBezTo>
                  <a:cubicBezTo>
                    <a:pt x="136" y="2649"/>
                    <a:pt x="532" y="2797"/>
                    <a:pt x="698" y="3062"/>
                  </a:cubicBezTo>
                  <a:lnTo>
                    <a:pt x="712" y="3053"/>
                  </a:lnTo>
                  <a:cubicBezTo>
                    <a:pt x="712" y="3053"/>
                    <a:pt x="1198" y="2959"/>
                    <a:pt x="1571" y="2113"/>
                  </a:cubicBezTo>
                  <a:cubicBezTo>
                    <a:pt x="1584" y="2082"/>
                    <a:pt x="1598" y="2050"/>
                    <a:pt x="1611" y="2014"/>
                  </a:cubicBezTo>
                  <a:cubicBezTo>
                    <a:pt x="1836" y="1450"/>
                    <a:pt x="2356" y="1247"/>
                    <a:pt x="2934" y="1247"/>
                  </a:cubicBezTo>
                  <a:cubicBezTo>
                    <a:pt x="3318" y="1247"/>
                    <a:pt x="3727" y="1337"/>
                    <a:pt x="4090" y="1470"/>
                  </a:cubicBezTo>
                  <a:cubicBezTo>
                    <a:pt x="4666" y="1681"/>
                    <a:pt x="4859" y="1960"/>
                    <a:pt x="5287" y="2316"/>
                  </a:cubicBezTo>
                  <a:cubicBezTo>
                    <a:pt x="5665" y="2631"/>
                    <a:pt x="6011" y="3629"/>
                    <a:pt x="6506" y="4052"/>
                  </a:cubicBezTo>
                  <a:cubicBezTo>
                    <a:pt x="6506" y="4052"/>
                    <a:pt x="6483" y="5240"/>
                    <a:pt x="6578" y="5420"/>
                  </a:cubicBezTo>
                  <a:cubicBezTo>
                    <a:pt x="6672" y="5600"/>
                    <a:pt x="7086" y="5843"/>
                    <a:pt x="7118" y="6391"/>
                  </a:cubicBezTo>
                  <a:cubicBezTo>
                    <a:pt x="7145" y="6940"/>
                    <a:pt x="6506" y="8569"/>
                    <a:pt x="4963" y="9248"/>
                  </a:cubicBezTo>
                  <a:cubicBezTo>
                    <a:pt x="4895" y="9280"/>
                    <a:pt x="4823" y="9302"/>
                    <a:pt x="4751" y="9325"/>
                  </a:cubicBezTo>
                  <a:lnTo>
                    <a:pt x="4823" y="9797"/>
                  </a:lnTo>
                  <a:lnTo>
                    <a:pt x="4832" y="9797"/>
                  </a:lnTo>
                  <a:cubicBezTo>
                    <a:pt x="4832" y="9797"/>
                    <a:pt x="5391" y="9334"/>
                    <a:pt x="6007" y="9334"/>
                  </a:cubicBezTo>
                  <a:cubicBezTo>
                    <a:pt x="6146" y="9334"/>
                    <a:pt x="6287" y="9358"/>
                    <a:pt x="6425" y="9415"/>
                  </a:cubicBezTo>
                  <a:cubicBezTo>
                    <a:pt x="6650" y="9509"/>
                    <a:pt x="6951" y="9743"/>
                    <a:pt x="7275" y="10022"/>
                  </a:cubicBezTo>
                  <a:lnTo>
                    <a:pt x="7298" y="9995"/>
                  </a:lnTo>
                  <a:cubicBezTo>
                    <a:pt x="7959" y="9869"/>
                    <a:pt x="8823" y="9275"/>
                    <a:pt x="8823" y="9275"/>
                  </a:cubicBezTo>
                  <a:cubicBezTo>
                    <a:pt x="8593" y="9118"/>
                    <a:pt x="8449" y="8609"/>
                    <a:pt x="8449" y="8609"/>
                  </a:cubicBezTo>
                  <a:lnTo>
                    <a:pt x="8449" y="8609"/>
                  </a:lnTo>
                  <a:cubicBezTo>
                    <a:pt x="8449" y="8609"/>
                    <a:pt x="8818" y="8911"/>
                    <a:pt x="9119" y="8911"/>
                  </a:cubicBezTo>
                  <a:cubicBezTo>
                    <a:pt x="9141" y="8911"/>
                    <a:pt x="9162" y="8909"/>
                    <a:pt x="9183" y="8906"/>
                  </a:cubicBezTo>
                  <a:cubicBezTo>
                    <a:pt x="9331" y="8884"/>
                    <a:pt x="9556" y="8740"/>
                    <a:pt x="9745" y="8587"/>
                  </a:cubicBezTo>
                  <a:cubicBezTo>
                    <a:pt x="9970" y="8402"/>
                    <a:pt x="10145" y="8204"/>
                    <a:pt x="10087" y="8150"/>
                  </a:cubicBezTo>
                  <a:cubicBezTo>
                    <a:pt x="8872" y="6994"/>
                    <a:pt x="9372" y="6207"/>
                    <a:pt x="9066" y="5478"/>
                  </a:cubicBezTo>
                  <a:cubicBezTo>
                    <a:pt x="8760" y="4754"/>
                    <a:pt x="7891" y="4264"/>
                    <a:pt x="7568" y="4039"/>
                  </a:cubicBezTo>
                  <a:cubicBezTo>
                    <a:pt x="7244" y="3814"/>
                    <a:pt x="7730" y="2829"/>
                    <a:pt x="7028" y="1425"/>
                  </a:cubicBezTo>
                  <a:cubicBezTo>
                    <a:pt x="6543" y="446"/>
                    <a:pt x="5118" y="0"/>
                    <a:pt x="3804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3361650" y="3239550"/>
              <a:ext cx="317400" cy="192375"/>
            </a:xfrm>
            <a:custGeom>
              <a:avLst/>
              <a:gdLst/>
              <a:ahLst/>
              <a:cxnLst/>
              <a:rect l="l" t="t" r="r" b="b"/>
              <a:pathLst>
                <a:path w="12696" h="7695" extrusionOk="0">
                  <a:moveTo>
                    <a:pt x="7056" y="1"/>
                  </a:moveTo>
                  <a:cubicBezTo>
                    <a:pt x="6528" y="1"/>
                    <a:pt x="6118" y="236"/>
                    <a:pt x="6118" y="236"/>
                  </a:cubicBezTo>
                  <a:lnTo>
                    <a:pt x="6118" y="380"/>
                  </a:lnTo>
                  <a:cubicBezTo>
                    <a:pt x="6118" y="380"/>
                    <a:pt x="5965" y="1064"/>
                    <a:pt x="5268" y="1212"/>
                  </a:cubicBezTo>
                  <a:cubicBezTo>
                    <a:pt x="5199" y="1227"/>
                    <a:pt x="5130" y="1234"/>
                    <a:pt x="5061" y="1234"/>
                  </a:cubicBezTo>
                  <a:cubicBezTo>
                    <a:pt x="4439" y="1234"/>
                    <a:pt x="3887" y="668"/>
                    <a:pt x="3887" y="668"/>
                  </a:cubicBezTo>
                  <a:cubicBezTo>
                    <a:pt x="3701" y="612"/>
                    <a:pt x="3510" y="584"/>
                    <a:pt x="3319" y="584"/>
                  </a:cubicBezTo>
                  <a:cubicBezTo>
                    <a:pt x="3035" y="584"/>
                    <a:pt x="2752" y="646"/>
                    <a:pt x="2488" y="767"/>
                  </a:cubicBezTo>
                  <a:cubicBezTo>
                    <a:pt x="2313" y="852"/>
                    <a:pt x="2079" y="1149"/>
                    <a:pt x="1827" y="1572"/>
                  </a:cubicBezTo>
                  <a:cubicBezTo>
                    <a:pt x="995" y="2976"/>
                    <a:pt x="0" y="5769"/>
                    <a:pt x="365" y="6871"/>
                  </a:cubicBezTo>
                  <a:cubicBezTo>
                    <a:pt x="518" y="7344"/>
                    <a:pt x="1017" y="7564"/>
                    <a:pt x="1624" y="7650"/>
                  </a:cubicBezTo>
                  <a:cubicBezTo>
                    <a:pt x="1849" y="7682"/>
                    <a:pt x="2088" y="7695"/>
                    <a:pt x="2329" y="7695"/>
                  </a:cubicBezTo>
                  <a:cubicBezTo>
                    <a:pt x="3315" y="7695"/>
                    <a:pt x="4335" y="7476"/>
                    <a:pt x="4530" y="7429"/>
                  </a:cubicBezTo>
                  <a:lnTo>
                    <a:pt x="4503" y="7348"/>
                  </a:lnTo>
                  <a:cubicBezTo>
                    <a:pt x="4539" y="6615"/>
                    <a:pt x="5079" y="6066"/>
                    <a:pt x="5079" y="6066"/>
                  </a:cubicBezTo>
                  <a:lnTo>
                    <a:pt x="5088" y="6035"/>
                  </a:lnTo>
                  <a:cubicBezTo>
                    <a:pt x="5313" y="6102"/>
                    <a:pt x="5529" y="6192"/>
                    <a:pt x="5741" y="6291"/>
                  </a:cubicBezTo>
                  <a:cubicBezTo>
                    <a:pt x="5898" y="6390"/>
                    <a:pt x="6186" y="7020"/>
                    <a:pt x="6249" y="7375"/>
                  </a:cubicBezTo>
                  <a:lnTo>
                    <a:pt x="6307" y="7371"/>
                  </a:lnTo>
                  <a:cubicBezTo>
                    <a:pt x="7333" y="7362"/>
                    <a:pt x="7500" y="7195"/>
                    <a:pt x="7500" y="7195"/>
                  </a:cubicBezTo>
                  <a:lnTo>
                    <a:pt x="7540" y="7200"/>
                  </a:lnTo>
                  <a:lnTo>
                    <a:pt x="7972" y="4672"/>
                  </a:lnTo>
                  <a:cubicBezTo>
                    <a:pt x="8089" y="4375"/>
                    <a:pt x="8174" y="4069"/>
                    <a:pt x="8219" y="3758"/>
                  </a:cubicBezTo>
                  <a:lnTo>
                    <a:pt x="8246" y="3758"/>
                  </a:lnTo>
                  <a:cubicBezTo>
                    <a:pt x="8246" y="3758"/>
                    <a:pt x="9704" y="4316"/>
                    <a:pt x="10648" y="4316"/>
                  </a:cubicBezTo>
                  <a:cubicBezTo>
                    <a:pt x="10742" y="4316"/>
                    <a:pt x="10832" y="4310"/>
                    <a:pt x="10914" y="4298"/>
                  </a:cubicBezTo>
                  <a:cubicBezTo>
                    <a:pt x="11715" y="4177"/>
                    <a:pt x="12520" y="1455"/>
                    <a:pt x="12695" y="803"/>
                  </a:cubicBezTo>
                  <a:lnTo>
                    <a:pt x="12614" y="785"/>
                  </a:lnTo>
                  <a:cubicBezTo>
                    <a:pt x="12603" y="785"/>
                    <a:pt x="12592" y="786"/>
                    <a:pt x="12580" y="786"/>
                  </a:cubicBezTo>
                  <a:cubicBezTo>
                    <a:pt x="12023" y="786"/>
                    <a:pt x="11310" y="155"/>
                    <a:pt x="11310" y="155"/>
                  </a:cubicBezTo>
                  <a:lnTo>
                    <a:pt x="11283" y="146"/>
                  </a:lnTo>
                  <a:cubicBezTo>
                    <a:pt x="11161" y="438"/>
                    <a:pt x="10622" y="1739"/>
                    <a:pt x="10325" y="1891"/>
                  </a:cubicBezTo>
                  <a:cubicBezTo>
                    <a:pt x="10310" y="1899"/>
                    <a:pt x="10292" y="1903"/>
                    <a:pt x="10272" y="1903"/>
                  </a:cubicBezTo>
                  <a:cubicBezTo>
                    <a:pt x="9972" y="1903"/>
                    <a:pt x="9104" y="1072"/>
                    <a:pt x="8359" y="465"/>
                  </a:cubicBezTo>
                  <a:cubicBezTo>
                    <a:pt x="8026" y="200"/>
                    <a:pt x="7837" y="182"/>
                    <a:pt x="7612" y="97"/>
                  </a:cubicBezTo>
                  <a:cubicBezTo>
                    <a:pt x="7421" y="27"/>
                    <a:pt x="7232" y="1"/>
                    <a:pt x="7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3330275" y="3073575"/>
              <a:ext cx="134875" cy="206025"/>
            </a:xfrm>
            <a:custGeom>
              <a:avLst/>
              <a:gdLst/>
              <a:ahLst/>
              <a:cxnLst/>
              <a:rect l="l" t="t" r="r" b="b"/>
              <a:pathLst>
                <a:path w="5395" h="8241" extrusionOk="0">
                  <a:moveTo>
                    <a:pt x="2541" y="1"/>
                  </a:moveTo>
                  <a:cubicBezTo>
                    <a:pt x="2241" y="1"/>
                    <a:pt x="1503" y="74"/>
                    <a:pt x="1332" y="779"/>
                  </a:cubicBezTo>
                  <a:cubicBezTo>
                    <a:pt x="1120" y="1670"/>
                    <a:pt x="1422" y="2417"/>
                    <a:pt x="1174" y="2763"/>
                  </a:cubicBezTo>
                  <a:cubicBezTo>
                    <a:pt x="927" y="3110"/>
                    <a:pt x="297" y="3573"/>
                    <a:pt x="374" y="4257"/>
                  </a:cubicBezTo>
                  <a:cubicBezTo>
                    <a:pt x="450" y="4941"/>
                    <a:pt x="954" y="5278"/>
                    <a:pt x="689" y="5687"/>
                  </a:cubicBezTo>
                  <a:cubicBezTo>
                    <a:pt x="419" y="6101"/>
                    <a:pt x="0" y="7338"/>
                    <a:pt x="234" y="7586"/>
                  </a:cubicBezTo>
                  <a:cubicBezTo>
                    <a:pt x="464" y="7838"/>
                    <a:pt x="1584" y="7869"/>
                    <a:pt x="1584" y="7869"/>
                  </a:cubicBezTo>
                  <a:lnTo>
                    <a:pt x="1917" y="7203"/>
                  </a:lnTo>
                  <a:cubicBezTo>
                    <a:pt x="1917" y="7203"/>
                    <a:pt x="1971" y="7887"/>
                    <a:pt x="2110" y="7977"/>
                  </a:cubicBezTo>
                  <a:cubicBezTo>
                    <a:pt x="2228" y="8053"/>
                    <a:pt x="2688" y="8240"/>
                    <a:pt x="3150" y="8240"/>
                  </a:cubicBezTo>
                  <a:cubicBezTo>
                    <a:pt x="3180" y="8240"/>
                    <a:pt x="3210" y="8240"/>
                    <a:pt x="3239" y="8238"/>
                  </a:cubicBezTo>
                  <a:cubicBezTo>
                    <a:pt x="3505" y="7824"/>
                    <a:pt x="3752" y="7536"/>
                    <a:pt x="3932" y="7460"/>
                  </a:cubicBezTo>
                  <a:cubicBezTo>
                    <a:pt x="4175" y="7357"/>
                    <a:pt x="4435" y="7306"/>
                    <a:pt x="4694" y="7306"/>
                  </a:cubicBezTo>
                  <a:cubicBezTo>
                    <a:pt x="4909" y="7306"/>
                    <a:pt x="5125" y="7341"/>
                    <a:pt x="5331" y="7410"/>
                  </a:cubicBezTo>
                  <a:lnTo>
                    <a:pt x="5385" y="6740"/>
                  </a:lnTo>
                  <a:lnTo>
                    <a:pt x="5394" y="6691"/>
                  </a:lnTo>
                  <a:cubicBezTo>
                    <a:pt x="4634" y="6511"/>
                    <a:pt x="3901" y="6115"/>
                    <a:pt x="3496" y="5449"/>
                  </a:cubicBezTo>
                  <a:cubicBezTo>
                    <a:pt x="3496" y="5449"/>
                    <a:pt x="3332" y="5583"/>
                    <a:pt x="3040" y="5583"/>
                  </a:cubicBezTo>
                  <a:cubicBezTo>
                    <a:pt x="2922" y="5583"/>
                    <a:pt x="2782" y="5561"/>
                    <a:pt x="2623" y="5498"/>
                  </a:cubicBezTo>
                  <a:cubicBezTo>
                    <a:pt x="1831" y="5197"/>
                    <a:pt x="2182" y="4234"/>
                    <a:pt x="2573" y="4054"/>
                  </a:cubicBezTo>
                  <a:cubicBezTo>
                    <a:pt x="2681" y="4004"/>
                    <a:pt x="2777" y="3986"/>
                    <a:pt x="2860" y="3986"/>
                  </a:cubicBezTo>
                  <a:cubicBezTo>
                    <a:pt x="3074" y="3986"/>
                    <a:pt x="3199" y="4108"/>
                    <a:pt x="3199" y="4108"/>
                  </a:cubicBezTo>
                  <a:cubicBezTo>
                    <a:pt x="3856" y="2115"/>
                    <a:pt x="3289" y="545"/>
                    <a:pt x="3289" y="545"/>
                  </a:cubicBezTo>
                  <a:cubicBezTo>
                    <a:pt x="3275" y="500"/>
                    <a:pt x="3257" y="460"/>
                    <a:pt x="3230" y="419"/>
                  </a:cubicBezTo>
                  <a:cubicBezTo>
                    <a:pt x="3064" y="154"/>
                    <a:pt x="2668" y="6"/>
                    <a:pt x="2668" y="6"/>
                  </a:cubicBezTo>
                  <a:cubicBezTo>
                    <a:pt x="2668" y="6"/>
                    <a:pt x="2619" y="1"/>
                    <a:pt x="2541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3459500" y="3234650"/>
              <a:ext cx="55575" cy="35825"/>
            </a:xfrm>
            <a:custGeom>
              <a:avLst/>
              <a:gdLst/>
              <a:ahLst/>
              <a:cxnLst/>
              <a:rect l="l" t="t" r="r" b="b"/>
              <a:pathLst>
                <a:path w="2223" h="1433" extrusionOk="0">
                  <a:moveTo>
                    <a:pt x="2200" y="0"/>
                  </a:moveTo>
                  <a:cubicBezTo>
                    <a:pt x="1865" y="119"/>
                    <a:pt x="1296" y="204"/>
                    <a:pt x="750" y="204"/>
                  </a:cubicBezTo>
                  <a:cubicBezTo>
                    <a:pt x="489" y="204"/>
                    <a:pt x="232" y="185"/>
                    <a:pt x="9" y="140"/>
                  </a:cubicBezTo>
                  <a:lnTo>
                    <a:pt x="0" y="194"/>
                  </a:lnTo>
                  <a:lnTo>
                    <a:pt x="23" y="945"/>
                  </a:lnTo>
                  <a:cubicBezTo>
                    <a:pt x="23" y="945"/>
                    <a:pt x="521" y="1433"/>
                    <a:pt x="1125" y="1433"/>
                  </a:cubicBezTo>
                  <a:cubicBezTo>
                    <a:pt x="1200" y="1433"/>
                    <a:pt x="1277" y="1425"/>
                    <a:pt x="1354" y="1408"/>
                  </a:cubicBezTo>
                  <a:cubicBezTo>
                    <a:pt x="2056" y="1260"/>
                    <a:pt x="2222" y="778"/>
                    <a:pt x="2222" y="778"/>
                  </a:cubicBezTo>
                  <a:lnTo>
                    <a:pt x="2204" y="495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3432825" y="3038775"/>
              <a:ext cx="91475" cy="27425"/>
            </a:xfrm>
            <a:custGeom>
              <a:avLst/>
              <a:gdLst/>
              <a:ahLst/>
              <a:cxnLst/>
              <a:rect l="l" t="t" r="r" b="b"/>
              <a:pathLst>
                <a:path w="3659" h="1097" extrusionOk="0">
                  <a:moveTo>
                    <a:pt x="1365" y="0"/>
                  </a:moveTo>
                  <a:cubicBezTo>
                    <a:pt x="789" y="0"/>
                    <a:pt x="268" y="203"/>
                    <a:pt x="41" y="768"/>
                  </a:cubicBezTo>
                  <a:cubicBezTo>
                    <a:pt x="28" y="799"/>
                    <a:pt x="14" y="835"/>
                    <a:pt x="1" y="867"/>
                  </a:cubicBezTo>
                  <a:lnTo>
                    <a:pt x="5" y="871"/>
                  </a:lnTo>
                  <a:cubicBezTo>
                    <a:pt x="5" y="871"/>
                    <a:pt x="594" y="456"/>
                    <a:pt x="1554" y="456"/>
                  </a:cubicBezTo>
                  <a:cubicBezTo>
                    <a:pt x="2136" y="456"/>
                    <a:pt x="2853" y="608"/>
                    <a:pt x="3658" y="1096"/>
                  </a:cubicBezTo>
                  <a:cubicBezTo>
                    <a:pt x="3231" y="741"/>
                    <a:pt x="3096" y="435"/>
                    <a:pt x="2520" y="223"/>
                  </a:cubicBezTo>
                  <a:cubicBezTo>
                    <a:pt x="2157" y="90"/>
                    <a:pt x="1749" y="0"/>
                    <a:pt x="1365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3376050" y="3045075"/>
              <a:ext cx="196150" cy="198675"/>
            </a:xfrm>
            <a:custGeom>
              <a:avLst/>
              <a:gdLst/>
              <a:ahLst/>
              <a:cxnLst/>
              <a:rect l="l" t="t" r="r" b="b"/>
              <a:pathLst>
                <a:path w="7846" h="7947" extrusionOk="0">
                  <a:moveTo>
                    <a:pt x="4120" y="0"/>
                  </a:moveTo>
                  <a:cubicBezTo>
                    <a:pt x="3085" y="0"/>
                    <a:pt x="2281" y="619"/>
                    <a:pt x="2281" y="619"/>
                  </a:cubicBezTo>
                  <a:lnTo>
                    <a:pt x="2272" y="615"/>
                  </a:lnTo>
                  <a:cubicBezTo>
                    <a:pt x="1899" y="1460"/>
                    <a:pt x="1413" y="1555"/>
                    <a:pt x="1413" y="1555"/>
                  </a:cubicBezTo>
                  <a:lnTo>
                    <a:pt x="1399" y="1559"/>
                  </a:lnTo>
                  <a:cubicBezTo>
                    <a:pt x="1426" y="1600"/>
                    <a:pt x="1444" y="1645"/>
                    <a:pt x="1458" y="1690"/>
                  </a:cubicBezTo>
                  <a:cubicBezTo>
                    <a:pt x="1458" y="1690"/>
                    <a:pt x="2029" y="3255"/>
                    <a:pt x="1368" y="5248"/>
                  </a:cubicBezTo>
                  <a:cubicBezTo>
                    <a:pt x="1368" y="5248"/>
                    <a:pt x="1246" y="5126"/>
                    <a:pt x="1030" y="5126"/>
                  </a:cubicBezTo>
                  <a:cubicBezTo>
                    <a:pt x="948" y="5126"/>
                    <a:pt x="851" y="5144"/>
                    <a:pt x="742" y="5194"/>
                  </a:cubicBezTo>
                  <a:cubicBezTo>
                    <a:pt x="347" y="5379"/>
                    <a:pt x="0" y="6337"/>
                    <a:pt x="792" y="6643"/>
                  </a:cubicBezTo>
                  <a:cubicBezTo>
                    <a:pt x="950" y="6704"/>
                    <a:pt x="1090" y="6726"/>
                    <a:pt x="1208" y="6726"/>
                  </a:cubicBezTo>
                  <a:cubicBezTo>
                    <a:pt x="1501" y="6726"/>
                    <a:pt x="1665" y="6593"/>
                    <a:pt x="1665" y="6593"/>
                  </a:cubicBezTo>
                  <a:cubicBezTo>
                    <a:pt x="2070" y="7255"/>
                    <a:pt x="2803" y="7651"/>
                    <a:pt x="3563" y="7831"/>
                  </a:cubicBezTo>
                  <a:cubicBezTo>
                    <a:pt x="3895" y="7909"/>
                    <a:pt x="4231" y="7946"/>
                    <a:pt x="4546" y="7946"/>
                  </a:cubicBezTo>
                  <a:cubicBezTo>
                    <a:pt x="4880" y="7946"/>
                    <a:pt x="5191" y="7905"/>
                    <a:pt x="5452" y="7826"/>
                  </a:cubicBezTo>
                  <a:cubicBezTo>
                    <a:pt x="5524" y="7804"/>
                    <a:pt x="5596" y="7777"/>
                    <a:pt x="5664" y="7750"/>
                  </a:cubicBezTo>
                  <a:cubicBezTo>
                    <a:pt x="7207" y="7066"/>
                    <a:pt x="7846" y="5437"/>
                    <a:pt x="7819" y="4893"/>
                  </a:cubicBezTo>
                  <a:cubicBezTo>
                    <a:pt x="7787" y="4344"/>
                    <a:pt x="7378" y="4101"/>
                    <a:pt x="7283" y="3921"/>
                  </a:cubicBezTo>
                  <a:cubicBezTo>
                    <a:pt x="7189" y="3737"/>
                    <a:pt x="7274" y="3255"/>
                    <a:pt x="7171" y="2414"/>
                  </a:cubicBezTo>
                  <a:cubicBezTo>
                    <a:pt x="7171" y="2414"/>
                    <a:pt x="6501" y="1460"/>
                    <a:pt x="6123" y="1146"/>
                  </a:cubicBezTo>
                  <a:lnTo>
                    <a:pt x="5533" y="439"/>
                  </a:lnTo>
                  <a:cubicBezTo>
                    <a:pt x="5050" y="114"/>
                    <a:pt x="4564" y="0"/>
                    <a:pt x="4120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3415850" y="3159750"/>
              <a:ext cx="49825" cy="41850"/>
            </a:xfrm>
            <a:custGeom>
              <a:avLst/>
              <a:gdLst/>
              <a:ahLst/>
              <a:cxnLst/>
              <a:rect l="l" t="t" r="r" b="b"/>
              <a:pathLst>
                <a:path w="1993" h="1674" extrusionOk="0">
                  <a:moveTo>
                    <a:pt x="1096" y="1"/>
                  </a:moveTo>
                  <a:cubicBezTo>
                    <a:pt x="920" y="1"/>
                    <a:pt x="740" y="57"/>
                    <a:pt x="581" y="184"/>
                  </a:cubicBezTo>
                  <a:cubicBezTo>
                    <a:pt x="1" y="648"/>
                    <a:pt x="266" y="1584"/>
                    <a:pt x="1008" y="1669"/>
                  </a:cubicBezTo>
                  <a:cubicBezTo>
                    <a:pt x="1039" y="1672"/>
                    <a:pt x="1069" y="1674"/>
                    <a:pt x="1099" y="1674"/>
                  </a:cubicBezTo>
                  <a:cubicBezTo>
                    <a:pt x="1517" y="1674"/>
                    <a:pt x="1880" y="1360"/>
                    <a:pt x="1931" y="936"/>
                  </a:cubicBezTo>
                  <a:cubicBezTo>
                    <a:pt x="1993" y="397"/>
                    <a:pt x="1560" y="1"/>
                    <a:pt x="1096" y="1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3521350" y="3152050"/>
              <a:ext cx="45725" cy="38425"/>
            </a:xfrm>
            <a:custGeom>
              <a:avLst/>
              <a:gdLst/>
              <a:ahLst/>
              <a:cxnLst/>
              <a:rect l="l" t="t" r="r" b="b"/>
              <a:pathLst>
                <a:path w="1829" h="1537" extrusionOk="0">
                  <a:moveTo>
                    <a:pt x="1004" y="1"/>
                  </a:moveTo>
                  <a:cubicBezTo>
                    <a:pt x="843" y="1"/>
                    <a:pt x="678" y="53"/>
                    <a:pt x="531" y="169"/>
                  </a:cubicBezTo>
                  <a:cubicBezTo>
                    <a:pt x="0" y="596"/>
                    <a:pt x="243" y="1455"/>
                    <a:pt x="923" y="1532"/>
                  </a:cubicBezTo>
                  <a:cubicBezTo>
                    <a:pt x="953" y="1535"/>
                    <a:pt x="983" y="1537"/>
                    <a:pt x="1012" y="1537"/>
                  </a:cubicBezTo>
                  <a:cubicBezTo>
                    <a:pt x="1398" y="1537"/>
                    <a:pt x="1727" y="1245"/>
                    <a:pt x="1773" y="857"/>
                  </a:cubicBezTo>
                  <a:cubicBezTo>
                    <a:pt x="1828" y="364"/>
                    <a:pt x="1431" y="1"/>
                    <a:pt x="1004" y="1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3489175" y="3137525"/>
              <a:ext cx="14550" cy="18225"/>
            </a:xfrm>
            <a:custGeom>
              <a:avLst/>
              <a:gdLst/>
              <a:ahLst/>
              <a:cxnLst/>
              <a:rect l="l" t="t" r="r" b="b"/>
              <a:pathLst>
                <a:path w="582" h="729" extrusionOk="0">
                  <a:moveTo>
                    <a:pt x="177" y="1"/>
                  </a:moveTo>
                  <a:cubicBezTo>
                    <a:pt x="148" y="1"/>
                    <a:pt x="121" y="4"/>
                    <a:pt x="95" y="7"/>
                  </a:cubicBezTo>
                  <a:cubicBezTo>
                    <a:pt x="77" y="12"/>
                    <a:pt x="64" y="16"/>
                    <a:pt x="50" y="21"/>
                  </a:cubicBezTo>
                  <a:lnTo>
                    <a:pt x="46" y="21"/>
                  </a:lnTo>
                  <a:cubicBezTo>
                    <a:pt x="1" y="43"/>
                    <a:pt x="10" y="106"/>
                    <a:pt x="55" y="124"/>
                  </a:cubicBezTo>
                  <a:lnTo>
                    <a:pt x="91" y="133"/>
                  </a:lnTo>
                  <a:cubicBezTo>
                    <a:pt x="113" y="138"/>
                    <a:pt x="145" y="147"/>
                    <a:pt x="181" y="156"/>
                  </a:cubicBezTo>
                  <a:cubicBezTo>
                    <a:pt x="203" y="160"/>
                    <a:pt x="221" y="169"/>
                    <a:pt x="239" y="178"/>
                  </a:cubicBezTo>
                  <a:cubicBezTo>
                    <a:pt x="257" y="187"/>
                    <a:pt x="271" y="201"/>
                    <a:pt x="293" y="210"/>
                  </a:cubicBezTo>
                  <a:cubicBezTo>
                    <a:pt x="307" y="219"/>
                    <a:pt x="320" y="232"/>
                    <a:pt x="334" y="241"/>
                  </a:cubicBezTo>
                  <a:cubicBezTo>
                    <a:pt x="338" y="259"/>
                    <a:pt x="356" y="273"/>
                    <a:pt x="356" y="282"/>
                  </a:cubicBezTo>
                  <a:lnTo>
                    <a:pt x="392" y="363"/>
                  </a:lnTo>
                  <a:cubicBezTo>
                    <a:pt x="392" y="381"/>
                    <a:pt x="397" y="399"/>
                    <a:pt x="401" y="417"/>
                  </a:cubicBezTo>
                  <a:cubicBezTo>
                    <a:pt x="401" y="435"/>
                    <a:pt x="401" y="453"/>
                    <a:pt x="401" y="471"/>
                  </a:cubicBezTo>
                  <a:cubicBezTo>
                    <a:pt x="397" y="493"/>
                    <a:pt x="392" y="507"/>
                    <a:pt x="392" y="525"/>
                  </a:cubicBezTo>
                  <a:cubicBezTo>
                    <a:pt x="383" y="552"/>
                    <a:pt x="374" y="579"/>
                    <a:pt x="361" y="606"/>
                  </a:cubicBezTo>
                  <a:cubicBezTo>
                    <a:pt x="352" y="624"/>
                    <a:pt x="347" y="633"/>
                    <a:pt x="347" y="633"/>
                  </a:cubicBezTo>
                  <a:lnTo>
                    <a:pt x="329" y="664"/>
                  </a:lnTo>
                  <a:cubicBezTo>
                    <a:pt x="316" y="700"/>
                    <a:pt x="345" y="728"/>
                    <a:pt x="376" y="728"/>
                  </a:cubicBezTo>
                  <a:cubicBezTo>
                    <a:pt x="388" y="728"/>
                    <a:pt x="400" y="724"/>
                    <a:pt x="410" y="714"/>
                  </a:cubicBezTo>
                  <a:cubicBezTo>
                    <a:pt x="460" y="682"/>
                    <a:pt x="505" y="642"/>
                    <a:pt x="532" y="588"/>
                  </a:cubicBezTo>
                  <a:cubicBezTo>
                    <a:pt x="563" y="534"/>
                    <a:pt x="577" y="471"/>
                    <a:pt x="581" y="408"/>
                  </a:cubicBezTo>
                  <a:cubicBezTo>
                    <a:pt x="577" y="372"/>
                    <a:pt x="572" y="331"/>
                    <a:pt x="568" y="295"/>
                  </a:cubicBezTo>
                  <a:lnTo>
                    <a:pt x="536" y="214"/>
                  </a:lnTo>
                  <a:cubicBezTo>
                    <a:pt x="523" y="174"/>
                    <a:pt x="500" y="142"/>
                    <a:pt x="469" y="111"/>
                  </a:cubicBezTo>
                  <a:cubicBezTo>
                    <a:pt x="442" y="84"/>
                    <a:pt x="410" y="61"/>
                    <a:pt x="379" y="43"/>
                  </a:cubicBezTo>
                  <a:cubicBezTo>
                    <a:pt x="325" y="21"/>
                    <a:pt x="271" y="7"/>
                    <a:pt x="212" y="3"/>
                  </a:cubicBezTo>
                  <a:cubicBezTo>
                    <a:pt x="200" y="1"/>
                    <a:pt x="188" y="1"/>
                    <a:pt x="177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3448250" y="3130350"/>
              <a:ext cx="17575" cy="26725"/>
            </a:xfrm>
            <a:custGeom>
              <a:avLst/>
              <a:gdLst/>
              <a:ahLst/>
              <a:cxnLst/>
              <a:rect l="l" t="t" r="r" b="b"/>
              <a:pathLst>
                <a:path w="703" h="1069" extrusionOk="0">
                  <a:moveTo>
                    <a:pt x="645" y="0"/>
                  </a:moveTo>
                  <a:cubicBezTo>
                    <a:pt x="626" y="0"/>
                    <a:pt x="608" y="10"/>
                    <a:pt x="599" y="29"/>
                  </a:cubicBezTo>
                  <a:lnTo>
                    <a:pt x="554" y="105"/>
                  </a:lnTo>
                  <a:cubicBezTo>
                    <a:pt x="531" y="155"/>
                    <a:pt x="495" y="191"/>
                    <a:pt x="450" y="218"/>
                  </a:cubicBezTo>
                  <a:cubicBezTo>
                    <a:pt x="428" y="231"/>
                    <a:pt x="405" y="245"/>
                    <a:pt x="378" y="249"/>
                  </a:cubicBezTo>
                  <a:cubicBezTo>
                    <a:pt x="369" y="254"/>
                    <a:pt x="351" y="258"/>
                    <a:pt x="338" y="263"/>
                  </a:cubicBezTo>
                  <a:lnTo>
                    <a:pt x="329" y="263"/>
                  </a:lnTo>
                  <a:cubicBezTo>
                    <a:pt x="306" y="254"/>
                    <a:pt x="288" y="249"/>
                    <a:pt x="266" y="249"/>
                  </a:cubicBezTo>
                  <a:cubicBezTo>
                    <a:pt x="126" y="258"/>
                    <a:pt x="18" y="407"/>
                    <a:pt x="9" y="650"/>
                  </a:cubicBezTo>
                  <a:cubicBezTo>
                    <a:pt x="0" y="875"/>
                    <a:pt x="117" y="1055"/>
                    <a:pt x="284" y="1068"/>
                  </a:cubicBezTo>
                  <a:cubicBezTo>
                    <a:pt x="287" y="1068"/>
                    <a:pt x="291" y="1068"/>
                    <a:pt x="294" y="1068"/>
                  </a:cubicBezTo>
                  <a:cubicBezTo>
                    <a:pt x="426" y="1068"/>
                    <a:pt x="553" y="904"/>
                    <a:pt x="540" y="668"/>
                  </a:cubicBezTo>
                  <a:cubicBezTo>
                    <a:pt x="536" y="578"/>
                    <a:pt x="513" y="492"/>
                    <a:pt x="473" y="411"/>
                  </a:cubicBezTo>
                  <a:cubicBezTo>
                    <a:pt x="500" y="407"/>
                    <a:pt x="527" y="393"/>
                    <a:pt x="554" y="380"/>
                  </a:cubicBezTo>
                  <a:cubicBezTo>
                    <a:pt x="572" y="366"/>
                    <a:pt x="594" y="348"/>
                    <a:pt x="612" y="330"/>
                  </a:cubicBezTo>
                  <a:cubicBezTo>
                    <a:pt x="630" y="312"/>
                    <a:pt x="644" y="294"/>
                    <a:pt x="657" y="272"/>
                  </a:cubicBezTo>
                  <a:cubicBezTo>
                    <a:pt x="680" y="236"/>
                    <a:pt x="693" y="195"/>
                    <a:pt x="698" y="155"/>
                  </a:cubicBezTo>
                  <a:cubicBezTo>
                    <a:pt x="702" y="128"/>
                    <a:pt x="702" y="101"/>
                    <a:pt x="702" y="74"/>
                  </a:cubicBezTo>
                  <a:cubicBezTo>
                    <a:pt x="702" y="65"/>
                    <a:pt x="698" y="56"/>
                    <a:pt x="698" y="47"/>
                  </a:cubicBezTo>
                  <a:lnTo>
                    <a:pt x="698" y="42"/>
                  </a:lnTo>
                  <a:cubicBezTo>
                    <a:pt x="693" y="29"/>
                    <a:pt x="684" y="15"/>
                    <a:pt x="671" y="6"/>
                  </a:cubicBezTo>
                  <a:cubicBezTo>
                    <a:pt x="662" y="2"/>
                    <a:pt x="653" y="0"/>
                    <a:pt x="645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3515950" y="3120075"/>
              <a:ext cx="17575" cy="26775"/>
            </a:xfrm>
            <a:custGeom>
              <a:avLst/>
              <a:gdLst/>
              <a:ahLst/>
              <a:cxnLst/>
              <a:rect l="l" t="t" r="r" b="b"/>
              <a:pathLst>
                <a:path w="703" h="1071" extrusionOk="0">
                  <a:moveTo>
                    <a:pt x="646" y="1"/>
                  </a:moveTo>
                  <a:cubicBezTo>
                    <a:pt x="627" y="1"/>
                    <a:pt x="609" y="10"/>
                    <a:pt x="599" y="31"/>
                  </a:cubicBezTo>
                  <a:lnTo>
                    <a:pt x="554" y="107"/>
                  </a:lnTo>
                  <a:cubicBezTo>
                    <a:pt x="531" y="152"/>
                    <a:pt x="495" y="192"/>
                    <a:pt x="450" y="219"/>
                  </a:cubicBezTo>
                  <a:cubicBezTo>
                    <a:pt x="428" y="233"/>
                    <a:pt x="405" y="242"/>
                    <a:pt x="378" y="251"/>
                  </a:cubicBezTo>
                  <a:cubicBezTo>
                    <a:pt x="369" y="255"/>
                    <a:pt x="351" y="260"/>
                    <a:pt x="338" y="260"/>
                  </a:cubicBezTo>
                  <a:lnTo>
                    <a:pt x="329" y="260"/>
                  </a:lnTo>
                  <a:cubicBezTo>
                    <a:pt x="306" y="251"/>
                    <a:pt x="288" y="251"/>
                    <a:pt x="266" y="251"/>
                  </a:cubicBezTo>
                  <a:cubicBezTo>
                    <a:pt x="126" y="260"/>
                    <a:pt x="18" y="408"/>
                    <a:pt x="9" y="647"/>
                  </a:cubicBezTo>
                  <a:cubicBezTo>
                    <a:pt x="0" y="872"/>
                    <a:pt x="117" y="1056"/>
                    <a:pt x="284" y="1070"/>
                  </a:cubicBezTo>
                  <a:cubicBezTo>
                    <a:pt x="287" y="1070"/>
                    <a:pt x="291" y="1070"/>
                    <a:pt x="294" y="1070"/>
                  </a:cubicBezTo>
                  <a:cubicBezTo>
                    <a:pt x="426" y="1070"/>
                    <a:pt x="553" y="902"/>
                    <a:pt x="540" y="669"/>
                  </a:cubicBezTo>
                  <a:cubicBezTo>
                    <a:pt x="536" y="579"/>
                    <a:pt x="513" y="494"/>
                    <a:pt x="473" y="413"/>
                  </a:cubicBezTo>
                  <a:cubicBezTo>
                    <a:pt x="500" y="404"/>
                    <a:pt x="527" y="395"/>
                    <a:pt x="554" y="381"/>
                  </a:cubicBezTo>
                  <a:cubicBezTo>
                    <a:pt x="572" y="368"/>
                    <a:pt x="594" y="350"/>
                    <a:pt x="612" y="332"/>
                  </a:cubicBezTo>
                  <a:cubicBezTo>
                    <a:pt x="630" y="314"/>
                    <a:pt x="644" y="291"/>
                    <a:pt x="657" y="269"/>
                  </a:cubicBezTo>
                  <a:cubicBezTo>
                    <a:pt x="680" y="237"/>
                    <a:pt x="693" y="197"/>
                    <a:pt x="698" y="156"/>
                  </a:cubicBezTo>
                  <a:cubicBezTo>
                    <a:pt x="702" y="129"/>
                    <a:pt x="702" y="102"/>
                    <a:pt x="702" y="75"/>
                  </a:cubicBezTo>
                  <a:cubicBezTo>
                    <a:pt x="698" y="67"/>
                    <a:pt x="698" y="58"/>
                    <a:pt x="698" y="44"/>
                  </a:cubicBezTo>
                  <a:lnTo>
                    <a:pt x="698" y="40"/>
                  </a:lnTo>
                  <a:cubicBezTo>
                    <a:pt x="690" y="15"/>
                    <a:pt x="668" y="1"/>
                    <a:pt x="646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3434400" y="3097475"/>
              <a:ext cx="30625" cy="20425"/>
            </a:xfrm>
            <a:custGeom>
              <a:avLst/>
              <a:gdLst/>
              <a:ahLst/>
              <a:cxnLst/>
              <a:rect l="l" t="t" r="r" b="b"/>
              <a:pathLst>
                <a:path w="1225" h="817" extrusionOk="0">
                  <a:moveTo>
                    <a:pt x="874" y="1"/>
                  </a:moveTo>
                  <a:cubicBezTo>
                    <a:pt x="714" y="1"/>
                    <a:pt x="493" y="73"/>
                    <a:pt x="329" y="219"/>
                  </a:cubicBezTo>
                  <a:cubicBezTo>
                    <a:pt x="64" y="458"/>
                    <a:pt x="1" y="746"/>
                    <a:pt x="73" y="804"/>
                  </a:cubicBezTo>
                  <a:cubicBezTo>
                    <a:pt x="83" y="812"/>
                    <a:pt x="94" y="816"/>
                    <a:pt x="107" y="816"/>
                  </a:cubicBezTo>
                  <a:cubicBezTo>
                    <a:pt x="179" y="816"/>
                    <a:pt x="286" y="681"/>
                    <a:pt x="482" y="566"/>
                  </a:cubicBezTo>
                  <a:cubicBezTo>
                    <a:pt x="838" y="359"/>
                    <a:pt x="1225" y="422"/>
                    <a:pt x="1076" y="84"/>
                  </a:cubicBezTo>
                  <a:cubicBezTo>
                    <a:pt x="1052" y="29"/>
                    <a:pt x="975" y="1"/>
                    <a:pt x="874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3512800" y="3087650"/>
              <a:ext cx="30725" cy="19900"/>
            </a:xfrm>
            <a:custGeom>
              <a:avLst/>
              <a:gdLst/>
              <a:ahLst/>
              <a:cxnLst/>
              <a:rect l="l" t="t" r="r" b="b"/>
              <a:pathLst>
                <a:path w="1229" h="796" extrusionOk="0">
                  <a:moveTo>
                    <a:pt x="347" y="1"/>
                  </a:moveTo>
                  <a:cubicBezTo>
                    <a:pt x="240" y="1"/>
                    <a:pt x="159" y="30"/>
                    <a:pt x="135" y="86"/>
                  </a:cubicBezTo>
                  <a:cubicBezTo>
                    <a:pt x="0" y="432"/>
                    <a:pt x="383" y="356"/>
                    <a:pt x="743" y="558"/>
                  </a:cubicBezTo>
                  <a:cubicBezTo>
                    <a:pt x="942" y="666"/>
                    <a:pt x="1053" y="796"/>
                    <a:pt x="1123" y="796"/>
                  </a:cubicBezTo>
                  <a:cubicBezTo>
                    <a:pt x="1136" y="796"/>
                    <a:pt x="1147" y="792"/>
                    <a:pt x="1157" y="783"/>
                  </a:cubicBezTo>
                  <a:cubicBezTo>
                    <a:pt x="1229" y="725"/>
                    <a:pt x="1161" y="437"/>
                    <a:pt x="887" y="203"/>
                  </a:cubicBezTo>
                  <a:cubicBezTo>
                    <a:pt x="722" y="66"/>
                    <a:pt x="507" y="1"/>
                    <a:pt x="347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3392125" y="3182900"/>
              <a:ext cx="18700" cy="8075"/>
            </a:xfrm>
            <a:custGeom>
              <a:avLst/>
              <a:gdLst/>
              <a:ahLst/>
              <a:cxnLst/>
              <a:rect l="l" t="t" r="r" b="b"/>
              <a:pathLst>
                <a:path w="748" h="323" extrusionOk="0">
                  <a:moveTo>
                    <a:pt x="374" y="1"/>
                  </a:moveTo>
                  <a:cubicBezTo>
                    <a:pt x="216" y="5"/>
                    <a:pt x="77" y="100"/>
                    <a:pt x="9" y="244"/>
                  </a:cubicBezTo>
                  <a:lnTo>
                    <a:pt x="14" y="239"/>
                  </a:lnTo>
                  <a:lnTo>
                    <a:pt x="14" y="239"/>
                  </a:lnTo>
                  <a:cubicBezTo>
                    <a:pt x="0" y="274"/>
                    <a:pt x="29" y="308"/>
                    <a:pt x="61" y="308"/>
                  </a:cubicBezTo>
                  <a:cubicBezTo>
                    <a:pt x="71" y="308"/>
                    <a:pt x="81" y="305"/>
                    <a:pt x="90" y="298"/>
                  </a:cubicBezTo>
                  <a:cubicBezTo>
                    <a:pt x="90" y="298"/>
                    <a:pt x="126" y="275"/>
                    <a:pt x="185" y="244"/>
                  </a:cubicBezTo>
                  <a:cubicBezTo>
                    <a:pt x="239" y="203"/>
                    <a:pt x="306" y="185"/>
                    <a:pt x="378" y="181"/>
                  </a:cubicBezTo>
                  <a:cubicBezTo>
                    <a:pt x="410" y="181"/>
                    <a:pt x="446" y="185"/>
                    <a:pt x="477" y="199"/>
                  </a:cubicBezTo>
                  <a:cubicBezTo>
                    <a:pt x="491" y="208"/>
                    <a:pt x="509" y="217"/>
                    <a:pt x="522" y="221"/>
                  </a:cubicBezTo>
                  <a:lnTo>
                    <a:pt x="567" y="248"/>
                  </a:lnTo>
                  <a:cubicBezTo>
                    <a:pt x="590" y="262"/>
                    <a:pt x="612" y="280"/>
                    <a:pt x="635" y="293"/>
                  </a:cubicBezTo>
                  <a:cubicBezTo>
                    <a:pt x="648" y="307"/>
                    <a:pt x="662" y="311"/>
                    <a:pt x="662" y="311"/>
                  </a:cubicBezTo>
                  <a:lnTo>
                    <a:pt x="666" y="316"/>
                  </a:lnTo>
                  <a:cubicBezTo>
                    <a:pt x="673" y="320"/>
                    <a:pt x="681" y="322"/>
                    <a:pt x="689" y="322"/>
                  </a:cubicBezTo>
                  <a:cubicBezTo>
                    <a:pt x="697" y="322"/>
                    <a:pt x="704" y="320"/>
                    <a:pt x="711" y="316"/>
                  </a:cubicBezTo>
                  <a:cubicBezTo>
                    <a:pt x="734" y="307"/>
                    <a:pt x="747" y="275"/>
                    <a:pt x="734" y="253"/>
                  </a:cubicBezTo>
                  <a:cubicBezTo>
                    <a:pt x="734" y="253"/>
                    <a:pt x="729" y="239"/>
                    <a:pt x="716" y="221"/>
                  </a:cubicBezTo>
                  <a:cubicBezTo>
                    <a:pt x="702" y="190"/>
                    <a:pt x="684" y="163"/>
                    <a:pt x="662" y="140"/>
                  </a:cubicBezTo>
                  <a:cubicBezTo>
                    <a:pt x="630" y="104"/>
                    <a:pt x="590" y="73"/>
                    <a:pt x="549" y="46"/>
                  </a:cubicBezTo>
                  <a:cubicBezTo>
                    <a:pt x="495" y="19"/>
                    <a:pt x="437" y="1"/>
                    <a:pt x="374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3475350" y="3180100"/>
              <a:ext cx="31975" cy="9925"/>
            </a:xfrm>
            <a:custGeom>
              <a:avLst/>
              <a:gdLst/>
              <a:ahLst/>
              <a:cxnLst/>
              <a:rect l="l" t="t" r="r" b="b"/>
              <a:pathLst>
                <a:path w="1279" h="397" extrusionOk="0">
                  <a:moveTo>
                    <a:pt x="566" y="1"/>
                  </a:moveTo>
                  <a:cubicBezTo>
                    <a:pt x="262" y="1"/>
                    <a:pt x="9" y="117"/>
                    <a:pt x="9" y="117"/>
                  </a:cubicBezTo>
                  <a:lnTo>
                    <a:pt x="0" y="122"/>
                  </a:lnTo>
                  <a:cubicBezTo>
                    <a:pt x="221" y="275"/>
                    <a:pt x="477" y="365"/>
                    <a:pt x="747" y="387"/>
                  </a:cubicBezTo>
                  <a:cubicBezTo>
                    <a:pt x="797" y="393"/>
                    <a:pt x="847" y="397"/>
                    <a:pt x="897" y="397"/>
                  </a:cubicBezTo>
                  <a:cubicBezTo>
                    <a:pt x="1026" y="397"/>
                    <a:pt x="1155" y="375"/>
                    <a:pt x="1278" y="333"/>
                  </a:cubicBezTo>
                  <a:cubicBezTo>
                    <a:pt x="1076" y="73"/>
                    <a:pt x="805" y="1"/>
                    <a:pt x="566" y="1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3464675" y="3164450"/>
              <a:ext cx="58825" cy="24000"/>
            </a:xfrm>
            <a:custGeom>
              <a:avLst/>
              <a:gdLst/>
              <a:ahLst/>
              <a:cxnLst/>
              <a:rect l="l" t="t" r="r" b="b"/>
              <a:pathLst>
                <a:path w="2353" h="960" extrusionOk="0">
                  <a:moveTo>
                    <a:pt x="352" y="1"/>
                  </a:moveTo>
                  <a:cubicBezTo>
                    <a:pt x="254" y="1"/>
                    <a:pt x="165" y="41"/>
                    <a:pt x="90" y="149"/>
                  </a:cubicBezTo>
                  <a:cubicBezTo>
                    <a:pt x="0" y="289"/>
                    <a:pt x="131" y="550"/>
                    <a:pt x="427" y="752"/>
                  </a:cubicBezTo>
                  <a:lnTo>
                    <a:pt x="436" y="743"/>
                  </a:lnTo>
                  <a:cubicBezTo>
                    <a:pt x="436" y="743"/>
                    <a:pt x="690" y="625"/>
                    <a:pt x="994" y="625"/>
                  </a:cubicBezTo>
                  <a:cubicBezTo>
                    <a:pt x="1233" y="625"/>
                    <a:pt x="1503" y="698"/>
                    <a:pt x="1705" y="959"/>
                  </a:cubicBezTo>
                  <a:cubicBezTo>
                    <a:pt x="2177" y="793"/>
                    <a:pt x="2353" y="343"/>
                    <a:pt x="2186" y="185"/>
                  </a:cubicBezTo>
                  <a:cubicBezTo>
                    <a:pt x="2142" y="144"/>
                    <a:pt x="2098" y="127"/>
                    <a:pt x="2050" y="127"/>
                  </a:cubicBezTo>
                  <a:cubicBezTo>
                    <a:pt x="1887" y="127"/>
                    <a:pt x="1685" y="318"/>
                    <a:pt x="1282" y="318"/>
                  </a:cubicBezTo>
                  <a:cubicBezTo>
                    <a:pt x="1259" y="318"/>
                    <a:pt x="1235" y="317"/>
                    <a:pt x="1210" y="316"/>
                  </a:cubicBezTo>
                  <a:cubicBezTo>
                    <a:pt x="947" y="299"/>
                    <a:pt x="618" y="1"/>
                    <a:pt x="352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3395875" y="3037500"/>
              <a:ext cx="177000" cy="78375"/>
            </a:xfrm>
            <a:custGeom>
              <a:avLst/>
              <a:gdLst/>
              <a:ahLst/>
              <a:cxnLst/>
              <a:rect l="l" t="t" r="r" b="b"/>
              <a:pathLst>
                <a:path w="7080" h="3135" extrusionOk="0">
                  <a:moveTo>
                    <a:pt x="2986" y="0"/>
                  </a:moveTo>
                  <a:lnTo>
                    <a:pt x="2712" y="5"/>
                  </a:lnTo>
                  <a:lnTo>
                    <a:pt x="2437" y="41"/>
                  </a:lnTo>
                  <a:cubicBezTo>
                    <a:pt x="2347" y="63"/>
                    <a:pt x="2253" y="86"/>
                    <a:pt x="2167" y="117"/>
                  </a:cubicBezTo>
                  <a:cubicBezTo>
                    <a:pt x="2082" y="148"/>
                    <a:pt x="1992" y="189"/>
                    <a:pt x="1915" y="238"/>
                  </a:cubicBezTo>
                  <a:cubicBezTo>
                    <a:pt x="1839" y="283"/>
                    <a:pt x="1767" y="346"/>
                    <a:pt x="1690" y="400"/>
                  </a:cubicBezTo>
                  <a:cubicBezTo>
                    <a:pt x="1623" y="468"/>
                    <a:pt x="1560" y="540"/>
                    <a:pt x="1497" y="607"/>
                  </a:cubicBezTo>
                  <a:lnTo>
                    <a:pt x="1344" y="846"/>
                  </a:lnTo>
                  <a:lnTo>
                    <a:pt x="1232" y="1084"/>
                  </a:lnTo>
                  <a:lnTo>
                    <a:pt x="1119" y="1327"/>
                  </a:lnTo>
                  <a:cubicBezTo>
                    <a:pt x="1083" y="1399"/>
                    <a:pt x="1038" y="1476"/>
                    <a:pt x="989" y="1543"/>
                  </a:cubicBezTo>
                  <a:cubicBezTo>
                    <a:pt x="939" y="1611"/>
                    <a:pt x="881" y="1669"/>
                    <a:pt x="818" y="1723"/>
                  </a:cubicBezTo>
                  <a:cubicBezTo>
                    <a:pt x="764" y="1768"/>
                    <a:pt x="699" y="1798"/>
                    <a:pt x="630" y="1810"/>
                  </a:cubicBezTo>
                  <a:lnTo>
                    <a:pt x="630" y="1810"/>
                  </a:lnTo>
                  <a:lnTo>
                    <a:pt x="588" y="1759"/>
                  </a:lnTo>
                  <a:lnTo>
                    <a:pt x="516" y="1701"/>
                  </a:lnTo>
                  <a:cubicBezTo>
                    <a:pt x="471" y="1660"/>
                    <a:pt x="422" y="1629"/>
                    <a:pt x="372" y="1597"/>
                  </a:cubicBezTo>
                  <a:cubicBezTo>
                    <a:pt x="269" y="1534"/>
                    <a:pt x="165" y="1476"/>
                    <a:pt x="57" y="1426"/>
                  </a:cubicBezTo>
                  <a:lnTo>
                    <a:pt x="62" y="1417"/>
                  </a:lnTo>
                  <a:cubicBezTo>
                    <a:pt x="57" y="1415"/>
                    <a:pt x="52" y="1413"/>
                    <a:pt x="47" y="1413"/>
                  </a:cubicBezTo>
                  <a:cubicBezTo>
                    <a:pt x="19" y="1413"/>
                    <a:pt x="0" y="1456"/>
                    <a:pt x="35" y="1471"/>
                  </a:cubicBezTo>
                  <a:cubicBezTo>
                    <a:pt x="134" y="1530"/>
                    <a:pt x="233" y="1593"/>
                    <a:pt x="327" y="1660"/>
                  </a:cubicBezTo>
                  <a:cubicBezTo>
                    <a:pt x="372" y="1692"/>
                    <a:pt x="417" y="1728"/>
                    <a:pt x="462" y="1763"/>
                  </a:cubicBezTo>
                  <a:lnTo>
                    <a:pt x="521" y="1822"/>
                  </a:lnTo>
                  <a:lnTo>
                    <a:pt x="566" y="1880"/>
                  </a:lnTo>
                  <a:lnTo>
                    <a:pt x="575" y="1889"/>
                  </a:lnTo>
                  <a:cubicBezTo>
                    <a:pt x="579" y="1903"/>
                    <a:pt x="593" y="1907"/>
                    <a:pt x="606" y="1907"/>
                  </a:cubicBezTo>
                  <a:cubicBezTo>
                    <a:pt x="705" y="1907"/>
                    <a:pt x="804" y="1871"/>
                    <a:pt x="885" y="1808"/>
                  </a:cubicBezTo>
                  <a:cubicBezTo>
                    <a:pt x="962" y="1754"/>
                    <a:pt x="1034" y="1687"/>
                    <a:pt x="1092" y="1615"/>
                  </a:cubicBezTo>
                  <a:cubicBezTo>
                    <a:pt x="1146" y="1539"/>
                    <a:pt x="1196" y="1462"/>
                    <a:pt x="1241" y="1381"/>
                  </a:cubicBezTo>
                  <a:lnTo>
                    <a:pt x="1362" y="1143"/>
                  </a:lnTo>
                  <a:lnTo>
                    <a:pt x="1479" y="904"/>
                  </a:lnTo>
                  <a:lnTo>
                    <a:pt x="1623" y="702"/>
                  </a:lnTo>
                  <a:lnTo>
                    <a:pt x="1798" y="522"/>
                  </a:lnTo>
                  <a:cubicBezTo>
                    <a:pt x="1866" y="472"/>
                    <a:pt x="1933" y="418"/>
                    <a:pt x="2001" y="378"/>
                  </a:cubicBezTo>
                  <a:cubicBezTo>
                    <a:pt x="2077" y="342"/>
                    <a:pt x="2145" y="292"/>
                    <a:pt x="2226" y="270"/>
                  </a:cubicBezTo>
                  <a:cubicBezTo>
                    <a:pt x="2307" y="252"/>
                    <a:pt x="2388" y="220"/>
                    <a:pt x="2469" y="207"/>
                  </a:cubicBezTo>
                  <a:lnTo>
                    <a:pt x="2725" y="171"/>
                  </a:lnTo>
                  <a:lnTo>
                    <a:pt x="2981" y="171"/>
                  </a:lnTo>
                  <a:cubicBezTo>
                    <a:pt x="3062" y="171"/>
                    <a:pt x="3157" y="175"/>
                    <a:pt x="3242" y="189"/>
                  </a:cubicBezTo>
                  <a:cubicBezTo>
                    <a:pt x="3323" y="202"/>
                    <a:pt x="3409" y="211"/>
                    <a:pt x="3494" y="229"/>
                  </a:cubicBezTo>
                  <a:cubicBezTo>
                    <a:pt x="3661" y="265"/>
                    <a:pt x="3827" y="315"/>
                    <a:pt x="3985" y="378"/>
                  </a:cubicBezTo>
                  <a:cubicBezTo>
                    <a:pt x="4142" y="445"/>
                    <a:pt x="4295" y="526"/>
                    <a:pt x="4439" y="616"/>
                  </a:cubicBezTo>
                  <a:cubicBezTo>
                    <a:pt x="4583" y="715"/>
                    <a:pt x="4722" y="819"/>
                    <a:pt x="4848" y="936"/>
                  </a:cubicBezTo>
                  <a:cubicBezTo>
                    <a:pt x="5105" y="1174"/>
                    <a:pt x="5339" y="1435"/>
                    <a:pt x="5546" y="1719"/>
                  </a:cubicBezTo>
                  <a:cubicBezTo>
                    <a:pt x="5757" y="1997"/>
                    <a:pt x="5951" y="2299"/>
                    <a:pt x="6171" y="2578"/>
                  </a:cubicBezTo>
                  <a:cubicBezTo>
                    <a:pt x="6279" y="2722"/>
                    <a:pt x="6405" y="2857"/>
                    <a:pt x="6544" y="2974"/>
                  </a:cubicBezTo>
                  <a:cubicBezTo>
                    <a:pt x="6659" y="3077"/>
                    <a:pt x="6807" y="3135"/>
                    <a:pt x="6958" y="3135"/>
                  </a:cubicBezTo>
                  <a:cubicBezTo>
                    <a:pt x="6991" y="3135"/>
                    <a:pt x="7024" y="3132"/>
                    <a:pt x="7057" y="3127"/>
                  </a:cubicBezTo>
                  <a:cubicBezTo>
                    <a:pt x="7071" y="3127"/>
                    <a:pt x="7080" y="3113"/>
                    <a:pt x="7080" y="3104"/>
                  </a:cubicBezTo>
                  <a:cubicBezTo>
                    <a:pt x="7075" y="3091"/>
                    <a:pt x="7066" y="3082"/>
                    <a:pt x="7053" y="3082"/>
                  </a:cubicBezTo>
                  <a:cubicBezTo>
                    <a:pt x="7037" y="3083"/>
                    <a:pt x="7022" y="3083"/>
                    <a:pt x="7007" y="3083"/>
                  </a:cubicBezTo>
                  <a:cubicBezTo>
                    <a:pt x="6852" y="3083"/>
                    <a:pt x="6704" y="3021"/>
                    <a:pt x="6594" y="2911"/>
                  </a:cubicBezTo>
                  <a:cubicBezTo>
                    <a:pt x="6463" y="2794"/>
                    <a:pt x="6351" y="2663"/>
                    <a:pt x="6256" y="2519"/>
                  </a:cubicBezTo>
                  <a:cubicBezTo>
                    <a:pt x="6054" y="2231"/>
                    <a:pt x="5865" y="1930"/>
                    <a:pt x="5658" y="1638"/>
                  </a:cubicBezTo>
                  <a:cubicBezTo>
                    <a:pt x="5456" y="1341"/>
                    <a:pt x="5222" y="1066"/>
                    <a:pt x="4961" y="814"/>
                  </a:cubicBezTo>
                  <a:cubicBezTo>
                    <a:pt x="4830" y="693"/>
                    <a:pt x="4686" y="580"/>
                    <a:pt x="4534" y="477"/>
                  </a:cubicBezTo>
                  <a:cubicBezTo>
                    <a:pt x="4228" y="274"/>
                    <a:pt x="3890" y="130"/>
                    <a:pt x="3530" y="54"/>
                  </a:cubicBezTo>
                  <a:cubicBezTo>
                    <a:pt x="3440" y="36"/>
                    <a:pt x="3346" y="18"/>
                    <a:pt x="3256" y="14"/>
                  </a:cubicBezTo>
                  <a:cubicBezTo>
                    <a:pt x="3166" y="9"/>
                    <a:pt x="3085" y="0"/>
                    <a:pt x="2986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3616825" y="3788750"/>
              <a:ext cx="42100" cy="28875"/>
            </a:xfrm>
            <a:custGeom>
              <a:avLst/>
              <a:gdLst/>
              <a:ahLst/>
              <a:cxnLst/>
              <a:rect l="l" t="t" r="r" b="b"/>
              <a:pathLst>
                <a:path w="1684" h="1155" extrusionOk="0">
                  <a:moveTo>
                    <a:pt x="28" y="1"/>
                  </a:moveTo>
                  <a:lnTo>
                    <a:pt x="1" y="5"/>
                  </a:lnTo>
                  <a:cubicBezTo>
                    <a:pt x="46" y="230"/>
                    <a:pt x="82" y="374"/>
                    <a:pt x="104" y="415"/>
                  </a:cubicBezTo>
                  <a:cubicBezTo>
                    <a:pt x="383" y="923"/>
                    <a:pt x="1027" y="1155"/>
                    <a:pt x="1313" y="1155"/>
                  </a:cubicBezTo>
                  <a:cubicBezTo>
                    <a:pt x="1341" y="1155"/>
                    <a:pt x="1366" y="1152"/>
                    <a:pt x="1386" y="1148"/>
                  </a:cubicBezTo>
                  <a:cubicBezTo>
                    <a:pt x="1683" y="1080"/>
                    <a:pt x="1121" y="307"/>
                    <a:pt x="1161" y="190"/>
                  </a:cubicBezTo>
                  <a:lnTo>
                    <a:pt x="1161" y="190"/>
                  </a:lnTo>
                  <a:cubicBezTo>
                    <a:pt x="1120" y="194"/>
                    <a:pt x="1076" y="196"/>
                    <a:pt x="1031" y="196"/>
                  </a:cubicBezTo>
                  <a:cubicBezTo>
                    <a:pt x="596" y="196"/>
                    <a:pt x="28" y="1"/>
                    <a:pt x="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3549800" y="3795725"/>
              <a:ext cx="39050" cy="32825"/>
            </a:xfrm>
            <a:custGeom>
              <a:avLst/>
              <a:gdLst/>
              <a:ahLst/>
              <a:cxnLst/>
              <a:rect l="l" t="t" r="r" b="b"/>
              <a:pathLst>
                <a:path w="1562" h="1313" extrusionOk="0">
                  <a:moveTo>
                    <a:pt x="50" y="1"/>
                  </a:moveTo>
                  <a:lnTo>
                    <a:pt x="1" y="14"/>
                  </a:lnTo>
                  <a:cubicBezTo>
                    <a:pt x="59" y="293"/>
                    <a:pt x="113" y="482"/>
                    <a:pt x="153" y="545"/>
                  </a:cubicBezTo>
                  <a:cubicBezTo>
                    <a:pt x="474" y="1030"/>
                    <a:pt x="1006" y="1313"/>
                    <a:pt x="1270" y="1313"/>
                  </a:cubicBezTo>
                  <a:cubicBezTo>
                    <a:pt x="1295" y="1313"/>
                    <a:pt x="1317" y="1310"/>
                    <a:pt x="1337" y="1305"/>
                  </a:cubicBezTo>
                  <a:cubicBezTo>
                    <a:pt x="1562" y="1251"/>
                    <a:pt x="1211" y="586"/>
                    <a:pt x="1211" y="586"/>
                  </a:cubicBezTo>
                  <a:cubicBezTo>
                    <a:pt x="1211" y="586"/>
                    <a:pt x="1215" y="532"/>
                    <a:pt x="1229" y="428"/>
                  </a:cubicBezTo>
                  <a:lnTo>
                    <a:pt x="1229" y="428"/>
                  </a:lnTo>
                  <a:cubicBezTo>
                    <a:pt x="1216" y="428"/>
                    <a:pt x="1204" y="429"/>
                    <a:pt x="1191" y="429"/>
                  </a:cubicBezTo>
                  <a:cubicBezTo>
                    <a:pt x="577" y="429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3389975" y="3415475"/>
              <a:ext cx="290200" cy="390975"/>
            </a:xfrm>
            <a:custGeom>
              <a:avLst/>
              <a:gdLst/>
              <a:ahLst/>
              <a:cxnLst/>
              <a:rect l="l" t="t" r="r" b="b"/>
              <a:pathLst>
                <a:path w="11608" h="15639" extrusionOk="0">
                  <a:moveTo>
                    <a:pt x="4387" y="1"/>
                  </a:moveTo>
                  <a:cubicBezTo>
                    <a:pt x="4450" y="100"/>
                    <a:pt x="4626" y="748"/>
                    <a:pt x="4504" y="824"/>
                  </a:cubicBezTo>
                  <a:cubicBezTo>
                    <a:pt x="4491" y="832"/>
                    <a:pt x="4477" y="835"/>
                    <a:pt x="4463" y="835"/>
                  </a:cubicBezTo>
                  <a:cubicBezTo>
                    <a:pt x="4337" y="835"/>
                    <a:pt x="4153" y="590"/>
                    <a:pt x="4153" y="590"/>
                  </a:cubicBezTo>
                  <a:lnTo>
                    <a:pt x="4140" y="590"/>
                  </a:lnTo>
                  <a:cubicBezTo>
                    <a:pt x="4140" y="721"/>
                    <a:pt x="4108" y="824"/>
                    <a:pt x="4050" y="833"/>
                  </a:cubicBezTo>
                  <a:cubicBezTo>
                    <a:pt x="4047" y="834"/>
                    <a:pt x="4044" y="834"/>
                    <a:pt x="4041" y="834"/>
                  </a:cubicBezTo>
                  <a:cubicBezTo>
                    <a:pt x="3906" y="834"/>
                    <a:pt x="3433" y="383"/>
                    <a:pt x="3433" y="383"/>
                  </a:cubicBezTo>
                  <a:cubicBezTo>
                    <a:pt x="3433" y="383"/>
                    <a:pt x="3420" y="388"/>
                    <a:pt x="3397" y="392"/>
                  </a:cubicBezTo>
                  <a:cubicBezTo>
                    <a:pt x="3202" y="436"/>
                    <a:pt x="2181" y="657"/>
                    <a:pt x="1191" y="657"/>
                  </a:cubicBezTo>
                  <a:cubicBezTo>
                    <a:pt x="952" y="657"/>
                    <a:pt x="715" y="644"/>
                    <a:pt x="491" y="613"/>
                  </a:cubicBezTo>
                  <a:cubicBezTo>
                    <a:pt x="370" y="1000"/>
                    <a:pt x="1" y="2354"/>
                    <a:pt x="451" y="3474"/>
                  </a:cubicBezTo>
                  <a:cubicBezTo>
                    <a:pt x="1184" y="5309"/>
                    <a:pt x="5093" y="6375"/>
                    <a:pt x="5093" y="6375"/>
                  </a:cubicBezTo>
                  <a:cubicBezTo>
                    <a:pt x="5093" y="6375"/>
                    <a:pt x="5948" y="13209"/>
                    <a:pt x="6394" y="15224"/>
                  </a:cubicBezTo>
                  <a:lnTo>
                    <a:pt x="6447" y="15215"/>
                  </a:lnTo>
                  <a:cubicBezTo>
                    <a:pt x="6447" y="15215"/>
                    <a:pt x="6970" y="15639"/>
                    <a:pt x="7584" y="15639"/>
                  </a:cubicBezTo>
                  <a:cubicBezTo>
                    <a:pt x="7596" y="15639"/>
                    <a:pt x="7609" y="15638"/>
                    <a:pt x="7622" y="15638"/>
                  </a:cubicBezTo>
                  <a:cubicBezTo>
                    <a:pt x="7712" y="14945"/>
                    <a:pt x="8071" y="12044"/>
                    <a:pt x="8323" y="9394"/>
                  </a:cubicBezTo>
                  <a:cubicBezTo>
                    <a:pt x="8494" y="11315"/>
                    <a:pt x="8877" y="13924"/>
                    <a:pt x="9079" y="14932"/>
                  </a:cubicBezTo>
                  <a:lnTo>
                    <a:pt x="9106" y="14932"/>
                  </a:lnTo>
                  <a:cubicBezTo>
                    <a:pt x="9106" y="14932"/>
                    <a:pt x="9662" y="15124"/>
                    <a:pt x="10094" y="15124"/>
                  </a:cubicBezTo>
                  <a:cubicBezTo>
                    <a:pt x="10143" y="15124"/>
                    <a:pt x="10190" y="15122"/>
                    <a:pt x="10235" y="15116"/>
                  </a:cubicBezTo>
                  <a:cubicBezTo>
                    <a:pt x="10330" y="14833"/>
                    <a:pt x="11607" y="6326"/>
                    <a:pt x="10915" y="4063"/>
                  </a:cubicBezTo>
                  <a:cubicBezTo>
                    <a:pt x="10487" y="2673"/>
                    <a:pt x="6447" y="176"/>
                    <a:pt x="6447" y="176"/>
                  </a:cubicBezTo>
                  <a:lnTo>
                    <a:pt x="6411" y="163"/>
                  </a:lnTo>
                  <a:lnTo>
                    <a:pt x="6411" y="158"/>
                  </a:lnTo>
                  <a:lnTo>
                    <a:pt x="6371" y="154"/>
                  </a:lnTo>
                  <a:cubicBezTo>
                    <a:pt x="6371" y="154"/>
                    <a:pt x="6200" y="320"/>
                    <a:pt x="5179" y="329"/>
                  </a:cubicBezTo>
                  <a:lnTo>
                    <a:pt x="5111" y="338"/>
                  </a:lnTo>
                  <a:cubicBezTo>
                    <a:pt x="5134" y="446"/>
                    <a:pt x="5129" y="527"/>
                    <a:pt x="5098" y="563"/>
                  </a:cubicBezTo>
                  <a:cubicBezTo>
                    <a:pt x="5084" y="579"/>
                    <a:pt x="5066" y="586"/>
                    <a:pt x="5045" y="586"/>
                  </a:cubicBezTo>
                  <a:cubicBezTo>
                    <a:pt x="4864" y="586"/>
                    <a:pt x="4440" y="69"/>
                    <a:pt x="4387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3474325" y="3390400"/>
              <a:ext cx="44125" cy="46025"/>
            </a:xfrm>
            <a:custGeom>
              <a:avLst/>
              <a:gdLst/>
              <a:ahLst/>
              <a:cxnLst/>
              <a:rect l="l" t="t" r="r" b="b"/>
              <a:pathLst>
                <a:path w="1765" h="1841" extrusionOk="0">
                  <a:moveTo>
                    <a:pt x="586" y="1"/>
                  </a:moveTo>
                  <a:lnTo>
                    <a:pt x="577" y="32"/>
                  </a:lnTo>
                  <a:cubicBezTo>
                    <a:pt x="577" y="32"/>
                    <a:pt x="32" y="586"/>
                    <a:pt x="1" y="1314"/>
                  </a:cubicBezTo>
                  <a:lnTo>
                    <a:pt x="28" y="1395"/>
                  </a:lnTo>
                  <a:cubicBezTo>
                    <a:pt x="46" y="1391"/>
                    <a:pt x="59" y="1391"/>
                    <a:pt x="59" y="1391"/>
                  </a:cubicBezTo>
                  <a:cubicBezTo>
                    <a:pt x="59" y="1391"/>
                    <a:pt x="540" y="1841"/>
                    <a:pt x="670" y="1841"/>
                  </a:cubicBezTo>
                  <a:cubicBezTo>
                    <a:pt x="672" y="1841"/>
                    <a:pt x="674" y="1841"/>
                    <a:pt x="676" y="1841"/>
                  </a:cubicBezTo>
                  <a:cubicBezTo>
                    <a:pt x="739" y="1832"/>
                    <a:pt x="766" y="1728"/>
                    <a:pt x="770" y="1598"/>
                  </a:cubicBezTo>
                  <a:lnTo>
                    <a:pt x="784" y="1598"/>
                  </a:lnTo>
                  <a:cubicBezTo>
                    <a:pt x="784" y="1598"/>
                    <a:pt x="969" y="1839"/>
                    <a:pt x="1092" y="1839"/>
                  </a:cubicBezTo>
                  <a:cubicBezTo>
                    <a:pt x="1107" y="1839"/>
                    <a:pt x="1122" y="1836"/>
                    <a:pt x="1135" y="1827"/>
                  </a:cubicBezTo>
                  <a:cubicBezTo>
                    <a:pt x="1256" y="1755"/>
                    <a:pt x="1081" y="1103"/>
                    <a:pt x="1022" y="1008"/>
                  </a:cubicBezTo>
                  <a:lnTo>
                    <a:pt x="1022" y="1008"/>
                  </a:lnTo>
                  <a:cubicBezTo>
                    <a:pt x="1071" y="1073"/>
                    <a:pt x="1495" y="1593"/>
                    <a:pt x="1676" y="1593"/>
                  </a:cubicBezTo>
                  <a:cubicBezTo>
                    <a:pt x="1697" y="1593"/>
                    <a:pt x="1715" y="1586"/>
                    <a:pt x="1728" y="1571"/>
                  </a:cubicBezTo>
                  <a:cubicBezTo>
                    <a:pt x="1760" y="1535"/>
                    <a:pt x="1764" y="1454"/>
                    <a:pt x="1742" y="1341"/>
                  </a:cubicBezTo>
                  <a:cubicBezTo>
                    <a:pt x="1679" y="986"/>
                    <a:pt x="1391" y="356"/>
                    <a:pt x="1238" y="262"/>
                  </a:cubicBezTo>
                  <a:cubicBezTo>
                    <a:pt x="1027" y="158"/>
                    <a:pt x="811" y="68"/>
                    <a:pt x="586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3636500" y="3199400"/>
              <a:ext cx="58850" cy="60225"/>
            </a:xfrm>
            <a:custGeom>
              <a:avLst/>
              <a:gdLst/>
              <a:ahLst/>
              <a:cxnLst/>
              <a:rect l="l" t="t" r="r" b="b"/>
              <a:pathLst>
                <a:path w="2354" h="2409" extrusionOk="0">
                  <a:moveTo>
                    <a:pt x="1323" y="1"/>
                  </a:moveTo>
                  <a:cubicBezTo>
                    <a:pt x="1314" y="1"/>
                    <a:pt x="1306" y="1"/>
                    <a:pt x="1297" y="2"/>
                  </a:cubicBezTo>
                  <a:cubicBezTo>
                    <a:pt x="892" y="47"/>
                    <a:pt x="608" y="938"/>
                    <a:pt x="608" y="938"/>
                  </a:cubicBezTo>
                  <a:cubicBezTo>
                    <a:pt x="608" y="938"/>
                    <a:pt x="535" y="575"/>
                    <a:pt x="378" y="575"/>
                  </a:cubicBezTo>
                  <a:cubicBezTo>
                    <a:pt x="348" y="575"/>
                    <a:pt x="316" y="588"/>
                    <a:pt x="280" y="618"/>
                  </a:cubicBezTo>
                  <a:cubicBezTo>
                    <a:pt x="271" y="627"/>
                    <a:pt x="257" y="641"/>
                    <a:pt x="244" y="654"/>
                  </a:cubicBezTo>
                  <a:cubicBezTo>
                    <a:pt x="1" y="938"/>
                    <a:pt x="320" y="1694"/>
                    <a:pt x="320" y="1694"/>
                  </a:cubicBezTo>
                  <a:cubicBezTo>
                    <a:pt x="320" y="1694"/>
                    <a:pt x="311" y="1712"/>
                    <a:pt x="298" y="1752"/>
                  </a:cubicBezTo>
                  <a:lnTo>
                    <a:pt x="325" y="1761"/>
                  </a:lnTo>
                  <a:cubicBezTo>
                    <a:pt x="325" y="1761"/>
                    <a:pt x="1042" y="2392"/>
                    <a:pt x="1600" y="2392"/>
                  </a:cubicBezTo>
                  <a:cubicBezTo>
                    <a:pt x="1611" y="2392"/>
                    <a:pt x="1623" y="2391"/>
                    <a:pt x="1634" y="2391"/>
                  </a:cubicBezTo>
                  <a:lnTo>
                    <a:pt x="1715" y="2409"/>
                  </a:lnTo>
                  <a:cubicBezTo>
                    <a:pt x="1719" y="2386"/>
                    <a:pt x="1724" y="2364"/>
                    <a:pt x="1728" y="2346"/>
                  </a:cubicBezTo>
                  <a:cubicBezTo>
                    <a:pt x="2016" y="2076"/>
                    <a:pt x="1953" y="1401"/>
                    <a:pt x="1953" y="1401"/>
                  </a:cubicBezTo>
                  <a:cubicBezTo>
                    <a:pt x="1953" y="1401"/>
                    <a:pt x="2354" y="704"/>
                    <a:pt x="2264" y="596"/>
                  </a:cubicBezTo>
                  <a:cubicBezTo>
                    <a:pt x="2236" y="564"/>
                    <a:pt x="2202" y="551"/>
                    <a:pt x="2164" y="551"/>
                  </a:cubicBezTo>
                  <a:cubicBezTo>
                    <a:pt x="2012" y="551"/>
                    <a:pt x="1809" y="762"/>
                    <a:pt x="1809" y="762"/>
                  </a:cubicBezTo>
                  <a:lnTo>
                    <a:pt x="1773" y="744"/>
                  </a:lnTo>
                  <a:cubicBezTo>
                    <a:pt x="1872" y="492"/>
                    <a:pt x="1980" y="254"/>
                    <a:pt x="1940" y="200"/>
                  </a:cubicBezTo>
                  <a:cubicBezTo>
                    <a:pt x="1911" y="164"/>
                    <a:pt x="1873" y="150"/>
                    <a:pt x="1830" y="150"/>
                  </a:cubicBezTo>
                  <a:cubicBezTo>
                    <a:pt x="1719" y="150"/>
                    <a:pt x="1580" y="246"/>
                    <a:pt x="1521" y="294"/>
                  </a:cubicBezTo>
                  <a:cubicBezTo>
                    <a:pt x="1564" y="154"/>
                    <a:pt x="1481" y="1"/>
                    <a:pt x="1323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3662725" y="3227625"/>
              <a:ext cx="14300" cy="7125"/>
            </a:xfrm>
            <a:custGeom>
              <a:avLst/>
              <a:gdLst/>
              <a:ahLst/>
              <a:cxnLst/>
              <a:rect l="l" t="t" r="r" b="b"/>
              <a:pathLst>
                <a:path w="572" h="285" extrusionOk="0">
                  <a:moveTo>
                    <a:pt x="91" y="0"/>
                  </a:moveTo>
                  <a:cubicBezTo>
                    <a:pt x="67" y="0"/>
                    <a:pt x="45" y="4"/>
                    <a:pt x="23" y="7"/>
                  </a:cubicBezTo>
                  <a:cubicBezTo>
                    <a:pt x="14" y="11"/>
                    <a:pt x="9" y="16"/>
                    <a:pt x="5" y="20"/>
                  </a:cubicBezTo>
                  <a:cubicBezTo>
                    <a:pt x="0" y="34"/>
                    <a:pt x="5" y="47"/>
                    <a:pt x="14" y="56"/>
                  </a:cubicBezTo>
                  <a:cubicBezTo>
                    <a:pt x="14" y="56"/>
                    <a:pt x="50" y="79"/>
                    <a:pt x="99" y="101"/>
                  </a:cubicBezTo>
                  <a:cubicBezTo>
                    <a:pt x="149" y="124"/>
                    <a:pt x="216" y="151"/>
                    <a:pt x="284" y="178"/>
                  </a:cubicBezTo>
                  <a:cubicBezTo>
                    <a:pt x="346" y="200"/>
                    <a:pt x="409" y="223"/>
                    <a:pt x="459" y="245"/>
                  </a:cubicBezTo>
                  <a:cubicBezTo>
                    <a:pt x="486" y="259"/>
                    <a:pt x="513" y="272"/>
                    <a:pt x="544" y="281"/>
                  </a:cubicBezTo>
                  <a:cubicBezTo>
                    <a:pt x="547" y="283"/>
                    <a:pt x="549" y="284"/>
                    <a:pt x="551" y="284"/>
                  </a:cubicBezTo>
                  <a:cubicBezTo>
                    <a:pt x="553" y="284"/>
                    <a:pt x="556" y="283"/>
                    <a:pt x="558" y="281"/>
                  </a:cubicBezTo>
                  <a:cubicBezTo>
                    <a:pt x="567" y="277"/>
                    <a:pt x="571" y="268"/>
                    <a:pt x="567" y="259"/>
                  </a:cubicBezTo>
                  <a:cubicBezTo>
                    <a:pt x="553" y="227"/>
                    <a:pt x="535" y="200"/>
                    <a:pt x="513" y="173"/>
                  </a:cubicBezTo>
                  <a:cubicBezTo>
                    <a:pt x="490" y="151"/>
                    <a:pt x="463" y="124"/>
                    <a:pt x="432" y="101"/>
                  </a:cubicBezTo>
                  <a:cubicBezTo>
                    <a:pt x="400" y="79"/>
                    <a:pt x="364" y="61"/>
                    <a:pt x="328" y="47"/>
                  </a:cubicBezTo>
                  <a:cubicBezTo>
                    <a:pt x="261" y="20"/>
                    <a:pt x="194" y="2"/>
                    <a:pt x="122" y="2"/>
                  </a:cubicBezTo>
                  <a:cubicBezTo>
                    <a:pt x="111" y="1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3411725" y="3373750"/>
              <a:ext cx="78750" cy="17825"/>
            </a:xfrm>
            <a:custGeom>
              <a:avLst/>
              <a:gdLst/>
              <a:ahLst/>
              <a:cxnLst/>
              <a:rect l="l" t="t" r="r" b="b"/>
              <a:pathLst>
                <a:path w="3150" h="713" extrusionOk="0">
                  <a:moveTo>
                    <a:pt x="67" y="1"/>
                  </a:moveTo>
                  <a:cubicBezTo>
                    <a:pt x="8" y="1"/>
                    <a:pt x="1" y="91"/>
                    <a:pt x="62" y="95"/>
                  </a:cubicBezTo>
                  <a:cubicBezTo>
                    <a:pt x="62" y="95"/>
                    <a:pt x="256" y="127"/>
                    <a:pt x="544" y="163"/>
                  </a:cubicBezTo>
                  <a:lnTo>
                    <a:pt x="773" y="190"/>
                  </a:lnTo>
                  <a:cubicBezTo>
                    <a:pt x="854" y="208"/>
                    <a:pt x="939" y="226"/>
                    <a:pt x="1025" y="239"/>
                  </a:cubicBezTo>
                  <a:cubicBezTo>
                    <a:pt x="1205" y="271"/>
                    <a:pt x="1394" y="302"/>
                    <a:pt x="1578" y="347"/>
                  </a:cubicBezTo>
                  <a:cubicBezTo>
                    <a:pt x="1767" y="388"/>
                    <a:pt x="1956" y="424"/>
                    <a:pt x="2127" y="469"/>
                  </a:cubicBezTo>
                  <a:cubicBezTo>
                    <a:pt x="2303" y="518"/>
                    <a:pt x="2464" y="550"/>
                    <a:pt x="2608" y="590"/>
                  </a:cubicBezTo>
                  <a:cubicBezTo>
                    <a:pt x="2887" y="667"/>
                    <a:pt x="3076" y="712"/>
                    <a:pt x="3076" y="712"/>
                  </a:cubicBezTo>
                  <a:lnTo>
                    <a:pt x="3067" y="712"/>
                  </a:lnTo>
                  <a:cubicBezTo>
                    <a:pt x="3070" y="712"/>
                    <a:pt x="3073" y="712"/>
                    <a:pt x="3076" y="712"/>
                  </a:cubicBezTo>
                  <a:cubicBezTo>
                    <a:pt x="3128" y="712"/>
                    <a:pt x="3150" y="639"/>
                    <a:pt x="3099" y="617"/>
                  </a:cubicBezTo>
                  <a:cubicBezTo>
                    <a:pt x="3099" y="617"/>
                    <a:pt x="2923" y="545"/>
                    <a:pt x="2649" y="451"/>
                  </a:cubicBezTo>
                  <a:cubicBezTo>
                    <a:pt x="2509" y="406"/>
                    <a:pt x="2347" y="356"/>
                    <a:pt x="2172" y="302"/>
                  </a:cubicBezTo>
                  <a:cubicBezTo>
                    <a:pt x="1997" y="253"/>
                    <a:pt x="1803" y="212"/>
                    <a:pt x="1614" y="167"/>
                  </a:cubicBezTo>
                  <a:cubicBezTo>
                    <a:pt x="1425" y="122"/>
                    <a:pt x="1232" y="100"/>
                    <a:pt x="1052" y="73"/>
                  </a:cubicBezTo>
                  <a:cubicBezTo>
                    <a:pt x="962" y="55"/>
                    <a:pt x="876" y="46"/>
                    <a:pt x="791" y="32"/>
                  </a:cubicBezTo>
                  <a:lnTo>
                    <a:pt x="553" y="19"/>
                  </a:lnTo>
                  <a:cubicBezTo>
                    <a:pt x="265" y="5"/>
                    <a:pt x="71" y="1"/>
                    <a:pt x="71" y="1"/>
                  </a:cubicBezTo>
                  <a:cubicBezTo>
                    <a:pt x="70" y="1"/>
                    <a:pt x="68" y="1"/>
                    <a:pt x="67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3499075" y="3414200"/>
              <a:ext cx="6775" cy="23175"/>
            </a:xfrm>
            <a:custGeom>
              <a:avLst/>
              <a:gdLst/>
              <a:ahLst/>
              <a:cxnLst/>
              <a:rect l="l" t="t" r="r" b="b"/>
              <a:pathLst>
                <a:path w="271" h="927" extrusionOk="0">
                  <a:moveTo>
                    <a:pt x="24" y="1"/>
                  </a:moveTo>
                  <a:cubicBezTo>
                    <a:pt x="22" y="1"/>
                    <a:pt x="20" y="1"/>
                    <a:pt x="19" y="2"/>
                  </a:cubicBezTo>
                  <a:cubicBezTo>
                    <a:pt x="10" y="7"/>
                    <a:pt x="1" y="16"/>
                    <a:pt x="5" y="25"/>
                  </a:cubicBezTo>
                  <a:cubicBezTo>
                    <a:pt x="5" y="25"/>
                    <a:pt x="23" y="83"/>
                    <a:pt x="41" y="173"/>
                  </a:cubicBezTo>
                  <a:cubicBezTo>
                    <a:pt x="64" y="268"/>
                    <a:pt x="86" y="389"/>
                    <a:pt x="104" y="506"/>
                  </a:cubicBezTo>
                  <a:cubicBezTo>
                    <a:pt x="113" y="569"/>
                    <a:pt x="122" y="628"/>
                    <a:pt x="127" y="686"/>
                  </a:cubicBezTo>
                  <a:cubicBezTo>
                    <a:pt x="131" y="731"/>
                    <a:pt x="131" y="776"/>
                    <a:pt x="127" y="821"/>
                  </a:cubicBezTo>
                  <a:lnTo>
                    <a:pt x="122" y="830"/>
                  </a:lnTo>
                  <a:lnTo>
                    <a:pt x="122" y="835"/>
                  </a:lnTo>
                  <a:lnTo>
                    <a:pt x="118" y="839"/>
                  </a:lnTo>
                  <a:cubicBezTo>
                    <a:pt x="118" y="839"/>
                    <a:pt x="113" y="844"/>
                    <a:pt x="113" y="844"/>
                  </a:cubicBezTo>
                  <a:cubicBezTo>
                    <a:pt x="104" y="848"/>
                    <a:pt x="91" y="853"/>
                    <a:pt x="82" y="853"/>
                  </a:cubicBezTo>
                  <a:cubicBezTo>
                    <a:pt x="68" y="853"/>
                    <a:pt x="55" y="853"/>
                    <a:pt x="46" y="848"/>
                  </a:cubicBezTo>
                  <a:lnTo>
                    <a:pt x="41" y="853"/>
                  </a:lnTo>
                  <a:cubicBezTo>
                    <a:pt x="40" y="852"/>
                    <a:pt x="38" y="852"/>
                    <a:pt x="36" y="852"/>
                  </a:cubicBezTo>
                  <a:cubicBezTo>
                    <a:pt x="20" y="852"/>
                    <a:pt x="6" y="872"/>
                    <a:pt x="19" y="889"/>
                  </a:cubicBezTo>
                  <a:lnTo>
                    <a:pt x="23" y="893"/>
                  </a:lnTo>
                  <a:cubicBezTo>
                    <a:pt x="37" y="902"/>
                    <a:pt x="50" y="911"/>
                    <a:pt x="68" y="920"/>
                  </a:cubicBezTo>
                  <a:cubicBezTo>
                    <a:pt x="84" y="923"/>
                    <a:pt x="100" y="926"/>
                    <a:pt x="116" y="926"/>
                  </a:cubicBezTo>
                  <a:cubicBezTo>
                    <a:pt x="122" y="926"/>
                    <a:pt x="129" y="926"/>
                    <a:pt x="136" y="925"/>
                  </a:cubicBezTo>
                  <a:cubicBezTo>
                    <a:pt x="145" y="925"/>
                    <a:pt x="154" y="920"/>
                    <a:pt x="158" y="920"/>
                  </a:cubicBezTo>
                  <a:lnTo>
                    <a:pt x="163" y="916"/>
                  </a:lnTo>
                  <a:lnTo>
                    <a:pt x="172" y="911"/>
                  </a:lnTo>
                  <a:lnTo>
                    <a:pt x="181" y="907"/>
                  </a:lnTo>
                  <a:cubicBezTo>
                    <a:pt x="185" y="902"/>
                    <a:pt x="194" y="893"/>
                    <a:pt x="199" y="884"/>
                  </a:cubicBezTo>
                  <a:lnTo>
                    <a:pt x="217" y="862"/>
                  </a:lnTo>
                  <a:cubicBezTo>
                    <a:pt x="271" y="749"/>
                    <a:pt x="257" y="619"/>
                    <a:pt x="239" y="488"/>
                  </a:cubicBezTo>
                  <a:cubicBezTo>
                    <a:pt x="221" y="367"/>
                    <a:pt x="181" y="254"/>
                    <a:pt x="127" y="146"/>
                  </a:cubicBezTo>
                  <a:cubicBezTo>
                    <a:pt x="104" y="97"/>
                    <a:pt x="73" y="47"/>
                    <a:pt x="37" y="7"/>
                  </a:cubicBezTo>
                  <a:cubicBezTo>
                    <a:pt x="33" y="4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3429900" y="3316425"/>
              <a:ext cx="21275" cy="61800"/>
            </a:xfrm>
            <a:custGeom>
              <a:avLst/>
              <a:gdLst/>
              <a:ahLst/>
              <a:cxnLst/>
              <a:rect l="l" t="t" r="r" b="b"/>
              <a:pathLst>
                <a:path w="851" h="2472" extrusionOk="0">
                  <a:moveTo>
                    <a:pt x="792" y="1"/>
                  </a:moveTo>
                  <a:cubicBezTo>
                    <a:pt x="776" y="1"/>
                    <a:pt x="760" y="9"/>
                    <a:pt x="752" y="27"/>
                  </a:cubicBezTo>
                  <a:cubicBezTo>
                    <a:pt x="752" y="27"/>
                    <a:pt x="685" y="171"/>
                    <a:pt x="599" y="386"/>
                  </a:cubicBezTo>
                  <a:cubicBezTo>
                    <a:pt x="554" y="499"/>
                    <a:pt x="505" y="625"/>
                    <a:pt x="455" y="760"/>
                  </a:cubicBezTo>
                  <a:cubicBezTo>
                    <a:pt x="406" y="899"/>
                    <a:pt x="352" y="1043"/>
                    <a:pt x="302" y="1192"/>
                  </a:cubicBezTo>
                  <a:cubicBezTo>
                    <a:pt x="208" y="1489"/>
                    <a:pt x="118" y="1790"/>
                    <a:pt x="68" y="2019"/>
                  </a:cubicBezTo>
                  <a:cubicBezTo>
                    <a:pt x="41" y="2114"/>
                    <a:pt x="23" y="2208"/>
                    <a:pt x="14" y="2303"/>
                  </a:cubicBezTo>
                  <a:cubicBezTo>
                    <a:pt x="10" y="2339"/>
                    <a:pt x="5" y="2366"/>
                    <a:pt x="5" y="2384"/>
                  </a:cubicBezTo>
                  <a:cubicBezTo>
                    <a:pt x="5" y="2397"/>
                    <a:pt x="5" y="2406"/>
                    <a:pt x="5" y="2415"/>
                  </a:cubicBezTo>
                  <a:cubicBezTo>
                    <a:pt x="1" y="2452"/>
                    <a:pt x="27" y="2472"/>
                    <a:pt x="53" y="2472"/>
                  </a:cubicBezTo>
                  <a:cubicBezTo>
                    <a:pt x="78" y="2472"/>
                    <a:pt x="102" y="2455"/>
                    <a:pt x="100" y="2420"/>
                  </a:cubicBezTo>
                  <a:cubicBezTo>
                    <a:pt x="100" y="2411"/>
                    <a:pt x="104" y="2402"/>
                    <a:pt x="104" y="2397"/>
                  </a:cubicBezTo>
                  <a:cubicBezTo>
                    <a:pt x="109" y="2379"/>
                    <a:pt x="118" y="2352"/>
                    <a:pt x="127" y="2321"/>
                  </a:cubicBezTo>
                  <a:cubicBezTo>
                    <a:pt x="136" y="2289"/>
                    <a:pt x="140" y="2253"/>
                    <a:pt x="158" y="2208"/>
                  </a:cubicBezTo>
                  <a:cubicBezTo>
                    <a:pt x="172" y="2163"/>
                    <a:pt x="190" y="2114"/>
                    <a:pt x="208" y="2060"/>
                  </a:cubicBezTo>
                  <a:cubicBezTo>
                    <a:pt x="239" y="1948"/>
                    <a:pt x="289" y="1822"/>
                    <a:pt x="334" y="1682"/>
                  </a:cubicBezTo>
                  <a:cubicBezTo>
                    <a:pt x="374" y="1547"/>
                    <a:pt x="428" y="1399"/>
                    <a:pt x="478" y="1250"/>
                  </a:cubicBezTo>
                  <a:cubicBezTo>
                    <a:pt x="572" y="958"/>
                    <a:pt x="667" y="661"/>
                    <a:pt x="734" y="436"/>
                  </a:cubicBezTo>
                  <a:cubicBezTo>
                    <a:pt x="802" y="216"/>
                    <a:pt x="842" y="63"/>
                    <a:pt x="842" y="63"/>
                  </a:cubicBezTo>
                  <a:cubicBezTo>
                    <a:pt x="851" y="25"/>
                    <a:pt x="821" y="1"/>
                    <a:pt x="792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3665200" y="3199100"/>
              <a:ext cx="10025" cy="24850"/>
            </a:xfrm>
            <a:custGeom>
              <a:avLst/>
              <a:gdLst/>
              <a:ahLst/>
              <a:cxnLst/>
              <a:rect l="l" t="t" r="r" b="b"/>
              <a:pathLst>
                <a:path w="401" h="994" extrusionOk="0">
                  <a:moveTo>
                    <a:pt x="202" y="1"/>
                  </a:moveTo>
                  <a:cubicBezTo>
                    <a:pt x="189" y="1"/>
                    <a:pt x="176" y="10"/>
                    <a:pt x="176" y="23"/>
                  </a:cubicBezTo>
                  <a:cubicBezTo>
                    <a:pt x="171" y="37"/>
                    <a:pt x="180" y="46"/>
                    <a:pt x="194" y="50"/>
                  </a:cubicBezTo>
                  <a:cubicBezTo>
                    <a:pt x="189" y="50"/>
                    <a:pt x="274" y="68"/>
                    <a:pt x="283" y="136"/>
                  </a:cubicBezTo>
                  <a:cubicBezTo>
                    <a:pt x="292" y="185"/>
                    <a:pt x="283" y="234"/>
                    <a:pt x="265" y="279"/>
                  </a:cubicBezTo>
                  <a:cubicBezTo>
                    <a:pt x="261" y="288"/>
                    <a:pt x="252" y="306"/>
                    <a:pt x="252" y="315"/>
                  </a:cubicBezTo>
                  <a:lnTo>
                    <a:pt x="229" y="360"/>
                  </a:lnTo>
                  <a:cubicBezTo>
                    <a:pt x="216" y="392"/>
                    <a:pt x="202" y="423"/>
                    <a:pt x="189" y="455"/>
                  </a:cubicBezTo>
                  <a:cubicBezTo>
                    <a:pt x="135" y="576"/>
                    <a:pt x="86" y="702"/>
                    <a:pt x="50" y="801"/>
                  </a:cubicBezTo>
                  <a:cubicBezTo>
                    <a:pt x="32" y="860"/>
                    <a:pt x="18" y="914"/>
                    <a:pt x="5" y="972"/>
                  </a:cubicBezTo>
                  <a:cubicBezTo>
                    <a:pt x="0" y="977"/>
                    <a:pt x="5" y="986"/>
                    <a:pt x="9" y="990"/>
                  </a:cubicBezTo>
                  <a:cubicBezTo>
                    <a:pt x="13" y="992"/>
                    <a:pt x="17" y="993"/>
                    <a:pt x="20" y="993"/>
                  </a:cubicBezTo>
                  <a:cubicBezTo>
                    <a:pt x="26" y="993"/>
                    <a:pt x="31" y="991"/>
                    <a:pt x="36" y="986"/>
                  </a:cubicBezTo>
                  <a:cubicBezTo>
                    <a:pt x="72" y="941"/>
                    <a:pt x="104" y="891"/>
                    <a:pt x="135" y="842"/>
                  </a:cubicBezTo>
                  <a:cubicBezTo>
                    <a:pt x="202" y="738"/>
                    <a:pt x="265" y="626"/>
                    <a:pt x="315" y="504"/>
                  </a:cubicBezTo>
                  <a:cubicBezTo>
                    <a:pt x="328" y="473"/>
                    <a:pt x="342" y="441"/>
                    <a:pt x="351" y="410"/>
                  </a:cubicBezTo>
                  <a:lnTo>
                    <a:pt x="369" y="365"/>
                  </a:lnTo>
                  <a:cubicBezTo>
                    <a:pt x="378" y="338"/>
                    <a:pt x="378" y="324"/>
                    <a:pt x="382" y="306"/>
                  </a:cubicBezTo>
                  <a:cubicBezTo>
                    <a:pt x="400" y="239"/>
                    <a:pt x="396" y="167"/>
                    <a:pt x="373" y="104"/>
                  </a:cubicBezTo>
                  <a:cubicBezTo>
                    <a:pt x="351" y="55"/>
                    <a:pt x="306" y="19"/>
                    <a:pt x="252" y="5"/>
                  </a:cubicBezTo>
                  <a:cubicBezTo>
                    <a:pt x="238" y="5"/>
                    <a:pt x="220" y="1"/>
                    <a:pt x="202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3677000" y="3203925"/>
              <a:ext cx="8900" cy="25150"/>
            </a:xfrm>
            <a:custGeom>
              <a:avLst/>
              <a:gdLst/>
              <a:ahLst/>
              <a:cxnLst/>
              <a:rect l="l" t="t" r="r" b="b"/>
              <a:pathLst>
                <a:path w="356" h="1006" extrusionOk="0">
                  <a:moveTo>
                    <a:pt x="302" y="1"/>
                  </a:moveTo>
                  <a:cubicBezTo>
                    <a:pt x="288" y="5"/>
                    <a:pt x="279" y="14"/>
                    <a:pt x="279" y="28"/>
                  </a:cubicBezTo>
                  <a:lnTo>
                    <a:pt x="279" y="73"/>
                  </a:lnTo>
                  <a:cubicBezTo>
                    <a:pt x="279" y="104"/>
                    <a:pt x="270" y="140"/>
                    <a:pt x="261" y="172"/>
                  </a:cubicBezTo>
                  <a:cubicBezTo>
                    <a:pt x="234" y="253"/>
                    <a:pt x="167" y="356"/>
                    <a:pt x="117" y="478"/>
                  </a:cubicBezTo>
                  <a:cubicBezTo>
                    <a:pt x="90" y="536"/>
                    <a:pt x="68" y="599"/>
                    <a:pt x="50" y="658"/>
                  </a:cubicBezTo>
                  <a:cubicBezTo>
                    <a:pt x="36" y="712"/>
                    <a:pt x="23" y="770"/>
                    <a:pt x="14" y="824"/>
                  </a:cubicBezTo>
                  <a:cubicBezTo>
                    <a:pt x="5" y="865"/>
                    <a:pt x="0" y="905"/>
                    <a:pt x="0" y="946"/>
                  </a:cubicBezTo>
                  <a:lnTo>
                    <a:pt x="0" y="991"/>
                  </a:lnTo>
                  <a:cubicBezTo>
                    <a:pt x="0" y="995"/>
                    <a:pt x="5" y="1000"/>
                    <a:pt x="9" y="1004"/>
                  </a:cubicBezTo>
                  <a:cubicBezTo>
                    <a:pt x="12" y="1005"/>
                    <a:pt x="15" y="1006"/>
                    <a:pt x="17" y="1006"/>
                  </a:cubicBezTo>
                  <a:cubicBezTo>
                    <a:pt x="25" y="1006"/>
                    <a:pt x="33" y="1002"/>
                    <a:pt x="36" y="995"/>
                  </a:cubicBezTo>
                  <a:cubicBezTo>
                    <a:pt x="36" y="995"/>
                    <a:pt x="45" y="982"/>
                    <a:pt x="54" y="955"/>
                  </a:cubicBezTo>
                  <a:cubicBezTo>
                    <a:pt x="63" y="932"/>
                    <a:pt x="86" y="896"/>
                    <a:pt x="99" y="851"/>
                  </a:cubicBezTo>
                  <a:cubicBezTo>
                    <a:pt x="117" y="806"/>
                    <a:pt x="144" y="757"/>
                    <a:pt x="167" y="707"/>
                  </a:cubicBezTo>
                  <a:cubicBezTo>
                    <a:pt x="189" y="653"/>
                    <a:pt x="216" y="595"/>
                    <a:pt x="239" y="536"/>
                  </a:cubicBezTo>
                  <a:cubicBezTo>
                    <a:pt x="297" y="428"/>
                    <a:pt x="333" y="311"/>
                    <a:pt x="351" y="190"/>
                  </a:cubicBezTo>
                  <a:cubicBezTo>
                    <a:pt x="356" y="149"/>
                    <a:pt x="351" y="104"/>
                    <a:pt x="338" y="59"/>
                  </a:cubicBezTo>
                  <a:cubicBezTo>
                    <a:pt x="333" y="46"/>
                    <a:pt x="329" y="32"/>
                    <a:pt x="320" y="19"/>
                  </a:cubicBezTo>
                  <a:lnTo>
                    <a:pt x="320" y="14"/>
                  </a:lnTo>
                  <a:cubicBezTo>
                    <a:pt x="315" y="5"/>
                    <a:pt x="306" y="1"/>
                    <a:pt x="302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3544525" y="3279175"/>
              <a:ext cx="25200" cy="142750"/>
            </a:xfrm>
            <a:custGeom>
              <a:avLst/>
              <a:gdLst/>
              <a:ahLst/>
              <a:cxnLst/>
              <a:rect l="l" t="t" r="r" b="b"/>
              <a:pathLst>
                <a:path w="1008" h="5710" extrusionOk="0">
                  <a:moveTo>
                    <a:pt x="54" y="1"/>
                  </a:moveTo>
                  <a:cubicBezTo>
                    <a:pt x="46" y="1"/>
                    <a:pt x="39" y="2"/>
                    <a:pt x="32" y="5"/>
                  </a:cubicBezTo>
                  <a:cubicBezTo>
                    <a:pt x="9" y="19"/>
                    <a:pt x="0" y="50"/>
                    <a:pt x="14" y="73"/>
                  </a:cubicBezTo>
                  <a:cubicBezTo>
                    <a:pt x="149" y="306"/>
                    <a:pt x="274" y="549"/>
                    <a:pt x="400" y="788"/>
                  </a:cubicBezTo>
                  <a:cubicBezTo>
                    <a:pt x="526" y="1026"/>
                    <a:pt x="639" y="1274"/>
                    <a:pt x="738" y="1526"/>
                  </a:cubicBezTo>
                  <a:cubicBezTo>
                    <a:pt x="760" y="1589"/>
                    <a:pt x="783" y="1652"/>
                    <a:pt x="801" y="1710"/>
                  </a:cubicBezTo>
                  <a:cubicBezTo>
                    <a:pt x="819" y="1773"/>
                    <a:pt x="832" y="1832"/>
                    <a:pt x="837" y="1894"/>
                  </a:cubicBezTo>
                  <a:lnTo>
                    <a:pt x="828" y="2088"/>
                  </a:lnTo>
                  <a:lnTo>
                    <a:pt x="828" y="2142"/>
                  </a:lnTo>
                  <a:lnTo>
                    <a:pt x="828" y="2151"/>
                  </a:lnTo>
                  <a:lnTo>
                    <a:pt x="823" y="2178"/>
                  </a:lnTo>
                  <a:lnTo>
                    <a:pt x="805" y="2277"/>
                  </a:lnTo>
                  <a:lnTo>
                    <a:pt x="765" y="2479"/>
                  </a:lnTo>
                  <a:lnTo>
                    <a:pt x="711" y="2668"/>
                  </a:lnTo>
                  <a:cubicBezTo>
                    <a:pt x="675" y="2794"/>
                    <a:pt x="630" y="2925"/>
                    <a:pt x="585" y="3046"/>
                  </a:cubicBezTo>
                  <a:lnTo>
                    <a:pt x="585" y="3051"/>
                  </a:lnTo>
                  <a:cubicBezTo>
                    <a:pt x="585" y="3055"/>
                    <a:pt x="580" y="3060"/>
                    <a:pt x="580" y="3064"/>
                  </a:cubicBezTo>
                  <a:cubicBezTo>
                    <a:pt x="513" y="3487"/>
                    <a:pt x="445" y="3910"/>
                    <a:pt x="373" y="4333"/>
                  </a:cubicBezTo>
                  <a:cubicBezTo>
                    <a:pt x="306" y="4756"/>
                    <a:pt x="247" y="5178"/>
                    <a:pt x="189" y="5601"/>
                  </a:cubicBezTo>
                  <a:lnTo>
                    <a:pt x="189" y="5610"/>
                  </a:lnTo>
                  <a:lnTo>
                    <a:pt x="180" y="5651"/>
                  </a:lnTo>
                  <a:cubicBezTo>
                    <a:pt x="176" y="5678"/>
                    <a:pt x="194" y="5705"/>
                    <a:pt x="220" y="5709"/>
                  </a:cubicBezTo>
                  <a:cubicBezTo>
                    <a:pt x="223" y="5710"/>
                    <a:pt x="226" y="5710"/>
                    <a:pt x="229" y="5710"/>
                  </a:cubicBezTo>
                  <a:cubicBezTo>
                    <a:pt x="252" y="5710"/>
                    <a:pt x="270" y="5693"/>
                    <a:pt x="274" y="5669"/>
                  </a:cubicBezTo>
                  <a:lnTo>
                    <a:pt x="283" y="5628"/>
                  </a:lnTo>
                  <a:lnTo>
                    <a:pt x="283" y="5624"/>
                  </a:lnTo>
                  <a:cubicBezTo>
                    <a:pt x="369" y="5205"/>
                    <a:pt x="450" y="4783"/>
                    <a:pt x="531" y="4360"/>
                  </a:cubicBezTo>
                  <a:cubicBezTo>
                    <a:pt x="607" y="3945"/>
                    <a:pt x="678" y="3526"/>
                    <a:pt x="754" y="3107"/>
                  </a:cubicBezTo>
                  <a:lnTo>
                    <a:pt x="754" y="3107"/>
                  </a:lnTo>
                  <a:cubicBezTo>
                    <a:pt x="802" y="2979"/>
                    <a:pt x="846" y="2855"/>
                    <a:pt x="886" y="2718"/>
                  </a:cubicBezTo>
                  <a:lnTo>
                    <a:pt x="940" y="2511"/>
                  </a:lnTo>
                  <a:lnTo>
                    <a:pt x="981" y="2313"/>
                  </a:lnTo>
                  <a:lnTo>
                    <a:pt x="999" y="2209"/>
                  </a:lnTo>
                  <a:lnTo>
                    <a:pt x="1003" y="2187"/>
                  </a:lnTo>
                  <a:lnTo>
                    <a:pt x="1003" y="2164"/>
                  </a:lnTo>
                  <a:lnTo>
                    <a:pt x="1003" y="2146"/>
                  </a:lnTo>
                  <a:lnTo>
                    <a:pt x="1003" y="2097"/>
                  </a:lnTo>
                  <a:cubicBezTo>
                    <a:pt x="1003" y="2025"/>
                    <a:pt x="1008" y="1966"/>
                    <a:pt x="1008" y="1881"/>
                  </a:cubicBezTo>
                  <a:cubicBezTo>
                    <a:pt x="999" y="1809"/>
                    <a:pt x="985" y="1737"/>
                    <a:pt x="963" y="1665"/>
                  </a:cubicBezTo>
                  <a:cubicBezTo>
                    <a:pt x="940" y="1598"/>
                    <a:pt x="918" y="1530"/>
                    <a:pt x="891" y="1467"/>
                  </a:cubicBezTo>
                  <a:cubicBezTo>
                    <a:pt x="675" y="954"/>
                    <a:pt x="391" y="482"/>
                    <a:pt x="95" y="23"/>
                  </a:cubicBezTo>
                  <a:cubicBezTo>
                    <a:pt x="85" y="8"/>
                    <a:pt x="70" y="1"/>
                    <a:pt x="54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3525950" y="3436650"/>
              <a:ext cx="80550" cy="367750"/>
            </a:xfrm>
            <a:custGeom>
              <a:avLst/>
              <a:gdLst/>
              <a:ahLst/>
              <a:cxnLst/>
              <a:rect l="l" t="t" r="r" b="b"/>
              <a:pathLst>
                <a:path w="3222" h="14710" extrusionOk="0">
                  <a:moveTo>
                    <a:pt x="459" y="1"/>
                  </a:moveTo>
                  <a:cubicBezTo>
                    <a:pt x="445" y="1"/>
                    <a:pt x="431" y="7"/>
                    <a:pt x="419" y="22"/>
                  </a:cubicBezTo>
                  <a:lnTo>
                    <a:pt x="19" y="584"/>
                  </a:lnTo>
                  <a:cubicBezTo>
                    <a:pt x="1" y="607"/>
                    <a:pt x="5" y="638"/>
                    <a:pt x="28" y="656"/>
                  </a:cubicBezTo>
                  <a:cubicBezTo>
                    <a:pt x="500" y="1079"/>
                    <a:pt x="959" y="1520"/>
                    <a:pt x="1409" y="1970"/>
                  </a:cubicBezTo>
                  <a:cubicBezTo>
                    <a:pt x="1634" y="2195"/>
                    <a:pt x="1850" y="2424"/>
                    <a:pt x="2066" y="2658"/>
                  </a:cubicBezTo>
                  <a:cubicBezTo>
                    <a:pt x="2277" y="2892"/>
                    <a:pt x="2480" y="3135"/>
                    <a:pt x="2664" y="3392"/>
                  </a:cubicBezTo>
                  <a:cubicBezTo>
                    <a:pt x="2839" y="3644"/>
                    <a:pt x="3028" y="3909"/>
                    <a:pt x="3024" y="4210"/>
                  </a:cubicBezTo>
                  <a:cubicBezTo>
                    <a:pt x="3046" y="4525"/>
                    <a:pt x="3051" y="4840"/>
                    <a:pt x="3037" y="5155"/>
                  </a:cubicBezTo>
                  <a:cubicBezTo>
                    <a:pt x="3019" y="5789"/>
                    <a:pt x="2974" y="6424"/>
                    <a:pt x="2925" y="7058"/>
                  </a:cubicBezTo>
                  <a:cubicBezTo>
                    <a:pt x="2875" y="7692"/>
                    <a:pt x="2826" y="8331"/>
                    <a:pt x="2754" y="8961"/>
                  </a:cubicBezTo>
                  <a:lnTo>
                    <a:pt x="2547" y="10859"/>
                  </a:lnTo>
                  <a:cubicBezTo>
                    <a:pt x="2408" y="12128"/>
                    <a:pt x="2277" y="13397"/>
                    <a:pt x="2151" y="14661"/>
                  </a:cubicBezTo>
                  <a:cubicBezTo>
                    <a:pt x="2151" y="14693"/>
                    <a:pt x="2176" y="14710"/>
                    <a:pt x="2200" y="14710"/>
                  </a:cubicBezTo>
                  <a:cubicBezTo>
                    <a:pt x="2220" y="14710"/>
                    <a:pt x="2240" y="14698"/>
                    <a:pt x="2246" y="14674"/>
                  </a:cubicBezTo>
                  <a:cubicBezTo>
                    <a:pt x="2403" y="13410"/>
                    <a:pt x="2556" y="12141"/>
                    <a:pt x="2700" y="10877"/>
                  </a:cubicBezTo>
                  <a:lnTo>
                    <a:pt x="2916" y="8979"/>
                  </a:lnTo>
                  <a:cubicBezTo>
                    <a:pt x="2997" y="8345"/>
                    <a:pt x="3046" y="7710"/>
                    <a:pt x="3100" y="7076"/>
                  </a:cubicBezTo>
                  <a:cubicBezTo>
                    <a:pt x="3154" y="6437"/>
                    <a:pt x="3190" y="5803"/>
                    <a:pt x="3208" y="5164"/>
                  </a:cubicBezTo>
                  <a:cubicBezTo>
                    <a:pt x="3222" y="4840"/>
                    <a:pt x="3213" y="4516"/>
                    <a:pt x="3190" y="4197"/>
                  </a:cubicBezTo>
                  <a:cubicBezTo>
                    <a:pt x="3181" y="4111"/>
                    <a:pt x="3172" y="4026"/>
                    <a:pt x="3154" y="3945"/>
                  </a:cubicBezTo>
                  <a:cubicBezTo>
                    <a:pt x="3141" y="3904"/>
                    <a:pt x="3127" y="3864"/>
                    <a:pt x="3114" y="3823"/>
                  </a:cubicBezTo>
                  <a:lnTo>
                    <a:pt x="3055" y="3711"/>
                  </a:lnTo>
                  <a:cubicBezTo>
                    <a:pt x="3019" y="3639"/>
                    <a:pt x="2979" y="3567"/>
                    <a:pt x="2934" y="3500"/>
                  </a:cubicBezTo>
                  <a:cubicBezTo>
                    <a:pt x="2889" y="3428"/>
                    <a:pt x="2844" y="3360"/>
                    <a:pt x="2794" y="3297"/>
                  </a:cubicBezTo>
                  <a:cubicBezTo>
                    <a:pt x="2601" y="3041"/>
                    <a:pt x="2394" y="2793"/>
                    <a:pt x="2178" y="2559"/>
                  </a:cubicBezTo>
                  <a:cubicBezTo>
                    <a:pt x="1958" y="2321"/>
                    <a:pt x="1733" y="2091"/>
                    <a:pt x="1508" y="1867"/>
                  </a:cubicBezTo>
                  <a:cubicBezTo>
                    <a:pt x="1065" y="1428"/>
                    <a:pt x="605" y="1015"/>
                    <a:pt x="136" y="607"/>
                  </a:cubicBezTo>
                  <a:lnTo>
                    <a:pt x="136" y="607"/>
                  </a:lnTo>
                  <a:lnTo>
                    <a:pt x="500" y="76"/>
                  </a:lnTo>
                  <a:cubicBezTo>
                    <a:pt x="526" y="41"/>
                    <a:pt x="494" y="1"/>
                    <a:pt x="459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3396550" y="3432275"/>
              <a:ext cx="50150" cy="37450"/>
            </a:xfrm>
            <a:custGeom>
              <a:avLst/>
              <a:gdLst/>
              <a:ahLst/>
              <a:cxnLst/>
              <a:rect l="l" t="t" r="r" b="b"/>
              <a:pathLst>
                <a:path w="2006" h="1498" extrusionOk="0">
                  <a:moveTo>
                    <a:pt x="1952" y="1"/>
                  </a:moveTo>
                  <a:cubicBezTo>
                    <a:pt x="1932" y="1"/>
                    <a:pt x="1913" y="13"/>
                    <a:pt x="1906" y="31"/>
                  </a:cubicBezTo>
                  <a:lnTo>
                    <a:pt x="1906" y="35"/>
                  </a:lnTo>
                  <a:lnTo>
                    <a:pt x="1866" y="143"/>
                  </a:lnTo>
                  <a:lnTo>
                    <a:pt x="1821" y="265"/>
                  </a:lnTo>
                  <a:cubicBezTo>
                    <a:pt x="1803" y="319"/>
                    <a:pt x="1785" y="373"/>
                    <a:pt x="1762" y="422"/>
                  </a:cubicBezTo>
                  <a:cubicBezTo>
                    <a:pt x="1735" y="476"/>
                    <a:pt x="1708" y="539"/>
                    <a:pt x="1681" y="597"/>
                  </a:cubicBezTo>
                  <a:cubicBezTo>
                    <a:pt x="1645" y="665"/>
                    <a:pt x="1609" y="728"/>
                    <a:pt x="1569" y="786"/>
                  </a:cubicBezTo>
                  <a:cubicBezTo>
                    <a:pt x="1533" y="854"/>
                    <a:pt x="1488" y="917"/>
                    <a:pt x="1438" y="971"/>
                  </a:cubicBezTo>
                  <a:cubicBezTo>
                    <a:pt x="1389" y="1034"/>
                    <a:pt x="1330" y="1088"/>
                    <a:pt x="1272" y="1133"/>
                  </a:cubicBezTo>
                  <a:cubicBezTo>
                    <a:pt x="1241" y="1155"/>
                    <a:pt x="1209" y="1178"/>
                    <a:pt x="1178" y="1196"/>
                  </a:cubicBezTo>
                  <a:cubicBezTo>
                    <a:pt x="1146" y="1218"/>
                    <a:pt x="1115" y="1236"/>
                    <a:pt x="1079" y="1254"/>
                  </a:cubicBezTo>
                  <a:cubicBezTo>
                    <a:pt x="1011" y="1281"/>
                    <a:pt x="944" y="1304"/>
                    <a:pt x="872" y="1317"/>
                  </a:cubicBezTo>
                  <a:cubicBezTo>
                    <a:pt x="800" y="1331"/>
                    <a:pt x="732" y="1335"/>
                    <a:pt x="665" y="1335"/>
                  </a:cubicBezTo>
                  <a:cubicBezTo>
                    <a:pt x="602" y="1335"/>
                    <a:pt x="539" y="1326"/>
                    <a:pt x="476" y="1317"/>
                  </a:cubicBezTo>
                  <a:cubicBezTo>
                    <a:pt x="377" y="1299"/>
                    <a:pt x="282" y="1277"/>
                    <a:pt x="192" y="1241"/>
                  </a:cubicBezTo>
                  <a:cubicBezTo>
                    <a:pt x="161" y="1227"/>
                    <a:pt x="134" y="1218"/>
                    <a:pt x="120" y="1209"/>
                  </a:cubicBezTo>
                  <a:lnTo>
                    <a:pt x="93" y="1200"/>
                  </a:lnTo>
                  <a:lnTo>
                    <a:pt x="89" y="1200"/>
                  </a:lnTo>
                  <a:cubicBezTo>
                    <a:pt x="82" y="1197"/>
                    <a:pt x="75" y="1196"/>
                    <a:pt x="68" y="1196"/>
                  </a:cubicBezTo>
                  <a:cubicBezTo>
                    <a:pt x="26" y="1196"/>
                    <a:pt x="1" y="1254"/>
                    <a:pt x="44" y="1281"/>
                  </a:cubicBezTo>
                  <a:lnTo>
                    <a:pt x="71" y="1299"/>
                  </a:lnTo>
                  <a:cubicBezTo>
                    <a:pt x="89" y="1313"/>
                    <a:pt x="111" y="1326"/>
                    <a:pt x="147" y="1344"/>
                  </a:cubicBezTo>
                  <a:cubicBezTo>
                    <a:pt x="237" y="1394"/>
                    <a:pt x="336" y="1434"/>
                    <a:pt x="440" y="1457"/>
                  </a:cubicBezTo>
                  <a:cubicBezTo>
                    <a:pt x="512" y="1475"/>
                    <a:pt x="579" y="1488"/>
                    <a:pt x="651" y="1493"/>
                  </a:cubicBezTo>
                  <a:cubicBezTo>
                    <a:pt x="680" y="1496"/>
                    <a:pt x="709" y="1497"/>
                    <a:pt x="738" y="1497"/>
                  </a:cubicBezTo>
                  <a:cubicBezTo>
                    <a:pt x="792" y="1497"/>
                    <a:pt x="845" y="1492"/>
                    <a:pt x="894" y="1484"/>
                  </a:cubicBezTo>
                  <a:cubicBezTo>
                    <a:pt x="984" y="1470"/>
                    <a:pt x="1070" y="1448"/>
                    <a:pt x="1151" y="1416"/>
                  </a:cubicBezTo>
                  <a:cubicBezTo>
                    <a:pt x="1191" y="1398"/>
                    <a:pt x="1232" y="1376"/>
                    <a:pt x="1268" y="1349"/>
                  </a:cubicBezTo>
                  <a:cubicBezTo>
                    <a:pt x="1308" y="1331"/>
                    <a:pt x="1348" y="1304"/>
                    <a:pt x="1380" y="1277"/>
                  </a:cubicBezTo>
                  <a:cubicBezTo>
                    <a:pt x="1515" y="1164"/>
                    <a:pt x="1627" y="1029"/>
                    <a:pt x="1713" y="876"/>
                  </a:cubicBezTo>
                  <a:cubicBezTo>
                    <a:pt x="1758" y="809"/>
                    <a:pt x="1789" y="741"/>
                    <a:pt x="1821" y="665"/>
                  </a:cubicBezTo>
                  <a:cubicBezTo>
                    <a:pt x="1848" y="597"/>
                    <a:pt x="1870" y="535"/>
                    <a:pt x="1893" y="472"/>
                  </a:cubicBezTo>
                  <a:cubicBezTo>
                    <a:pt x="1915" y="418"/>
                    <a:pt x="1929" y="359"/>
                    <a:pt x="1942" y="305"/>
                  </a:cubicBezTo>
                  <a:cubicBezTo>
                    <a:pt x="1956" y="251"/>
                    <a:pt x="1965" y="206"/>
                    <a:pt x="1974" y="175"/>
                  </a:cubicBezTo>
                  <a:lnTo>
                    <a:pt x="1996" y="62"/>
                  </a:lnTo>
                  <a:cubicBezTo>
                    <a:pt x="2005" y="35"/>
                    <a:pt x="1992" y="13"/>
                    <a:pt x="1969" y="4"/>
                  </a:cubicBezTo>
                  <a:cubicBezTo>
                    <a:pt x="1964" y="2"/>
                    <a:pt x="1958" y="1"/>
                    <a:pt x="1952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3489975" y="3415475"/>
              <a:ext cx="5200" cy="21550"/>
            </a:xfrm>
            <a:custGeom>
              <a:avLst/>
              <a:gdLst/>
              <a:ahLst/>
              <a:cxnLst/>
              <a:rect l="l" t="t" r="r" b="b"/>
              <a:pathLst>
                <a:path w="208" h="862" extrusionOk="0">
                  <a:moveTo>
                    <a:pt x="23" y="1"/>
                  </a:moveTo>
                  <a:cubicBezTo>
                    <a:pt x="9" y="1"/>
                    <a:pt x="0" y="10"/>
                    <a:pt x="0" y="23"/>
                  </a:cubicBezTo>
                  <a:cubicBezTo>
                    <a:pt x="0" y="73"/>
                    <a:pt x="5" y="118"/>
                    <a:pt x="9" y="163"/>
                  </a:cubicBezTo>
                  <a:cubicBezTo>
                    <a:pt x="18" y="248"/>
                    <a:pt x="41" y="356"/>
                    <a:pt x="59" y="460"/>
                  </a:cubicBezTo>
                  <a:cubicBezTo>
                    <a:pt x="72" y="509"/>
                    <a:pt x="81" y="559"/>
                    <a:pt x="86" y="608"/>
                  </a:cubicBezTo>
                  <a:cubicBezTo>
                    <a:pt x="90" y="649"/>
                    <a:pt x="90" y="694"/>
                    <a:pt x="90" y="739"/>
                  </a:cubicBezTo>
                  <a:cubicBezTo>
                    <a:pt x="90" y="766"/>
                    <a:pt x="86" y="788"/>
                    <a:pt x="77" y="811"/>
                  </a:cubicBezTo>
                  <a:cubicBezTo>
                    <a:pt x="72" y="820"/>
                    <a:pt x="63" y="820"/>
                    <a:pt x="63" y="820"/>
                  </a:cubicBezTo>
                  <a:cubicBezTo>
                    <a:pt x="60" y="819"/>
                    <a:pt x="58" y="818"/>
                    <a:pt x="55" y="818"/>
                  </a:cubicBezTo>
                  <a:cubicBezTo>
                    <a:pt x="37" y="818"/>
                    <a:pt x="26" y="843"/>
                    <a:pt x="45" y="851"/>
                  </a:cubicBezTo>
                  <a:cubicBezTo>
                    <a:pt x="55" y="859"/>
                    <a:pt x="65" y="862"/>
                    <a:pt x="75" y="862"/>
                  </a:cubicBezTo>
                  <a:cubicBezTo>
                    <a:pt x="83" y="862"/>
                    <a:pt x="91" y="860"/>
                    <a:pt x="99" y="856"/>
                  </a:cubicBezTo>
                  <a:cubicBezTo>
                    <a:pt x="140" y="833"/>
                    <a:pt x="167" y="797"/>
                    <a:pt x="176" y="757"/>
                  </a:cubicBezTo>
                  <a:cubicBezTo>
                    <a:pt x="189" y="707"/>
                    <a:pt x="198" y="658"/>
                    <a:pt x="203" y="608"/>
                  </a:cubicBezTo>
                  <a:cubicBezTo>
                    <a:pt x="207" y="550"/>
                    <a:pt x="203" y="491"/>
                    <a:pt x="194" y="433"/>
                  </a:cubicBezTo>
                  <a:cubicBezTo>
                    <a:pt x="176" y="334"/>
                    <a:pt x="144" y="235"/>
                    <a:pt x="104" y="136"/>
                  </a:cubicBezTo>
                  <a:cubicBezTo>
                    <a:pt x="86" y="95"/>
                    <a:pt x="63" y="50"/>
                    <a:pt x="41" y="10"/>
                  </a:cubicBezTo>
                  <a:cubicBezTo>
                    <a:pt x="36" y="5"/>
                    <a:pt x="32" y="1"/>
                    <a:pt x="23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3036400" y="3577775"/>
              <a:ext cx="56925" cy="23425"/>
            </a:xfrm>
            <a:custGeom>
              <a:avLst/>
              <a:gdLst/>
              <a:ahLst/>
              <a:cxnLst/>
              <a:rect l="l" t="t" r="r" b="b"/>
              <a:pathLst>
                <a:path w="2277" h="937" extrusionOk="0">
                  <a:moveTo>
                    <a:pt x="1449" y="0"/>
                  </a:moveTo>
                  <a:cubicBezTo>
                    <a:pt x="563" y="99"/>
                    <a:pt x="0" y="252"/>
                    <a:pt x="0" y="428"/>
                  </a:cubicBezTo>
                  <a:cubicBezTo>
                    <a:pt x="0" y="653"/>
                    <a:pt x="936" y="851"/>
                    <a:pt x="2277" y="936"/>
                  </a:cubicBezTo>
                  <a:cubicBezTo>
                    <a:pt x="2007" y="648"/>
                    <a:pt x="1759" y="333"/>
                    <a:pt x="1539" y="5"/>
                  </a:cubicBezTo>
                  <a:lnTo>
                    <a:pt x="1449" y="0"/>
                  </a:ln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3138300" y="3305350"/>
              <a:ext cx="140925" cy="296525"/>
            </a:xfrm>
            <a:custGeom>
              <a:avLst/>
              <a:gdLst/>
              <a:ahLst/>
              <a:cxnLst/>
              <a:rect l="l" t="t" r="r" b="b"/>
              <a:pathLst>
                <a:path w="5637" h="11861" extrusionOk="0">
                  <a:moveTo>
                    <a:pt x="5414" y="0"/>
                  </a:moveTo>
                  <a:cubicBezTo>
                    <a:pt x="5154" y="0"/>
                    <a:pt x="3254" y="1809"/>
                    <a:pt x="2506" y="2588"/>
                  </a:cubicBezTo>
                  <a:cubicBezTo>
                    <a:pt x="1867" y="3250"/>
                    <a:pt x="927" y="4401"/>
                    <a:pt x="481" y="5405"/>
                  </a:cubicBezTo>
                  <a:lnTo>
                    <a:pt x="445" y="5405"/>
                  </a:lnTo>
                  <a:cubicBezTo>
                    <a:pt x="441" y="5742"/>
                    <a:pt x="418" y="6084"/>
                    <a:pt x="378" y="6417"/>
                  </a:cubicBezTo>
                  <a:cubicBezTo>
                    <a:pt x="288" y="7114"/>
                    <a:pt x="162" y="7807"/>
                    <a:pt x="0" y="8491"/>
                  </a:cubicBezTo>
                  <a:cubicBezTo>
                    <a:pt x="9" y="9260"/>
                    <a:pt x="99" y="10034"/>
                    <a:pt x="275" y="10785"/>
                  </a:cubicBezTo>
                  <a:cubicBezTo>
                    <a:pt x="356" y="11140"/>
                    <a:pt x="459" y="11487"/>
                    <a:pt x="589" y="11829"/>
                  </a:cubicBezTo>
                  <a:lnTo>
                    <a:pt x="589" y="11860"/>
                  </a:lnTo>
                  <a:cubicBezTo>
                    <a:pt x="841" y="11856"/>
                    <a:pt x="1084" y="11842"/>
                    <a:pt x="1309" y="11829"/>
                  </a:cubicBezTo>
                  <a:cubicBezTo>
                    <a:pt x="1431" y="11689"/>
                    <a:pt x="1723" y="11334"/>
                    <a:pt x="2047" y="10893"/>
                  </a:cubicBezTo>
                  <a:cubicBezTo>
                    <a:pt x="2564" y="10187"/>
                    <a:pt x="3154" y="9260"/>
                    <a:pt x="3176" y="8666"/>
                  </a:cubicBezTo>
                  <a:cubicBezTo>
                    <a:pt x="3203" y="7604"/>
                    <a:pt x="3176" y="6417"/>
                    <a:pt x="3446" y="5809"/>
                  </a:cubicBezTo>
                  <a:cubicBezTo>
                    <a:pt x="3720" y="5202"/>
                    <a:pt x="5241" y="3920"/>
                    <a:pt x="5183" y="2705"/>
                  </a:cubicBezTo>
                  <a:cubicBezTo>
                    <a:pt x="5120" y="1491"/>
                    <a:pt x="5637" y="56"/>
                    <a:pt x="5425" y="2"/>
                  </a:cubicBezTo>
                  <a:cubicBezTo>
                    <a:pt x="5422" y="1"/>
                    <a:pt x="5418" y="0"/>
                    <a:pt x="5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3041350" y="3139725"/>
              <a:ext cx="116075" cy="462375"/>
            </a:xfrm>
            <a:custGeom>
              <a:avLst/>
              <a:gdLst/>
              <a:ahLst/>
              <a:cxnLst/>
              <a:rect l="l" t="t" r="r" b="b"/>
              <a:pathLst>
                <a:path w="4643" h="18495" extrusionOk="0">
                  <a:moveTo>
                    <a:pt x="1588" y="0"/>
                  </a:moveTo>
                  <a:cubicBezTo>
                    <a:pt x="1588" y="0"/>
                    <a:pt x="1179" y="3239"/>
                    <a:pt x="635" y="5106"/>
                  </a:cubicBezTo>
                  <a:cubicBezTo>
                    <a:pt x="86" y="6978"/>
                    <a:pt x="405" y="9029"/>
                    <a:pt x="725" y="9897"/>
                  </a:cubicBezTo>
                  <a:cubicBezTo>
                    <a:pt x="1044" y="10761"/>
                    <a:pt x="725" y="10671"/>
                    <a:pt x="270" y="13501"/>
                  </a:cubicBezTo>
                  <a:cubicBezTo>
                    <a:pt x="0" y="15147"/>
                    <a:pt x="680" y="16582"/>
                    <a:pt x="1300" y="17491"/>
                  </a:cubicBezTo>
                  <a:cubicBezTo>
                    <a:pt x="1530" y="17833"/>
                    <a:pt x="1791" y="18157"/>
                    <a:pt x="2079" y="18458"/>
                  </a:cubicBezTo>
                  <a:cubicBezTo>
                    <a:pt x="2385" y="18476"/>
                    <a:pt x="2708" y="18490"/>
                    <a:pt x="3050" y="18494"/>
                  </a:cubicBezTo>
                  <a:lnTo>
                    <a:pt x="3050" y="18472"/>
                  </a:lnTo>
                  <a:cubicBezTo>
                    <a:pt x="3037" y="18274"/>
                    <a:pt x="3127" y="17905"/>
                    <a:pt x="3262" y="17405"/>
                  </a:cubicBezTo>
                  <a:cubicBezTo>
                    <a:pt x="3428" y="16807"/>
                    <a:pt x="3667" y="16020"/>
                    <a:pt x="3874" y="15116"/>
                  </a:cubicBezTo>
                  <a:cubicBezTo>
                    <a:pt x="4022" y="14477"/>
                    <a:pt x="4220" y="13834"/>
                    <a:pt x="4310" y="13105"/>
                  </a:cubicBezTo>
                  <a:cubicBezTo>
                    <a:pt x="4355" y="12740"/>
                    <a:pt x="4314" y="12344"/>
                    <a:pt x="4319" y="12030"/>
                  </a:cubicBezTo>
                  <a:cubicBezTo>
                    <a:pt x="4341" y="10626"/>
                    <a:pt x="4058" y="9681"/>
                    <a:pt x="4189" y="8984"/>
                  </a:cubicBezTo>
                  <a:cubicBezTo>
                    <a:pt x="4643" y="6568"/>
                    <a:pt x="3770" y="5565"/>
                    <a:pt x="3640" y="4422"/>
                  </a:cubicBezTo>
                  <a:cubicBezTo>
                    <a:pt x="3230" y="774"/>
                    <a:pt x="1588" y="0"/>
                    <a:pt x="1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3158650" y="3753100"/>
              <a:ext cx="19925" cy="69575"/>
            </a:xfrm>
            <a:custGeom>
              <a:avLst/>
              <a:gdLst/>
              <a:ahLst/>
              <a:cxnLst/>
              <a:rect l="l" t="t" r="r" b="b"/>
              <a:pathLst>
                <a:path w="797" h="2783" extrusionOk="0">
                  <a:moveTo>
                    <a:pt x="513" y="1"/>
                  </a:moveTo>
                  <a:cubicBezTo>
                    <a:pt x="351" y="32"/>
                    <a:pt x="180" y="59"/>
                    <a:pt x="0" y="86"/>
                  </a:cubicBezTo>
                  <a:cubicBezTo>
                    <a:pt x="180" y="1566"/>
                    <a:pt x="329" y="2704"/>
                    <a:pt x="365" y="2736"/>
                  </a:cubicBezTo>
                  <a:cubicBezTo>
                    <a:pt x="398" y="2771"/>
                    <a:pt x="462" y="2782"/>
                    <a:pt x="531" y="2782"/>
                  </a:cubicBezTo>
                  <a:cubicBezTo>
                    <a:pt x="656" y="2782"/>
                    <a:pt x="797" y="2745"/>
                    <a:pt x="797" y="2745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3078225" y="3751200"/>
              <a:ext cx="20050" cy="71475"/>
            </a:xfrm>
            <a:custGeom>
              <a:avLst/>
              <a:gdLst/>
              <a:ahLst/>
              <a:cxnLst/>
              <a:rect l="l" t="t" r="r" b="b"/>
              <a:pathLst>
                <a:path w="802" h="2859" extrusionOk="0">
                  <a:moveTo>
                    <a:pt x="302" y="0"/>
                  </a:moveTo>
                  <a:lnTo>
                    <a:pt x="289" y="45"/>
                  </a:lnTo>
                  <a:lnTo>
                    <a:pt x="1" y="2821"/>
                  </a:lnTo>
                  <a:cubicBezTo>
                    <a:pt x="1" y="2821"/>
                    <a:pt x="141" y="2858"/>
                    <a:pt x="266" y="2858"/>
                  </a:cubicBezTo>
                  <a:cubicBezTo>
                    <a:pt x="335" y="2858"/>
                    <a:pt x="399" y="2847"/>
                    <a:pt x="433" y="2812"/>
                  </a:cubicBezTo>
                  <a:cubicBezTo>
                    <a:pt x="464" y="2780"/>
                    <a:pt x="617" y="1629"/>
                    <a:pt x="797" y="135"/>
                  </a:cubicBezTo>
                  <a:lnTo>
                    <a:pt x="802" y="122"/>
                  </a:lnTo>
                  <a:cubicBezTo>
                    <a:pt x="631" y="90"/>
                    <a:pt x="464" y="50"/>
                    <a:pt x="302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3171025" y="3577650"/>
              <a:ext cx="55350" cy="23425"/>
            </a:xfrm>
            <a:custGeom>
              <a:avLst/>
              <a:gdLst/>
              <a:ahLst/>
              <a:cxnLst/>
              <a:rect l="l" t="t" r="r" b="b"/>
              <a:pathLst>
                <a:path w="2214" h="937" extrusionOk="0">
                  <a:moveTo>
                    <a:pt x="738" y="1"/>
                  </a:moveTo>
                  <a:cubicBezTo>
                    <a:pt x="414" y="442"/>
                    <a:pt x="117" y="797"/>
                    <a:pt x="0" y="937"/>
                  </a:cubicBezTo>
                  <a:cubicBezTo>
                    <a:pt x="1192" y="856"/>
                    <a:pt x="2052" y="689"/>
                    <a:pt x="2191" y="491"/>
                  </a:cubicBezTo>
                  <a:cubicBezTo>
                    <a:pt x="2205" y="473"/>
                    <a:pt x="2209" y="455"/>
                    <a:pt x="2214" y="433"/>
                  </a:cubicBezTo>
                  <a:cubicBezTo>
                    <a:pt x="2214" y="257"/>
                    <a:pt x="1633" y="100"/>
                    <a:pt x="738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3117250" y="3574850"/>
              <a:ext cx="35675" cy="27475"/>
            </a:xfrm>
            <a:custGeom>
              <a:avLst/>
              <a:gdLst/>
              <a:ahLst/>
              <a:cxnLst/>
              <a:rect l="l" t="t" r="r" b="b"/>
              <a:pathLst>
                <a:path w="1427" h="1099" extrusionOk="0">
                  <a:moveTo>
                    <a:pt x="226" y="0"/>
                  </a:moveTo>
                  <a:cubicBezTo>
                    <a:pt x="86" y="504"/>
                    <a:pt x="1" y="869"/>
                    <a:pt x="14" y="1067"/>
                  </a:cubicBezTo>
                  <a:lnTo>
                    <a:pt x="14" y="1094"/>
                  </a:lnTo>
                  <a:cubicBezTo>
                    <a:pt x="190" y="1098"/>
                    <a:pt x="374" y="1098"/>
                    <a:pt x="563" y="1098"/>
                  </a:cubicBezTo>
                  <a:cubicBezTo>
                    <a:pt x="860" y="1098"/>
                    <a:pt x="1153" y="1094"/>
                    <a:pt x="1427" y="1085"/>
                  </a:cubicBezTo>
                  <a:lnTo>
                    <a:pt x="1427" y="1049"/>
                  </a:lnTo>
                  <a:cubicBezTo>
                    <a:pt x="1301" y="711"/>
                    <a:pt x="1198" y="360"/>
                    <a:pt x="1117" y="5"/>
                  </a:cubicBezTo>
                  <a:cubicBezTo>
                    <a:pt x="937" y="0"/>
                    <a:pt x="752" y="0"/>
                    <a:pt x="563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3034475" y="3588575"/>
              <a:ext cx="192025" cy="169200"/>
            </a:xfrm>
            <a:custGeom>
              <a:avLst/>
              <a:gdLst/>
              <a:ahLst/>
              <a:cxnLst/>
              <a:rect l="l" t="t" r="r" b="b"/>
              <a:pathLst>
                <a:path w="7681" h="6768" extrusionOk="0">
                  <a:moveTo>
                    <a:pt x="7676" y="0"/>
                  </a:moveTo>
                  <a:cubicBezTo>
                    <a:pt x="7536" y="198"/>
                    <a:pt x="6654" y="387"/>
                    <a:pt x="5462" y="468"/>
                  </a:cubicBezTo>
                  <a:cubicBezTo>
                    <a:pt x="5233" y="486"/>
                    <a:pt x="4990" y="500"/>
                    <a:pt x="4738" y="504"/>
                  </a:cubicBezTo>
                  <a:cubicBezTo>
                    <a:pt x="4459" y="513"/>
                    <a:pt x="4171" y="522"/>
                    <a:pt x="3870" y="522"/>
                  </a:cubicBezTo>
                  <a:cubicBezTo>
                    <a:pt x="3685" y="522"/>
                    <a:pt x="3501" y="518"/>
                    <a:pt x="3321" y="513"/>
                  </a:cubicBezTo>
                  <a:cubicBezTo>
                    <a:pt x="2979" y="509"/>
                    <a:pt x="2655" y="495"/>
                    <a:pt x="2349" y="477"/>
                  </a:cubicBezTo>
                  <a:cubicBezTo>
                    <a:pt x="1009" y="392"/>
                    <a:pt x="136" y="122"/>
                    <a:pt x="77" y="0"/>
                  </a:cubicBezTo>
                  <a:lnTo>
                    <a:pt x="77" y="0"/>
                  </a:lnTo>
                  <a:cubicBezTo>
                    <a:pt x="77" y="1"/>
                    <a:pt x="1" y="5741"/>
                    <a:pt x="1836" y="6456"/>
                  </a:cubicBezTo>
                  <a:cubicBezTo>
                    <a:pt x="1904" y="6483"/>
                    <a:pt x="1976" y="6505"/>
                    <a:pt x="2048" y="6532"/>
                  </a:cubicBezTo>
                  <a:cubicBezTo>
                    <a:pt x="2210" y="6582"/>
                    <a:pt x="2376" y="6622"/>
                    <a:pt x="2547" y="6654"/>
                  </a:cubicBezTo>
                  <a:cubicBezTo>
                    <a:pt x="2956" y="6733"/>
                    <a:pt x="3401" y="6767"/>
                    <a:pt x="3841" y="6767"/>
                  </a:cubicBezTo>
                  <a:cubicBezTo>
                    <a:pt x="4228" y="6767"/>
                    <a:pt x="4611" y="6741"/>
                    <a:pt x="4963" y="6694"/>
                  </a:cubicBezTo>
                  <a:cubicBezTo>
                    <a:pt x="5143" y="6672"/>
                    <a:pt x="5314" y="6640"/>
                    <a:pt x="5476" y="6609"/>
                  </a:cubicBezTo>
                  <a:cubicBezTo>
                    <a:pt x="5912" y="6514"/>
                    <a:pt x="6263" y="6388"/>
                    <a:pt x="6456" y="6240"/>
                  </a:cubicBezTo>
                  <a:cubicBezTo>
                    <a:pt x="7554" y="5412"/>
                    <a:pt x="7680" y="72"/>
                    <a:pt x="7680" y="72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3090950" y="3167700"/>
              <a:ext cx="17000" cy="426200"/>
            </a:xfrm>
            <a:custGeom>
              <a:avLst/>
              <a:gdLst/>
              <a:ahLst/>
              <a:cxnLst/>
              <a:rect l="l" t="t" r="r" b="b"/>
              <a:pathLst>
                <a:path w="680" h="17048" extrusionOk="0">
                  <a:moveTo>
                    <a:pt x="158" y="0"/>
                  </a:moveTo>
                  <a:cubicBezTo>
                    <a:pt x="155" y="0"/>
                    <a:pt x="152" y="1"/>
                    <a:pt x="149" y="1"/>
                  </a:cubicBezTo>
                  <a:cubicBezTo>
                    <a:pt x="126" y="6"/>
                    <a:pt x="117" y="24"/>
                    <a:pt x="122" y="42"/>
                  </a:cubicBezTo>
                  <a:cubicBezTo>
                    <a:pt x="122" y="42"/>
                    <a:pt x="189" y="298"/>
                    <a:pt x="279" y="757"/>
                  </a:cubicBezTo>
                  <a:cubicBezTo>
                    <a:pt x="324" y="987"/>
                    <a:pt x="369" y="1270"/>
                    <a:pt x="410" y="1589"/>
                  </a:cubicBezTo>
                  <a:cubicBezTo>
                    <a:pt x="455" y="1949"/>
                    <a:pt x="477" y="2314"/>
                    <a:pt x="486" y="2678"/>
                  </a:cubicBezTo>
                  <a:cubicBezTo>
                    <a:pt x="500" y="3105"/>
                    <a:pt x="450" y="3537"/>
                    <a:pt x="347" y="3956"/>
                  </a:cubicBezTo>
                  <a:cubicBezTo>
                    <a:pt x="248" y="4401"/>
                    <a:pt x="144" y="4882"/>
                    <a:pt x="113" y="5391"/>
                  </a:cubicBezTo>
                  <a:cubicBezTo>
                    <a:pt x="104" y="5521"/>
                    <a:pt x="95" y="5647"/>
                    <a:pt x="95" y="5778"/>
                  </a:cubicBezTo>
                  <a:cubicBezTo>
                    <a:pt x="90" y="5904"/>
                    <a:pt x="99" y="6034"/>
                    <a:pt x="108" y="6165"/>
                  </a:cubicBezTo>
                  <a:cubicBezTo>
                    <a:pt x="113" y="6425"/>
                    <a:pt x="144" y="6686"/>
                    <a:pt x="167" y="6952"/>
                  </a:cubicBezTo>
                  <a:cubicBezTo>
                    <a:pt x="221" y="7478"/>
                    <a:pt x="288" y="8013"/>
                    <a:pt x="396" y="8540"/>
                  </a:cubicBezTo>
                  <a:cubicBezTo>
                    <a:pt x="500" y="9062"/>
                    <a:pt x="540" y="9592"/>
                    <a:pt x="509" y="10123"/>
                  </a:cubicBezTo>
                  <a:cubicBezTo>
                    <a:pt x="500" y="10645"/>
                    <a:pt x="473" y="11163"/>
                    <a:pt x="419" y="11657"/>
                  </a:cubicBezTo>
                  <a:cubicBezTo>
                    <a:pt x="360" y="12152"/>
                    <a:pt x="225" y="12620"/>
                    <a:pt x="131" y="13070"/>
                  </a:cubicBezTo>
                  <a:cubicBezTo>
                    <a:pt x="41" y="13502"/>
                    <a:pt x="0" y="13938"/>
                    <a:pt x="5" y="14379"/>
                  </a:cubicBezTo>
                  <a:cubicBezTo>
                    <a:pt x="23" y="15031"/>
                    <a:pt x="113" y="15679"/>
                    <a:pt x="270" y="16313"/>
                  </a:cubicBezTo>
                  <a:cubicBezTo>
                    <a:pt x="329" y="16552"/>
                    <a:pt x="401" y="16790"/>
                    <a:pt x="482" y="17024"/>
                  </a:cubicBezTo>
                  <a:cubicBezTo>
                    <a:pt x="485" y="17039"/>
                    <a:pt x="498" y="17048"/>
                    <a:pt x="513" y="17048"/>
                  </a:cubicBezTo>
                  <a:cubicBezTo>
                    <a:pt x="516" y="17048"/>
                    <a:pt x="519" y="17047"/>
                    <a:pt x="522" y="17047"/>
                  </a:cubicBezTo>
                  <a:cubicBezTo>
                    <a:pt x="540" y="17038"/>
                    <a:pt x="549" y="17020"/>
                    <a:pt x="545" y="17002"/>
                  </a:cubicBezTo>
                  <a:cubicBezTo>
                    <a:pt x="545" y="17002"/>
                    <a:pt x="468" y="16750"/>
                    <a:pt x="383" y="16291"/>
                  </a:cubicBezTo>
                  <a:cubicBezTo>
                    <a:pt x="333" y="16061"/>
                    <a:pt x="288" y="15783"/>
                    <a:pt x="248" y="15459"/>
                  </a:cubicBezTo>
                  <a:cubicBezTo>
                    <a:pt x="198" y="15099"/>
                    <a:pt x="176" y="14739"/>
                    <a:pt x="171" y="14375"/>
                  </a:cubicBezTo>
                  <a:cubicBezTo>
                    <a:pt x="167" y="13979"/>
                    <a:pt x="153" y="13542"/>
                    <a:pt x="239" y="13097"/>
                  </a:cubicBezTo>
                  <a:cubicBezTo>
                    <a:pt x="342" y="12652"/>
                    <a:pt x="477" y="12179"/>
                    <a:pt x="549" y="11675"/>
                  </a:cubicBezTo>
                  <a:cubicBezTo>
                    <a:pt x="612" y="11176"/>
                    <a:pt x="680" y="10654"/>
                    <a:pt x="653" y="10123"/>
                  </a:cubicBezTo>
                  <a:cubicBezTo>
                    <a:pt x="612" y="9592"/>
                    <a:pt x="599" y="9048"/>
                    <a:pt x="518" y="8517"/>
                  </a:cubicBezTo>
                  <a:cubicBezTo>
                    <a:pt x="437" y="7991"/>
                    <a:pt x="360" y="7460"/>
                    <a:pt x="315" y="6938"/>
                  </a:cubicBezTo>
                  <a:cubicBezTo>
                    <a:pt x="297" y="6677"/>
                    <a:pt x="284" y="6416"/>
                    <a:pt x="284" y="6160"/>
                  </a:cubicBezTo>
                  <a:cubicBezTo>
                    <a:pt x="279" y="6030"/>
                    <a:pt x="270" y="5904"/>
                    <a:pt x="279" y="5778"/>
                  </a:cubicBezTo>
                  <a:cubicBezTo>
                    <a:pt x="284" y="5652"/>
                    <a:pt x="284" y="5526"/>
                    <a:pt x="284" y="5400"/>
                  </a:cubicBezTo>
                  <a:cubicBezTo>
                    <a:pt x="275" y="5152"/>
                    <a:pt x="297" y="4909"/>
                    <a:pt x="315" y="4671"/>
                  </a:cubicBezTo>
                  <a:cubicBezTo>
                    <a:pt x="329" y="4433"/>
                    <a:pt x="396" y="4199"/>
                    <a:pt x="437" y="3974"/>
                  </a:cubicBezTo>
                  <a:cubicBezTo>
                    <a:pt x="545" y="3551"/>
                    <a:pt x="599" y="3114"/>
                    <a:pt x="594" y="2683"/>
                  </a:cubicBezTo>
                  <a:cubicBezTo>
                    <a:pt x="594" y="2314"/>
                    <a:pt x="572" y="1945"/>
                    <a:pt x="522" y="1580"/>
                  </a:cubicBezTo>
                  <a:cubicBezTo>
                    <a:pt x="477" y="1252"/>
                    <a:pt x="419" y="973"/>
                    <a:pt x="374" y="744"/>
                  </a:cubicBezTo>
                  <a:cubicBezTo>
                    <a:pt x="324" y="514"/>
                    <a:pt x="284" y="334"/>
                    <a:pt x="243" y="213"/>
                  </a:cubicBezTo>
                  <a:cubicBezTo>
                    <a:pt x="207" y="91"/>
                    <a:pt x="189" y="24"/>
                    <a:pt x="189" y="24"/>
                  </a:cubicBezTo>
                  <a:cubicBezTo>
                    <a:pt x="185" y="9"/>
                    <a:pt x="172" y="0"/>
                    <a:pt x="158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3161125" y="3336500"/>
              <a:ext cx="98875" cy="259175"/>
            </a:xfrm>
            <a:custGeom>
              <a:avLst/>
              <a:gdLst/>
              <a:ahLst/>
              <a:cxnLst/>
              <a:rect l="l" t="t" r="r" b="b"/>
              <a:pathLst>
                <a:path w="3955" h="10367" extrusionOk="0">
                  <a:moveTo>
                    <a:pt x="3916" y="1"/>
                  </a:moveTo>
                  <a:cubicBezTo>
                    <a:pt x="3907" y="1"/>
                    <a:pt x="3898" y="4"/>
                    <a:pt x="3892" y="11"/>
                  </a:cubicBezTo>
                  <a:cubicBezTo>
                    <a:pt x="3721" y="168"/>
                    <a:pt x="3554" y="330"/>
                    <a:pt x="3392" y="497"/>
                  </a:cubicBezTo>
                  <a:cubicBezTo>
                    <a:pt x="3230" y="668"/>
                    <a:pt x="3073" y="834"/>
                    <a:pt x="2915" y="1010"/>
                  </a:cubicBezTo>
                  <a:cubicBezTo>
                    <a:pt x="2762" y="1180"/>
                    <a:pt x="2614" y="1360"/>
                    <a:pt x="2470" y="1545"/>
                  </a:cubicBezTo>
                  <a:cubicBezTo>
                    <a:pt x="2398" y="1635"/>
                    <a:pt x="2331" y="1729"/>
                    <a:pt x="2259" y="1819"/>
                  </a:cubicBezTo>
                  <a:cubicBezTo>
                    <a:pt x="2182" y="1914"/>
                    <a:pt x="2115" y="2008"/>
                    <a:pt x="2047" y="2103"/>
                  </a:cubicBezTo>
                  <a:lnTo>
                    <a:pt x="1840" y="2382"/>
                  </a:lnTo>
                  <a:cubicBezTo>
                    <a:pt x="1768" y="2472"/>
                    <a:pt x="1701" y="2571"/>
                    <a:pt x="1633" y="2670"/>
                  </a:cubicBezTo>
                  <a:cubicBezTo>
                    <a:pt x="1498" y="2867"/>
                    <a:pt x="1395" y="3083"/>
                    <a:pt x="1327" y="3313"/>
                  </a:cubicBezTo>
                  <a:cubicBezTo>
                    <a:pt x="1300" y="3430"/>
                    <a:pt x="1282" y="3551"/>
                    <a:pt x="1273" y="3673"/>
                  </a:cubicBezTo>
                  <a:lnTo>
                    <a:pt x="1237" y="4019"/>
                  </a:lnTo>
                  <a:cubicBezTo>
                    <a:pt x="1219" y="4249"/>
                    <a:pt x="1192" y="4478"/>
                    <a:pt x="1174" y="4712"/>
                  </a:cubicBezTo>
                  <a:lnTo>
                    <a:pt x="1174" y="4716"/>
                  </a:lnTo>
                  <a:cubicBezTo>
                    <a:pt x="1179" y="4955"/>
                    <a:pt x="1165" y="5198"/>
                    <a:pt x="1129" y="5432"/>
                  </a:cubicBezTo>
                  <a:cubicBezTo>
                    <a:pt x="1111" y="5549"/>
                    <a:pt x="1085" y="5666"/>
                    <a:pt x="1044" y="5783"/>
                  </a:cubicBezTo>
                  <a:cubicBezTo>
                    <a:pt x="1026" y="5837"/>
                    <a:pt x="1008" y="5895"/>
                    <a:pt x="995" y="5949"/>
                  </a:cubicBezTo>
                  <a:cubicBezTo>
                    <a:pt x="977" y="6008"/>
                    <a:pt x="954" y="6061"/>
                    <a:pt x="936" y="6120"/>
                  </a:cubicBezTo>
                  <a:lnTo>
                    <a:pt x="882" y="6286"/>
                  </a:lnTo>
                  <a:lnTo>
                    <a:pt x="810" y="6444"/>
                  </a:lnTo>
                  <a:lnTo>
                    <a:pt x="657" y="6772"/>
                  </a:lnTo>
                  <a:cubicBezTo>
                    <a:pt x="603" y="6885"/>
                    <a:pt x="558" y="6997"/>
                    <a:pt x="518" y="7110"/>
                  </a:cubicBezTo>
                  <a:cubicBezTo>
                    <a:pt x="473" y="7227"/>
                    <a:pt x="432" y="7339"/>
                    <a:pt x="401" y="7461"/>
                  </a:cubicBezTo>
                  <a:cubicBezTo>
                    <a:pt x="365" y="7578"/>
                    <a:pt x="333" y="7694"/>
                    <a:pt x="293" y="7807"/>
                  </a:cubicBezTo>
                  <a:cubicBezTo>
                    <a:pt x="266" y="7924"/>
                    <a:pt x="230" y="8041"/>
                    <a:pt x="194" y="8158"/>
                  </a:cubicBezTo>
                  <a:cubicBezTo>
                    <a:pt x="158" y="8275"/>
                    <a:pt x="131" y="8396"/>
                    <a:pt x="113" y="8518"/>
                  </a:cubicBezTo>
                  <a:cubicBezTo>
                    <a:pt x="86" y="8635"/>
                    <a:pt x="68" y="8756"/>
                    <a:pt x="50" y="8878"/>
                  </a:cubicBezTo>
                  <a:lnTo>
                    <a:pt x="18" y="9242"/>
                  </a:lnTo>
                  <a:cubicBezTo>
                    <a:pt x="5" y="9363"/>
                    <a:pt x="0" y="9485"/>
                    <a:pt x="5" y="9606"/>
                  </a:cubicBezTo>
                  <a:lnTo>
                    <a:pt x="5" y="9791"/>
                  </a:lnTo>
                  <a:cubicBezTo>
                    <a:pt x="0" y="9854"/>
                    <a:pt x="5" y="9912"/>
                    <a:pt x="14" y="9975"/>
                  </a:cubicBezTo>
                  <a:lnTo>
                    <a:pt x="63" y="10340"/>
                  </a:lnTo>
                  <a:cubicBezTo>
                    <a:pt x="68" y="10353"/>
                    <a:pt x="81" y="10367"/>
                    <a:pt x="99" y="10367"/>
                  </a:cubicBezTo>
                  <a:cubicBezTo>
                    <a:pt x="117" y="10367"/>
                    <a:pt x="131" y="10349"/>
                    <a:pt x="131" y="10331"/>
                  </a:cubicBezTo>
                  <a:lnTo>
                    <a:pt x="131" y="10326"/>
                  </a:lnTo>
                  <a:lnTo>
                    <a:pt x="117" y="9966"/>
                  </a:lnTo>
                  <a:cubicBezTo>
                    <a:pt x="117" y="9849"/>
                    <a:pt x="117" y="9728"/>
                    <a:pt x="131" y="9611"/>
                  </a:cubicBezTo>
                  <a:cubicBezTo>
                    <a:pt x="135" y="9489"/>
                    <a:pt x="144" y="9372"/>
                    <a:pt x="162" y="9256"/>
                  </a:cubicBezTo>
                  <a:lnTo>
                    <a:pt x="207" y="8900"/>
                  </a:lnTo>
                  <a:cubicBezTo>
                    <a:pt x="225" y="8779"/>
                    <a:pt x="252" y="8666"/>
                    <a:pt x="275" y="8545"/>
                  </a:cubicBezTo>
                  <a:cubicBezTo>
                    <a:pt x="293" y="8428"/>
                    <a:pt x="311" y="8311"/>
                    <a:pt x="333" y="8194"/>
                  </a:cubicBezTo>
                  <a:cubicBezTo>
                    <a:pt x="356" y="8072"/>
                    <a:pt x="378" y="7955"/>
                    <a:pt x="405" y="7838"/>
                  </a:cubicBezTo>
                  <a:cubicBezTo>
                    <a:pt x="437" y="7721"/>
                    <a:pt x="477" y="7605"/>
                    <a:pt x="509" y="7492"/>
                  </a:cubicBezTo>
                  <a:cubicBezTo>
                    <a:pt x="545" y="7380"/>
                    <a:pt x="585" y="7267"/>
                    <a:pt x="630" y="7155"/>
                  </a:cubicBezTo>
                  <a:cubicBezTo>
                    <a:pt x="671" y="7047"/>
                    <a:pt x="720" y="6934"/>
                    <a:pt x="774" y="6831"/>
                  </a:cubicBezTo>
                  <a:lnTo>
                    <a:pt x="941" y="6507"/>
                  </a:lnTo>
                  <a:lnTo>
                    <a:pt x="1026" y="6340"/>
                  </a:lnTo>
                  <a:cubicBezTo>
                    <a:pt x="1044" y="6282"/>
                    <a:pt x="1067" y="6219"/>
                    <a:pt x="1089" y="6165"/>
                  </a:cubicBezTo>
                  <a:cubicBezTo>
                    <a:pt x="1129" y="6048"/>
                    <a:pt x="1156" y="5927"/>
                    <a:pt x="1174" y="5805"/>
                  </a:cubicBezTo>
                  <a:cubicBezTo>
                    <a:pt x="1197" y="5684"/>
                    <a:pt x="1206" y="5562"/>
                    <a:pt x="1224" y="5441"/>
                  </a:cubicBezTo>
                  <a:cubicBezTo>
                    <a:pt x="1242" y="5319"/>
                    <a:pt x="1260" y="5202"/>
                    <a:pt x="1273" y="5081"/>
                  </a:cubicBezTo>
                  <a:cubicBezTo>
                    <a:pt x="1287" y="4959"/>
                    <a:pt x="1296" y="4838"/>
                    <a:pt x="1300" y="4712"/>
                  </a:cubicBezTo>
                  <a:lnTo>
                    <a:pt x="1300" y="4721"/>
                  </a:lnTo>
                  <a:cubicBezTo>
                    <a:pt x="1336" y="4487"/>
                    <a:pt x="1359" y="4258"/>
                    <a:pt x="1386" y="4028"/>
                  </a:cubicBezTo>
                  <a:lnTo>
                    <a:pt x="1426" y="3682"/>
                  </a:lnTo>
                  <a:cubicBezTo>
                    <a:pt x="1435" y="3574"/>
                    <a:pt x="1458" y="3461"/>
                    <a:pt x="1489" y="3358"/>
                  </a:cubicBezTo>
                  <a:cubicBezTo>
                    <a:pt x="1534" y="3254"/>
                    <a:pt x="1566" y="3146"/>
                    <a:pt x="1620" y="3047"/>
                  </a:cubicBezTo>
                  <a:cubicBezTo>
                    <a:pt x="1674" y="2948"/>
                    <a:pt x="1714" y="2845"/>
                    <a:pt x="1768" y="2742"/>
                  </a:cubicBezTo>
                  <a:cubicBezTo>
                    <a:pt x="1867" y="2535"/>
                    <a:pt x="1989" y="2337"/>
                    <a:pt x="2124" y="2148"/>
                  </a:cubicBezTo>
                  <a:cubicBezTo>
                    <a:pt x="2389" y="1774"/>
                    <a:pt x="2700" y="1428"/>
                    <a:pt x="3005" y="1082"/>
                  </a:cubicBezTo>
                  <a:lnTo>
                    <a:pt x="3464" y="564"/>
                  </a:lnTo>
                  <a:lnTo>
                    <a:pt x="3941" y="60"/>
                  </a:lnTo>
                  <a:cubicBezTo>
                    <a:pt x="3950" y="47"/>
                    <a:pt x="3955" y="24"/>
                    <a:pt x="3941" y="11"/>
                  </a:cubicBezTo>
                  <a:cubicBezTo>
                    <a:pt x="3934" y="4"/>
                    <a:pt x="3925" y="1"/>
                    <a:pt x="3916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4550650" y="3192250"/>
              <a:ext cx="20800" cy="12625"/>
            </a:xfrm>
            <a:custGeom>
              <a:avLst/>
              <a:gdLst/>
              <a:ahLst/>
              <a:cxnLst/>
              <a:rect l="l" t="t" r="r" b="b"/>
              <a:pathLst>
                <a:path w="832" h="505" extrusionOk="0">
                  <a:moveTo>
                    <a:pt x="466" y="0"/>
                  </a:moveTo>
                  <a:cubicBezTo>
                    <a:pt x="415" y="0"/>
                    <a:pt x="365" y="7"/>
                    <a:pt x="319" y="23"/>
                  </a:cubicBezTo>
                  <a:cubicBezTo>
                    <a:pt x="265" y="41"/>
                    <a:pt x="211" y="68"/>
                    <a:pt x="161" y="95"/>
                  </a:cubicBezTo>
                  <a:cubicBezTo>
                    <a:pt x="121" y="122"/>
                    <a:pt x="89" y="149"/>
                    <a:pt x="67" y="167"/>
                  </a:cubicBezTo>
                  <a:cubicBezTo>
                    <a:pt x="45" y="185"/>
                    <a:pt x="36" y="194"/>
                    <a:pt x="36" y="194"/>
                  </a:cubicBezTo>
                  <a:cubicBezTo>
                    <a:pt x="1" y="225"/>
                    <a:pt x="23" y="279"/>
                    <a:pt x="64" y="279"/>
                  </a:cubicBezTo>
                  <a:cubicBezTo>
                    <a:pt x="70" y="279"/>
                    <a:pt x="78" y="278"/>
                    <a:pt x="85" y="275"/>
                  </a:cubicBezTo>
                  <a:cubicBezTo>
                    <a:pt x="85" y="275"/>
                    <a:pt x="143" y="257"/>
                    <a:pt x="224" y="225"/>
                  </a:cubicBezTo>
                  <a:lnTo>
                    <a:pt x="287" y="207"/>
                  </a:lnTo>
                  <a:cubicBezTo>
                    <a:pt x="314" y="198"/>
                    <a:pt x="337" y="194"/>
                    <a:pt x="359" y="189"/>
                  </a:cubicBezTo>
                  <a:cubicBezTo>
                    <a:pt x="384" y="182"/>
                    <a:pt x="410" y="178"/>
                    <a:pt x="436" y="178"/>
                  </a:cubicBezTo>
                  <a:cubicBezTo>
                    <a:pt x="458" y="178"/>
                    <a:pt x="479" y="181"/>
                    <a:pt x="499" y="185"/>
                  </a:cubicBezTo>
                  <a:cubicBezTo>
                    <a:pt x="517" y="189"/>
                    <a:pt x="535" y="194"/>
                    <a:pt x="553" y="203"/>
                  </a:cubicBezTo>
                  <a:cubicBezTo>
                    <a:pt x="571" y="212"/>
                    <a:pt x="589" y="225"/>
                    <a:pt x="602" y="239"/>
                  </a:cubicBezTo>
                  <a:cubicBezTo>
                    <a:pt x="616" y="257"/>
                    <a:pt x="629" y="270"/>
                    <a:pt x="643" y="288"/>
                  </a:cubicBezTo>
                  <a:cubicBezTo>
                    <a:pt x="656" y="306"/>
                    <a:pt x="665" y="324"/>
                    <a:pt x="674" y="347"/>
                  </a:cubicBezTo>
                  <a:cubicBezTo>
                    <a:pt x="697" y="387"/>
                    <a:pt x="710" y="432"/>
                    <a:pt x="728" y="472"/>
                  </a:cubicBezTo>
                  <a:cubicBezTo>
                    <a:pt x="733" y="490"/>
                    <a:pt x="751" y="504"/>
                    <a:pt x="769" y="504"/>
                  </a:cubicBezTo>
                  <a:cubicBezTo>
                    <a:pt x="771" y="504"/>
                    <a:pt x="773" y="505"/>
                    <a:pt x="776" y="505"/>
                  </a:cubicBezTo>
                  <a:cubicBezTo>
                    <a:pt x="797" y="505"/>
                    <a:pt x="819" y="488"/>
                    <a:pt x="823" y="463"/>
                  </a:cubicBezTo>
                  <a:cubicBezTo>
                    <a:pt x="832" y="410"/>
                    <a:pt x="827" y="351"/>
                    <a:pt x="814" y="297"/>
                  </a:cubicBezTo>
                  <a:cubicBezTo>
                    <a:pt x="800" y="234"/>
                    <a:pt x="773" y="176"/>
                    <a:pt x="733" y="126"/>
                  </a:cubicBezTo>
                  <a:cubicBezTo>
                    <a:pt x="710" y="95"/>
                    <a:pt x="679" y="72"/>
                    <a:pt x="647" y="50"/>
                  </a:cubicBezTo>
                  <a:cubicBezTo>
                    <a:pt x="611" y="27"/>
                    <a:pt x="575" y="14"/>
                    <a:pt x="535" y="5"/>
                  </a:cubicBezTo>
                  <a:cubicBezTo>
                    <a:pt x="512" y="2"/>
                    <a:pt x="489" y="0"/>
                    <a:pt x="466" y="0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4244250" y="3233550"/>
              <a:ext cx="16225" cy="19125"/>
            </a:xfrm>
            <a:custGeom>
              <a:avLst/>
              <a:gdLst/>
              <a:ahLst/>
              <a:cxnLst/>
              <a:rect l="l" t="t" r="r" b="b"/>
              <a:pathLst>
                <a:path w="649" h="765" extrusionOk="0">
                  <a:moveTo>
                    <a:pt x="588" y="1"/>
                  </a:moveTo>
                  <a:cubicBezTo>
                    <a:pt x="581" y="1"/>
                    <a:pt x="572" y="3"/>
                    <a:pt x="564" y="8"/>
                  </a:cubicBezTo>
                  <a:cubicBezTo>
                    <a:pt x="519" y="31"/>
                    <a:pt x="478" y="53"/>
                    <a:pt x="438" y="85"/>
                  </a:cubicBezTo>
                  <a:cubicBezTo>
                    <a:pt x="406" y="112"/>
                    <a:pt x="366" y="143"/>
                    <a:pt x="330" y="184"/>
                  </a:cubicBezTo>
                  <a:cubicBezTo>
                    <a:pt x="294" y="220"/>
                    <a:pt x="258" y="265"/>
                    <a:pt x="222" y="310"/>
                  </a:cubicBezTo>
                  <a:cubicBezTo>
                    <a:pt x="159" y="391"/>
                    <a:pt x="105" y="476"/>
                    <a:pt x="64" y="570"/>
                  </a:cubicBezTo>
                  <a:cubicBezTo>
                    <a:pt x="42" y="611"/>
                    <a:pt x="24" y="656"/>
                    <a:pt x="10" y="701"/>
                  </a:cubicBezTo>
                  <a:cubicBezTo>
                    <a:pt x="1" y="736"/>
                    <a:pt x="30" y="765"/>
                    <a:pt x="61" y="765"/>
                  </a:cubicBezTo>
                  <a:cubicBezTo>
                    <a:pt x="73" y="765"/>
                    <a:pt x="86" y="761"/>
                    <a:pt x="96" y="750"/>
                  </a:cubicBezTo>
                  <a:cubicBezTo>
                    <a:pt x="96" y="750"/>
                    <a:pt x="132" y="710"/>
                    <a:pt x="186" y="647"/>
                  </a:cubicBezTo>
                  <a:cubicBezTo>
                    <a:pt x="208" y="615"/>
                    <a:pt x="244" y="584"/>
                    <a:pt x="271" y="539"/>
                  </a:cubicBezTo>
                  <a:cubicBezTo>
                    <a:pt x="298" y="498"/>
                    <a:pt x="334" y="458"/>
                    <a:pt x="366" y="417"/>
                  </a:cubicBezTo>
                  <a:cubicBezTo>
                    <a:pt x="429" y="332"/>
                    <a:pt x="492" y="242"/>
                    <a:pt x="541" y="184"/>
                  </a:cubicBezTo>
                  <a:cubicBezTo>
                    <a:pt x="591" y="130"/>
                    <a:pt x="622" y="80"/>
                    <a:pt x="622" y="80"/>
                  </a:cubicBezTo>
                  <a:lnTo>
                    <a:pt x="627" y="76"/>
                  </a:lnTo>
                  <a:cubicBezTo>
                    <a:pt x="649" y="43"/>
                    <a:pt x="623" y="1"/>
                    <a:pt x="588" y="1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4485950" y="3152575"/>
              <a:ext cx="13975" cy="16725"/>
            </a:xfrm>
            <a:custGeom>
              <a:avLst/>
              <a:gdLst/>
              <a:ahLst/>
              <a:cxnLst/>
              <a:rect l="l" t="t" r="r" b="b"/>
              <a:pathLst>
                <a:path w="559" h="669" extrusionOk="0">
                  <a:moveTo>
                    <a:pt x="307" y="0"/>
                  </a:moveTo>
                  <a:cubicBezTo>
                    <a:pt x="184" y="0"/>
                    <a:pt x="66" y="123"/>
                    <a:pt x="37" y="287"/>
                  </a:cubicBezTo>
                  <a:cubicBezTo>
                    <a:pt x="1" y="471"/>
                    <a:pt x="82" y="638"/>
                    <a:pt x="221" y="665"/>
                  </a:cubicBezTo>
                  <a:cubicBezTo>
                    <a:pt x="233" y="667"/>
                    <a:pt x="245" y="668"/>
                    <a:pt x="257" y="668"/>
                  </a:cubicBezTo>
                  <a:cubicBezTo>
                    <a:pt x="379" y="668"/>
                    <a:pt x="494" y="546"/>
                    <a:pt x="527" y="382"/>
                  </a:cubicBezTo>
                  <a:cubicBezTo>
                    <a:pt x="559" y="197"/>
                    <a:pt x="478" y="31"/>
                    <a:pt x="343" y="4"/>
                  </a:cubicBezTo>
                  <a:cubicBezTo>
                    <a:pt x="331" y="1"/>
                    <a:pt x="319" y="0"/>
                    <a:pt x="307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4486625" y="3118575"/>
              <a:ext cx="24925" cy="18375"/>
            </a:xfrm>
            <a:custGeom>
              <a:avLst/>
              <a:gdLst/>
              <a:ahLst/>
              <a:cxnLst/>
              <a:rect l="l" t="t" r="r" b="b"/>
              <a:pathLst>
                <a:path w="997" h="735" extrusionOk="0">
                  <a:moveTo>
                    <a:pt x="268" y="0"/>
                  </a:moveTo>
                  <a:cubicBezTo>
                    <a:pt x="215" y="0"/>
                    <a:pt x="172" y="17"/>
                    <a:pt x="145" y="55"/>
                  </a:cubicBezTo>
                  <a:cubicBezTo>
                    <a:pt x="0" y="262"/>
                    <a:pt x="530" y="735"/>
                    <a:pt x="782" y="735"/>
                  </a:cubicBezTo>
                  <a:cubicBezTo>
                    <a:pt x="836" y="735"/>
                    <a:pt x="877" y="713"/>
                    <a:pt x="896" y="662"/>
                  </a:cubicBezTo>
                  <a:cubicBezTo>
                    <a:pt x="997" y="390"/>
                    <a:pt x="523" y="0"/>
                    <a:pt x="268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4420775" y="3100325"/>
              <a:ext cx="24950" cy="11525"/>
            </a:xfrm>
            <a:custGeom>
              <a:avLst/>
              <a:gdLst/>
              <a:ahLst/>
              <a:cxnLst/>
              <a:rect l="l" t="t" r="r" b="b"/>
              <a:pathLst>
                <a:path w="998" h="461" extrusionOk="0">
                  <a:moveTo>
                    <a:pt x="589" y="1"/>
                  </a:moveTo>
                  <a:cubicBezTo>
                    <a:pt x="347" y="1"/>
                    <a:pt x="80" y="86"/>
                    <a:pt x="35" y="267"/>
                  </a:cubicBezTo>
                  <a:cubicBezTo>
                    <a:pt x="1" y="399"/>
                    <a:pt x="187" y="460"/>
                    <a:pt x="405" y="460"/>
                  </a:cubicBezTo>
                  <a:cubicBezTo>
                    <a:pt x="677" y="460"/>
                    <a:pt x="997" y="365"/>
                    <a:pt x="997" y="195"/>
                  </a:cubicBezTo>
                  <a:cubicBezTo>
                    <a:pt x="997" y="68"/>
                    <a:pt x="803" y="1"/>
                    <a:pt x="589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4417250" y="3134125"/>
              <a:ext cx="14075" cy="16700"/>
            </a:xfrm>
            <a:custGeom>
              <a:avLst/>
              <a:gdLst/>
              <a:ahLst/>
              <a:cxnLst/>
              <a:rect l="l" t="t" r="r" b="b"/>
              <a:pathLst>
                <a:path w="563" h="668" extrusionOk="0">
                  <a:moveTo>
                    <a:pt x="305" y="0"/>
                  </a:moveTo>
                  <a:cubicBezTo>
                    <a:pt x="183" y="0"/>
                    <a:pt x="69" y="120"/>
                    <a:pt x="36" y="287"/>
                  </a:cubicBezTo>
                  <a:cubicBezTo>
                    <a:pt x="0" y="472"/>
                    <a:pt x="86" y="638"/>
                    <a:pt x="221" y="665"/>
                  </a:cubicBezTo>
                  <a:cubicBezTo>
                    <a:pt x="231" y="667"/>
                    <a:pt x="242" y="668"/>
                    <a:pt x="252" y="668"/>
                  </a:cubicBezTo>
                  <a:cubicBezTo>
                    <a:pt x="377" y="668"/>
                    <a:pt x="497" y="547"/>
                    <a:pt x="527" y="377"/>
                  </a:cubicBezTo>
                  <a:cubicBezTo>
                    <a:pt x="563" y="197"/>
                    <a:pt x="482" y="31"/>
                    <a:pt x="342" y="4"/>
                  </a:cubicBezTo>
                  <a:cubicBezTo>
                    <a:pt x="330" y="1"/>
                    <a:pt x="318" y="0"/>
                    <a:pt x="305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4440075" y="3125600"/>
              <a:ext cx="18575" cy="47500"/>
            </a:xfrm>
            <a:custGeom>
              <a:avLst/>
              <a:gdLst/>
              <a:ahLst/>
              <a:cxnLst/>
              <a:rect l="l" t="t" r="r" b="b"/>
              <a:pathLst>
                <a:path w="743" h="1900" extrusionOk="0">
                  <a:moveTo>
                    <a:pt x="685" y="0"/>
                  </a:moveTo>
                  <a:cubicBezTo>
                    <a:pt x="671" y="0"/>
                    <a:pt x="658" y="6"/>
                    <a:pt x="648" y="16"/>
                  </a:cubicBezTo>
                  <a:cubicBezTo>
                    <a:pt x="572" y="106"/>
                    <a:pt x="500" y="201"/>
                    <a:pt x="437" y="300"/>
                  </a:cubicBezTo>
                  <a:cubicBezTo>
                    <a:pt x="284" y="516"/>
                    <a:pt x="162" y="745"/>
                    <a:pt x="63" y="993"/>
                  </a:cubicBezTo>
                  <a:cubicBezTo>
                    <a:pt x="36" y="1060"/>
                    <a:pt x="18" y="1137"/>
                    <a:pt x="5" y="1209"/>
                  </a:cubicBezTo>
                  <a:cubicBezTo>
                    <a:pt x="0" y="1249"/>
                    <a:pt x="0" y="1290"/>
                    <a:pt x="0" y="1330"/>
                  </a:cubicBezTo>
                  <a:lnTo>
                    <a:pt x="14" y="1398"/>
                  </a:lnTo>
                  <a:lnTo>
                    <a:pt x="18" y="1416"/>
                  </a:lnTo>
                  <a:cubicBezTo>
                    <a:pt x="23" y="1425"/>
                    <a:pt x="18" y="1411"/>
                    <a:pt x="27" y="1434"/>
                  </a:cubicBezTo>
                  <a:lnTo>
                    <a:pt x="27" y="1438"/>
                  </a:lnTo>
                  <a:lnTo>
                    <a:pt x="41" y="1461"/>
                  </a:lnTo>
                  <a:cubicBezTo>
                    <a:pt x="59" y="1487"/>
                    <a:pt x="72" y="1514"/>
                    <a:pt x="90" y="1541"/>
                  </a:cubicBezTo>
                  <a:lnTo>
                    <a:pt x="162" y="1627"/>
                  </a:lnTo>
                  <a:cubicBezTo>
                    <a:pt x="207" y="1672"/>
                    <a:pt x="252" y="1708"/>
                    <a:pt x="306" y="1744"/>
                  </a:cubicBezTo>
                  <a:cubicBezTo>
                    <a:pt x="378" y="1793"/>
                    <a:pt x="459" y="1834"/>
                    <a:pt x="545" y="1865"/>
                  </a:cubicBezTo>
                  <a:cubicBezTo>
                    <a:pt x="576" y="1879"/>
                    <a:pt x="608" y="1888"/>
                    <a:pt x="639" y="1897"/>
                  </a:cubicBezTo>
                  <a:cubicBezTo>
                    <a:pt x="645" y="1899"/>
                    <a:pt x="650" y="1899"/>
                    <a:pt x="655" y="1899"/>
                  </a:cubicBezTo>
                  <a:cubicBezTo>
                    <a:pt x="703" y="1899"/>
                    <a:pt x="724" y="1827"/>
                    <a:pt x="671" y="1807"/>
                  </a:cubicBezTo>
                  <a:cubicBezTo>
                    <a:pt x="671" y="1807"/>
                    <a:pt x="644" y="1793"/>
                    <a:pt x="590" y="1762"/>
                  </a:cubicBezTo>
                  <a:cubicBezTo>
                    <a:pt x="522" y="1726"/>
                    <a:pt x="455" y="1681"/>
                    <a:pt x="392" y="1631"/>
                  </a:cubicBezTo>
                  <a:cubicBezTo>
                    <a:pt x="351" y="1595"/>
                    <a:pt x="315" y="1559"/>
                    <a:pt x="284" y="1523"/>
                  </a:cubicBezTo>
                  <a:lnTo>
                    <a:pt x="234" y="1465"/>
                  </a:lnTo>
                  <a:cubicBezTo>
                    <a:pt x="221" y="1438"/>
                    <a:pt x="207" y="1411"/>
                    <a:pt x="189" y="1380"/>
                  </a:cubicBezTo>
                  <a:lnTo>
                    <a:pt x="180" y="1357"/>
                  </a:lnTo>
                  <a:lnTo>
                    <a:pt x="180" y="1353"/>
                  </a:lnTo>
                  <a:cubicBezTo>
                    <a:pt x="180" y="1339"/>
                    <a:pt x="176" y="1330"/>
                    <a:pt x="176" y="1321"/>
                  </a:cubicBezTo>
                  <a:cubicBezTo>
                    <a:pt x="176" y="1294"/>
                    <a:pt x="176" y="1267"/>
                    <a:pt x="180" y="1240"/>
                  </a:cubicBezTo>
                  <a:cubicBezTo>
                    <a:pt x="194" y="1177"/>
                    <a:pt x="212" y="1114"/>
                    <a:pt x="234" y="1056"/>
                  </a:cubicBezTo>
                  <a:cubicBezTo>
                    <a:pt x="329" y="822"/>
                    <a:pt x="437" y="597"/>
                    <a:pt x="563" y="381"/>
                  </a:cubicBezTo>
                  <a:cubicBezTo>
                    <a:pt x="662" y="196"/>
                    <a:pt x="729" y="75"/>
                    <a:pt x="729" y="75"/>
                  </a:cubicBezTo>
                  <a:cubicBezTo>
                    <a:pt x="743" y="52"/>
                    <a:pt x="734" y="25"/>
                    <a:pt x="716" y="12"/>
                  </a:cubicBezTo>
                  <a:cubicBezTo>
                    <a:pt x="706" y="4"/>
                    <a:pt x="695" y="0"/>
                    <a:pt x="685" y="0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4449300" y="3190125"/>
              <a:ext cx="30500" cy="9475"/>
            </a:xfrm>
            <a:custGeom>
              <a:avLst/>
              <a:gdLst/>
              <a:ahLst/>
              <a:cxnLst/>
              <a:rect l="l" t="t" r="r" b="b"/>
              <a:pathLst>
                <a:path w="1220" h="379" extrusionOk="0">
                  <a:moveTo>
                    <a:pt x="540" y="0"/>
                  </a:moveTo>
                  <a:cubicBezTo>
                    <a:pt x="365" y="0"/>
                    <a:pt x="179" y="49"/>
                    <a:pt x="14" y="193"/>
                  </a:cubicBezTo>
                  <a:lnTo>
                    <a:pt x="0" y="216"/>
                  </a:lnTo>
                  <a:cubicBezTo>
                    <a:pt x="167" y="319"/>
                    <a:pt x="356" y="378"/>
                    <a:pt x="554" y="378"/>
                  </a:cubicBezTo>
                  <a:cubicBezTo>
                    <a:pt x="571" y="378"/>
                    <a:pt x="589" y="379"/>
                    <a:pt x="607" y="379"/>
                  </a:cubicBezTo>
                  <a:cubicBezTo>
                    <a:pt x="818" y="379"/>
                    <a:pt x="1028" y="329"/>
                    <a:pt x="1219" y="229"/>
                  </a:cubicBezTo>
                  <a:lnTo>
                    <a:pt x="1201" y="198"/>
                  </a:lnTo>
                  <a:cubicBezTo>
                    <a:pt x="1201" y="198"/>
                    <a:pt x="893" y="0"/>
                    <a:pt x="540" y="0"/>
                  </a:cubicBezTo>
                  <a:close/>
                </a:path>
              </a:pathLst>
            </a:custGeom>
            <a:solidFill>
              <a:srgbClr val="FF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4440975" y="3179200"/>
              <a:ext cx="48950" cy="16675"/>
            </a:xfrm>
            <a:custGeom>
              <a:avLst/>
              <a:gdLst/>
              <a:ahLst/>
              <a:cxnLst/>
              <a:rect l="l" t="t" r="r" b="b"/>
              <a:pathLst>
                <a:path w="1958" h="667" extrusionOk="0">
                  <a:moveTo>
                    <a:pt x="222" y="1"/>
                  </a:moveTo>
                  <a:cubicBezTo>
                    <a:pt x="191" y="1"/>
                    <a:pt x="166" y="9"/>
                    <a:pt x="144" y="32"/>
                  </a:cubicBezTo>
                  <a:cubicBezTo>
                    <a:pt x="0" y="185"/>
                    <a:pt x="68" y="473"/>
                    <a:pt x="333" y="648"/>
                  </a:cubicBezTo>
                  <a:lnTo>
                    <a:pt x="347" y="630"/>
                  </a:lnTo>
                  <a:cubicBezTo>
                    <a:pt x="512" y="486"/>
                    <a:pt x="698" y="437"/>
                    <a:pt x="873" y="437"/>
                  </a:cubicBezTo>
                  <a:cubicBezTo>
                    <a:pt x="1226" y="437"/>
                    <a:pt x="1534" y="635"/>
                    <a:pt x="1534" y="635"/>
                  </a:cubicBezTo>
                  <a:lnTo>
                    <a:pt x="1552" y="666"/>
                  </a:lnTo>
                  <a:cubicBezTo>
                    <a:pt x="1822" y="522"/>
                    <a:pt x="1957" y="297"/>
                    <a:pt x="1854" y="131"/>
                  </a:cubicBezTo>
                  <a:cubicBezTo>
                    <a:pt x="1800" y="39"/>
                    <a:pt x="1717" y="9"/>
                    <a:pt x="1617" y="9"/>
                  </a:cubicBezTo>
                  <a:cubicBezTo>
                    <a:pt x="1416" y="9"/>
                    <a:pt x="1146" y="131"/>
                    <a:pt x="900" y="131"/>
                  </a:cubicBezTo>
                  <a:cubicBezTo>
                    <a:pt x="540" y="131"/>
                    <a:pt x="341" y="1"/>
                    <a:pt x="222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922850" y="3040925"/>
              <a:ext cx="145000" cy="56650"/>
            </a:xfrm>
            <a:custGeom>
              <a:avLst/>
              <a:gdLst/>
              <a:ahLst/>
              <a:cxnLst/>
              <a:rect l="l" t="t" r="r" b="b"/>
              <a:pathLst>
                <a:path w="5800" h="2266" extrusionOk="0">
                  <a:moveTo>
                    <a:pt x="5016" y="934"/>
                  </a:moveTo>
                  <a:cubicBezTo>
                    <a:pt x="5052" y="934"/>
                    <a:pt x="5084" y="952"/>
                    <a:pt x="5097" y="988"/>
                  </a:cubicBezTo>
                  <a:cubicBezTo>
                    <a:pt x="5115" y="1033"/>
                    <a:pt x="5115" y="1087"/>
                    <a:pt x="5102" y="1136"/>
                  </a:cubicBezTo>
                  <a:cubicBezTo>
                    <a:pt x="5070" y="1258"/>
                    <a:pt x="5016" y="1370"/>
                    <a:pt x="4944" y="1474"/>
                  </a:cubicBezTo>
                  <a:cubicBezTo>
                    <a:pt x="4922" y="1507"/>
                    <a:pt x="4896" y="1537"/>
                    <a:pt x="4868" y="1565"/>
                  </a:cubicBezTo>
                  <a:lnTo>
                    <a:pt x="4868" y="1565"/>
                  </a:lnTo>
                  <a:cubicBezTo>
                    <a:pt x="4847" y="1506"/>
                    <a:pt x="4830" y="1445"/>
                    <a:pt x="4818" y="1384"/>
                  </a:cubicBezTo>
                  <a:cubicBezTo>
                    <a:pt x="4796" y="1285"/>
                    <a:pt x="4800" y="1186"/>
                    <a:pt x="4827" y="1087"/>
                  </a:cubicBezTo>
                  <a:cubicBezTo>
                    <a:pt x="4854" y="1006"/>
                    <a:pt x="4931" y="943"/>
                    <a:pt x="5016" y="934"/>
                  </a:cubicBezTo>
                  <a:close/>
                  <a:moveTo>
                    <a:pt x="2832" y="0"/>
                  </a:moveTo>
                  <a:cubicBezTo>
                    <a:pt x="2774" y="0"/>
                    <a:pt x="2716" y="9"/>
                    <a:pt x="2664" y="20"/>
                  </a:cubicBezTo>
                  <a:cubicBezTo>
                    <a:pt x="2371" y="92"/>
                    <a:pt x="2151" y="245"/>
                    <a:pt x="1948" y="389"/>
                  </a:cubicBezTo>
                  <a:cubicBezTo>
                    <a:pt x="1764" y="524"/>
                    <a:pt x="1548" y="619"/>
                    <a:pt x="1323" y="664"/>
                  </a:cubicBezTo>
                  <a:cubicBezTo>
                    <a:pt x="1303" y="666"/>
                    <a:pt x="1282" y="666"/>
                    <a:pt x="1262" y="666"/>
                  </a:cubicBezTo>
                  <a:cubicBezTo>
                    <a:pt x="1083" y="666"/>
                    <a:pt x="916" y="599"/>
                    <a:pt x="779" y="538"/>
                  </a:cubicBezTo>
                  <a:cubicBezTo>
                    <a:pt x="644" y="475"/>
                    <a:pt x="509" y="403"/>
                    <a:pt x="383" y="317"/>
                  </a:cubicBezTo>
                  <a:cubicBezTo>
                    <a:pt x="171" y="182"/>
                    <a:pt x="59" y="92"/>
                    <a:pt x="59" y="92"/>
                  </a:cubicBezTo>
                  <a:cubicBezTo>
                    <a:pt x="53" y="88"/>
                    <a:pt x="46" y="86"/>
                    <a:pt x="39" y="86"/>
                  </a:cubicBezTo>
                  <a:cubicBezTo>
                    <a:pt x="30" y="86"/>
                    <a:pt x="21" y="90"/>
                    <a:pt x="14" y="97"/>
                  </a:cubicBezTo>
                  <a:cubicBezTo>
                    <a:pt x="0" y="110"/>
                    <a:pt x="0" y="133"/>
                    <a:pt x="14" y="146"/>
                  </a:cubicBezTo>
                  <a:lnTo>
                    <a:pt x="90" y="218"/>
                  </a:lnTo>
                  <a:cubicBezTo>
                    <a:pt x="167" y="286"/>
                    <a:pt x="243" y="349"/>
                    <a:pt x="324" y="407"/>
                  </a:cubicBezTo>
                  <a:cubicBezTo>
                    <a:pt x="450" y="497"/>
                    <a:pt x="585" y="578"/>
                    <a:pt x="729" y="646"/>
                  </a:cubicBezTo>
                  <a:cubicBezTo>
                    <a:pt x="885" y="726"/>
                    <a:pt x="1060" y="767"/>
                    <a:pt x="1238" y="767"/>
                  </a:cubicBezTo>
                  <a:cubicBezTo>
                    <a:pt x="1271" y="767"/>
                    <a:pt x="1304" y="766"/>
                    <a:pt x="1336" y="763"/>
                  </a:cubicBezTo>
                  <a:cubicBezTo>
                    <a:pt x="1561" y="718"/>
                    <a:pt x="1773" y="605"/>
                    <a:pt x="2011" y="506"/>
                  </a:cubicBezTo>
                  <a:cubicBezTo>
                    <a:pt x="2128" y="457"/>
                    <a:pt x="2245" y="403"/>
                    <a:pt x="2358" y="340"/>
                  </a:cubicBezTo>
                  <a:cubicBezTo>
                    <a:pt x="2466" y="272"/>
                    <a:pt x="2578" y="214"/>
                    <a:pt x="2700" y="169"/>
                  </a:cubicBezTo>
                  <a:cubicBezTo>
                    <a:pt x="2748" y="158"/>
                    <a:pt x="2796" y="150"/>
                    <a:pt x="2844" y="150"/>
                  </a:cubicBezTo>
                  <a:cubicBezTo>
                    <a:pt x="2854" y="150"/>
                    <a:pt x="2865" y="150"/>
                    <a:pt x="2875" y="151"/>
                  </a:cubicBezTo>
                  <a:cubicBezTo>
                    <a:pt x="2933" y="155"/>
                    <a:pt x="2983" y="178"/>
                    <a:pt x="3023" y="214"/>
                  </a:cubicBezTo>
                  <a:cubicBezTo>
                    <a:pt x="3109" y="295"/>
                    <a:pt x="3172" y="425"/>
                    <a:pt x="3226" y="551"/>
                  </a:cubicBezTo>
                  <a:cubicBezTo>
                    <a:pt x="3284" y="682"/>
                    <a:pt x="3334" y="817"/>
                    <a:pt x="3374" y="956"/>
                  </a:cubicBezTo>
                  <a:cubicBezTo>
                    <a:pt x="3410" y="1096"/>
                    <a:pt x="3437" y="1244"/>
                    <a:pt x="3505" y="1384"/>
                  </a:cubicBezTo>
                  <a:cubicBezTo>
                    <a:pt x="3572" y="1528"/>
                    <a:pt x="3671" y="1649"/>
                    <a:pt x="3797" y="1748"/>
                  </a:cubicBezTo>
                  <a:cubicBezTo>
                    <a:pt x="3865" y="1797"/>
                    <a:pt x="3941" y="1829"/>
                    <a:pt x="4022" y="1842"/>
                  </a:cubicBezTo>
                  <a:cubicBezTo>
                    <a:pt x="4094" y="1860"/>
                    <a:pt x="4171" y="1869"/>
                    <a:pt x="4247" y="1878"/>
                  </a:cubicBezTo>
                  <a:cubicBezTo>
                    <a:pt x="4278" y="1881"/>
                    <a:pt x="4310" y="1883"/>
                    <a:pt x="4342" y="1883"/>
                  </a:cubicBezTo>
                  <a:cubicBezTo>
                    <a:pt x="4460" y="1883"/>
                    <a:pt x="4579" y="1863"/>
                    <a:pt x="4692" y="1820"/>
                  </a:cubicBezTo>
                  <a:cubicBezTo>
                    <a:pt x="4740" y="1799"/>
                    <a:pt x="4785" y="1775"/>
                    <a:pt x="4829" y="1746"/>
                  </a:cubicBezTo>
                  <a:lnTo>
                    <a:pt x="4829" y="1746"/>
                  </a:lnTo>
                  <a:cubicBezTo>
                    <a:pt x="4874" y="1820"/>
                    <a:pt x="4926" y="1890"/>
                    <a:pt x="4985" y="1955"/>
                  </a:cubicBezTo>
                  <a:cubicBezTo>
                    <a:pt x="5097" y="2072"/>
                    <a:pt x="5232" y="2162"/>
                    <a:pt x="5381" y="2216"/>
                  </a:cubicBezTo>
                  <a:cubicBezTo>
                    <a:pt x="5475" y="2247"/>
                    <a:pt x="5579" y="2261"/>
                    <a:pt x="5678" y="2265"/>
                  </a:cubicBezTo>
                  <a:cubicBezTo>
                    <a:pt x="5714" y="2265"/>
                    <a:pt x="5750" y="2261"/>
                    <a:pt x="5786" y="2261"/>
                  </a:cubicBezTo>
                  <a:cubicBezTo>
                    <a:pt x="5799" y="2261"/>
                    <a:pt x="5799" y="2238"/>
                    <a:pt x="5786" y="2238"/>
                  </a:cubicBezTo>
                  <a:cubicBezTo>
                    <a:pt x="5655" y="2238"/>
                    <a:pt x="5525" y="2216"/>
                    <a:pt x="5403" y="2166"/>
                  </a:cubicBezTo>
                  <a:cubicBezTo>
                    <a:pt x="5268" y="2103"/>
                    <a:pt x="5147" y="2013"/>
                    <a:pt x="5052" y="1896"/>
                  </a:cubicBezTo>
                  <a:cubicBezTo>
                    <a:pt x="4999" y="1829"/>
                    <a:pt x="4953" y="1756"/>
                    <a:pt x="4916" y="1679"/>
                  </a:cubicBezTo>
                  <a:lnTo>
                    <a:pt x="4916" y="1679"/>
                  </a:lnTo>
                  <a:cubicBezTo>
                    <a:pt x="4961" y="1639"/>
                    <a:pt x="5003" y="1594"/>
                    <a:pt x="5039" y="1546"/>
                  </a:cubicBezTo>
                  <a:cubicBezTo>
                    <a:pt x="5129" y="1433"/>
                    <a:pt x="5196" y="1303"/>
                    <a:pt x="5237" y="1168"/>
                  </a:cubicBezTo>
                  <a:cubicBezTo>
                    <a:pt x="5259" y="1091"/>
                    <a:pt x="5259" y="1010"/>
                    <a:pt x="5237" y="934"/>
                  </a:cubicBezTo>
                  <a:cubicBezTo>
                    <a:pt x="5205" y="844"/>
                    <a:pt x="5120" y="781"/>
                    <a:pt x="5025" y="776"/>
                  </a:cubicBezTo>
                  <a:cubicBezTo>
                    <a:pt x="5022" y="776"/>
                    <a:pt x="5019" y="776"/>
                    <a:pt x="5016" y="776"/>
                  </a:cubicBezTo>
                  <a:cubicBezTo>
                    <a:pt x="4858" y="776"/>
                    <a:pt x="4718" y="883"/>
                    <a:pt x="4674" y="1037"/>
                  </a:cubicBezTo>
                  <a:cubicBezTo>
                    <a:pt x="4643" y="1163"/>
                    <a:pt x="4647" y="1294"/>
                    <a:pt x="4688" y="1415"/>
                  </a:cubicBezTo>
                  <a:cubicBezTo>
                    <a:pt x="4709" y="1494"/>
                    <a:pt x="4737" y="1569"/>
                    <a:pt x="4772" y="1642"/>
                  </a:cubicBezTo>
                  <a:lnTo>
                    <a:pt x="4772" y="1642"/>
                  </a:lnTo>
                  <a:cubicBezTo>
                    <a:pt x="4655" y="1719"/>
                    <a:pt x="4512" y="1760"/>
                    <a:pt x="4365" y="1760"/>
                  </a:cubicBezTo>
                  <a:cubicBezTo>
                    <a:pt x="4329" y="1760"/>
                    <a:pt x="4292" y="1757"/>
                    <a:pt x="4256" y="1752"/>
                  </a:cubicBezTo>
                  <a:cubicBezTo>
                    <a:pt x="4184" y="1748"/>
                    <a:pt x="4117" y="1734"/>
                    <a:pt x="4049" y="1716"/>
                  </a:cubicBezTo>
                  <a:cubicBezTo>
                    <a:pt x="3991" y="1703"/>
                    <a:pt x="3928" y="1676"/>
                    <a:pt x="3878" y="1635"/>
                  </a:cubicBezTo>
                  <a:cubicBezTo>
                    <a:pt x="3779" y="1546"/>
                    <a:pt x="3703" y="1433"/>
                    <a:pt x="3653" y="1312"/>
                  </a:cubicBezTo>
                  <a:cubicBezTo>
                    <a:pt x="3599" y="1181"/>
                    <a:pt x="3523" y="1055"/>
                    <a:pt x="3473" y="920"/>
                  </a:cubicBezTo>
                  <a:cubicBezTo>
                    <a:pt x="3419" y="790"/>
                    <a:pt x="3388" y="646"/>
                    <a:pt x="3338" y="506"/>
                  </a:cubicBezTo>
                  <a:cubicBezTo>
                    <a:pt x="3293" y="371"/>
                    <a:pt x="3248" y="227"/>
                    <a:pt x="3127" y="106"/>
                  </a:cubicBezTo>
                  <a:cubicBezTo>
                    <a:pt x="3038" y="26"/>
                    <a:pt x="2934" y="0"/>
                    <a:pt x="28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4332550" y="3478350"/>
              <a:ext cx="64800" cy="355550"/>
            </a:xfrm>
            <a:custGeom>
              <a:avLst/>
              <a:gdLst/>
              <a:ahLst/>
              <a:cxnLst/>
              <a:rect l="l" t="t" r="r" b="b"/>
              <a:pathLst>
                <a:path w="2592" h="14222" extrusionOk="0">
                  <a:moveTo>
                    <a:pt x="55" y="1"/>
                  </a:moveTo>
                  <a:cubicBezTo>
                    <a:pt x="19" y="41"/>
                    <a:pt x="1" y="95"/>
                    <a:pt x="10" y="149"/>
                  </a:cubicBezTo>
                  <a:lnTo>
                    <a:pt x="1715" y="14014"/>
                  </a:lnTo>
                  <a:cubicBezTo>
                    <a:pt x="1741" y="14132"/>
                    <a:pt x="1845" y="14221"/>
                    <a:pt x="1967" y="14221"/>
                  </a:cubicBezTo>
                  <a:cubicBezTo>
                    <a:pt x="1970" y="14221"/>
                    <a:pt x="1973" y="14221"/>
                    <a:pt x="1976" y="14221"/>
                  </a:cubicBezTo>
                  <a:lnTo>
                    <a:pt x="2372" y="14221"/>
                  </a:lnTo>
                  <a:cubicBezTo>
                    <a:pt x="2377" y="14221"/>
                    <a:pt x="2382" y="14221"/>
                    <a:pt x="2387" y="14221"/>
                  </a:cubicBezTo>
                  <a:cubicBezTo>
                    <a:pt x="2501" y="14221"/>
                    <a:pt x="2592" y="14126"/>
                    <a:pt x="2583" y="14009"/>
                  </a:cubicBezTo>
                  <a:lnTo>
                    <a:pt x="873" y="145"/>
                  </a:lnTo>
                  <a:cubicBezTo>
                    <a:pt x="864" y="86"/>
                    <a:pt x="837" y="37"/>
                    <a:pt x="792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3295400" y="3478475"/>
              <a:ext cx="64925" cy="355400"/>
            </a:xfrm>
            <a:custGeom>
              <a:avLst/>
              <a:gdLst/>
              <a:ahLst/>
              <a:cxnLst/>
              <a:rect l="l" t="t" r="r" b="b"/>
              <a:pathLst>
                <a:path w="2597" h="14216" extrusionOk="0">
                  <a:moveTo>
                    <a:pt x="1805" y="0"/>
                  </a:moveTo>
                  <a:cubicBezTo>
                    <a:pt x="1760" y="32"/>
                    <a:pt x="1733" y="86"/>
                    <a:pt x="1724" y="140"/>
                  </a:cubicBezTo>
                  <a:lnTo>
                    <a:pt x="19" y="14004"/>
                  </a:lnTo>
                  <a:cubicBezTo>
                    <a:pt x="1" y="14121"/>
                    <a:pt x="95" y="14216"/>
                    <a:pt x="226" y="14216"/>
                  </a:cubicBezTo>
                  <a:lnTo>
                    <a:pt x="621" y="14216"/>
                  </a:lnTo>
                  <a:cubicBezTo>
                    <a:pt x="625" y="14216"/>
                    <a:pt x="628" y="14216"/>
                    <a:pt x="631" y="14216"/>
                  </a:cubicBezTo>
                  <a:cubicBezTo>
                    <a:pt x="753" y="14216"/>
                    <a:pt x="860" y="14132"/>
                    <a:pt x="882" y="14009"/>
                  </a:cubicBezTo>
                  <a:lnTo>
                    <a:pt x="2592" y="144"/>
                  </a:lnTo>
                  <a:cubicBezTo>
                    <a:pt x="2596" y="90"/>
                    <a:pt x="2583" y="36"/>
                    <a:pt x="2547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3250525" y="3455400"/>
              <a:ext cx="1202275" cy="29175"/>
            </a:xfrm>
            <a:custGeom>
              <a:avLst/>
              <a:gdLst/>
              <a:ahLst/>
              <a:cxnLst/>
              <a:rect l="l" t="t" r="r" b="b"/>
              <a:pathLst>
                <a:path w="48091" h="1167" extrusionOk="0">
                  <a:moveTo>
                    <a:pt x="1" y="1"/>
                  </a:moveTo>
                  <a:lnTo>
                    <a:pt x="1" y="122"/>
                  </a:lnTo>
                  <a:lnTo>
                    <a:pt x="199" y="1018"/>
                  </a:lnTo>
                  <a:cubicBezTo>
                    <a:pt x="199" y="1099"/>
                    <a:pt x="284" y="1166"/>
                    <a:pt x="392" y="1166"/>
                  </a:cubicBezTo>
                  <a:lnTo>
                    <a:pt x="47704" y="1166"/>
                  </a:lnTo>
                  <a:cubicBezTo>
                    <a:pt x="47807" y="1166"/>
                    <a:pt x="47893" y="1099"/>
                    <a:pt x="47893" y="1018"/>
                  </a:cubicBezTo>
                  <a:lnTo>
                    <a:pt x="48091" y="122"/>
                  </a:lnTo>
                  <a:lnTo>
                    <a:pt x="48091" y="1"/>
                  </a:ln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3235675" y="3415700"/>
              <a:ext cx="1231975" cy="41975"/>
            </a:xfrm>
            <a:custGeom>
              <a:avLst/>
              <a:gdLst/>
              <a:ahLst/>
              <a:cxnLst/>
              <a:rect l="l" t="t" r="r" b="b"/>
              <a:pathLst>
                <a:path w="49279" h="1679" extrusionOk="0">
                  <a:moveTo>
                    <a:pt x="203" y="1"/>
                  </a:moveTo>
                  <a:cubicBezTo>
                    <a:pt x="91" y="5"/>
                    <a:pt x="1" y="100"/>
                    <a:pt x="5" y="212"/>
                  </a:cubicBezTo>
                  <a:lnTo>
                    <a:pt x="5" y="1467"/>
                  </a:lnTo>
                  <a:cubicBezTo>
                    <a:pt x="1" y="1580"/>
                    <a:pt x="91" y="1674"/>
                    <a:pt x="203" y="1679"/>
                  </a:cubicBezTo>
                  <a:lnTo>
                    <a:pt x="49081" y="1679"/>
                  </a:lnTo>
                  <a:cubicBezTo>
                    <a:pt x="49193" y="1674"/>
                    <a:pt x="49279" y="1580"/>
                    <a:pt x="49274" y="1467"/>
                  </a:cubicBezTo>
                  <a:lnTo>
                    <a:pt x="49274" y="212"/>
                  </a:lnTo>
                  <a:cubicBezTo>
                    <a:pt x="49279" y="100"/>
                    <a:pt x="49189" y="5"/>
                    <a:pt x="49081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BDD08CA-83F6-44F4-A3D7-C2FE435B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37" y="449810"/>
            <a:ext cx="6726278" cy="875803"/>
          </a:xfrm>
        </p:spPr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GITHUB LINK - https://github.com/HarshitJain28/HKSHospital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C2A53-21AD-4E01-BA2A-3472E45E2B61}"/>
              </a:ext>
            </a:extLst>
          </p:cNvPr>
          <p:cNvSpPr txBox="1"/>
          <p:nvPr/>
        </p:nvSpPr>
        <p:spPr>
          <a:xfrm>
            <a:off x="1761817" y="1077361"/>
            <a:ext cx="580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IMPLEMENTATION OF THE PROJECT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5" name="Google Shape;2925;p43"/>
          <p:cNvCxnSpPr/>
          <p:nvPr/>
        </p:nvCxnSpPr>
        <p:spPr>
          <a:xfrm>
            <a:off x="802125" y="1811200"/>
            <a:ext cx="3148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26" name="Google Shape;2926;p43"/>
          <p:cNvSpPr txBox="1"/>
          <p:nvPr/>
        </p:nvSpPr>
        <p:spPr>
          <a:xfrm>
            <a:off x="3222527" y="1898125"/>
            <a:ext cx="12729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1911016 A1</a:t>
            </a:r>
            <a:endParaRPr sz="2000" dirty="0">
              <a:solidFill>
                <a:schemeClr val="accen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2927" name="Google Shape;2927;p43"/>
          <p:cNvSpPr txBox="1">
            <a:spLocks noGrp="1"/>
          </p:cNvSpPr>
          <p:nvPr>
            <p:ph type="title"/>
          </p:nvPr>
        </p:nvSpPr>
        <p:spPr>
          <a:xfrm>
            <a:off x="620714" y="430112"/>
            <a:ext cx="26157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928" name="Google Shape;2928;p43"/>
          <p:cNvSpPr txBox="1"/>
          <p:nvPr/>
        </p:nvSpPr>
        <p:spPr>
          <a:xfrm>
            <a:off x="8742" y="1188625"/>
            <a:ext cx="1667295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KASHISH HARISINGHANI</a:t>
            </a:r>
            <a:endParaRPr dirty="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929" name="Google Shape;2929;p43"/>
          <p:cNvCxnSpPr/>
          <p:nvPr/>
        </p:nvCxnSpPr>
        <p:spPr>
          <a:xfrm>
            <a:off x="4820750" y="1811200"/>
            <a:ext cx="3148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31" name="Google Shape;2931;p43"/>
          <p:cNvSpPr txBox="1"/>
          <p:nvPr/>
        </p:nvSpPr>
        <p:spPr>
          <a:xfrm>
            <a:off x="4536662" y="1188625"/>
            <a:ext cx="1158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SHUBH GANGAR</a:t>
            </a:r>
            <a:endParaRPr dirty="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932" name="Google Shape;2932;p43"/>
          <p:cNvCxnSpPr/>
          <p:nvPr/>
        </p:nvCxnSpPr>
        <p:spPr>
          <a:xfrm>
            <a:off x="2902287" y="3537475"/>
            <a:ext cx="3148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34" name="Google Shape;2934;p43"/>
          <p:cNvSpPr txBox="1"/>
          <p:nvPr/>
        </p:nvSpPr>
        <p:spPr>
          <a:xfrm>
            <a:off x="2618200" y="2914900"/>
            <a:ext cx="1158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HARSHIT JAIN</a:t>
            </a:r>
            <a:endParaRPr dirty="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2935" name="Google Shape;2935;p43"/>
          <p:cNvGrpSpPr/>
          <p:nvPr/>
        </p:nvGrpSpPr>
        <p:grpSpPr>
          <a:xfrm>
            <a:off x="1688189" y="1232575"/>
            <a:ext cx="1475646" cy="1475646"/>
            <a:chOff x="1648350" y="4169575"/>
            <a:chExt cx="712150" cy="712150"/>
          </a:xfrm>
        </p:grpSpPr>
        <p:sp>
          <p:nvSpPr>
            <p:cNvPr id="2936" name="Google Shape;2936;p43"/>
            <p:cNvSpPr/>
            <p:nvPr/>
          </p:nvSpPr>
          <p:spPr>
            <a:xfrm>
              <a:off x="1648350" y="4169575"/>
              <a:ext cx="712150" cy="712150"/>
            </a:xfrm>
            <a:custGeom>
              <a:avLst/>
              <a:gdLst/>
              <a:ahLst/>
              <a:cxnLst/>
              <a:rect l="l" t="t" r="r" b="b"/>
              <a:pathLst>
                <a:path w="28486" h="28486" extrusionOk="0">
                  <a:moveTo>
                    <a:pt x="14243" y="0"/>
                  </a:moveTo>
                  <a:cubicBezTo>
                    <a:pt x="6380" y="0"/>
                    <a:pt x="1" y="6375"/>
                    <a:pt x="1" y="14243"/>
                  </a:cubicBezTo>
                  <a:cubicBezTo>
                    <a:pt x="1" y="22106"/>
                    <a:pt x="6380" y="28485"/>
                    <a:pt x="14243" y="28485"/>
                  </a:cubicBezTo>
                  <a:cubicBezTo>
                    <a:pt x="22107" y="28485"/>
                    <a:pt x="28486" y="22106"/>
                    <a:pt x="28486" y="14243"/>
                  </a:cubicBezTo>
                  <a:cubicBezTo>
                    <a:pt x="28486" y="6375"/>
                    <a:pt x="22107" y="0"/>
                    <a:pt x="14243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3"/>
            <p:cNvSpPr/>
            <p:nvPr/>
          </p:nvSpPr>
          <p:spPr>
            <a:xfrm>
              <a:off x="1726175" y="4331175"/>
              <a:ext cx="590250" cy="468250"/>
            </a:xfrm>
            <a:custGeom>
              <a:avLst/>
              <a:gdLst/>
              <a:ahLst/>
              <a:cxnLst/>
              <a:rect l="l" t="t" r="r" b="b"/>
              <a:pathLst>
                <a:path w="23610" h="18730" extrusionOk="0">
                  <a:moveTo>
                    <a:pt x="5102" y="459"/>
                  </a:moveTo>
                  <a:lnTo>
                    <a:pt x="5120" y="473"/>
                  </a:lnTo>
                  <a:lnTo>
                    <a:pt x="5120" y="473"/>
                  </a:lnTo>
                  <a:cubicBezTo>
                    <a:pt x="5114" y="469"/>
                    <a:pt x="5108" y="464"/>
                    <a:pt x="5102" y="459"/>
                  </a:cubicBezTo>
                  <a:close/>
                  <a:moveTo>
                    <a:pt x="11177" y="1"/>
                  </a:moveTo>
                  <a:cubicBezTo>
                    <a:pt x="11070" y="1"/>
                    <a:pt x="10963" y="2"/>
                    <a:pt x="10856" y="5"/>
                  </a:cubicBezTo>
                  <a:cubicBezTo>
                    <a:pt x="9290" y="50"/>
                    <a:pt x="7698" y="450"/>
                    <a:pt x="6357" y="1463"/>
                  </a:cubicBezTo>
                  <a:lnTo>
                    <a:pt x="5120" y="473"/>
                  </a:lnTo>
                  <a:lnTo>
                    <a:pt x="5120" y="473"/>
                  </a:lnTo>
                  <a:cubicBezTo>
                    <a:pt x="5279" y="610"/>
                    <a:pt x="5304" y="900"/>
                    <a:pt x="5282" y="1148"/>
                  </a:cubicBezTo>
                  <a:cubicBezTo>
                    <a:pt x="5165" y="2655"/>
                    <a:pt x="4166" y="3784"/>
                    <a:pt x="3240" y="4765"/>
                  </a:cubicBezTo>
                  <a:cubicBezTo>
                    <a:pt x="2313" y="5750"/>
                    <a:pt x="1400" y="6731"/>
                    <a:pt x="604" y="7864"/>
                  </a:cubicBezTo>
                  <a:cubicBezTo>
                    <a:pt x="370" y="8193"/>
                    <a:pt x="145" y="8552"/>
                    <a:pt x="73" y="8980"/>
                  </a:cubicBezTo>
                  <a:cubicBezTo>
                    <a:pt x="1" y="9407"/>
                    <a:pt x="140" y="9925"/>
                    <a:pt x="464" y="10087"/>
                  </a:cubicBezTo>
                  <a:cubicBezTo>
                    <a:pt x="842" y="10275"/>
                    <a:pt x="1422" y="10046"/>
                    <a:pt x="1562" y="10518"/>
                  </a:cubicBezTo>
                  <a:cubicBezTo>
                    <a:pt x="1656" y="10833"/>
                    <a:pt x="1422" y="11135"/>
                    <a:pt x="1224" y="11364"/>
                  </a:cubicBezTo>
                  <a:cubicBezTo>
                    <a:pt x="828" y="11832"/>
                    <a:pt x="487" y="12583"/>
                    <a:pt x="779" y="13159"/>
                  </a:cubicBezTo>
                  <a:cubicBezTo>
                    <a:pt x="952" y="13498"/>
                    <a:pt x="1256" y="13612"/>
                    <a:pt x="1589" y="13612"/>
                  </a:cubicBezTo>
                  <a:cubicBezTo>
                    <a:pt x="1862" y="13612"/>
                    <a:pt x="2155" y="13536"/>
                    <a:pt x="2412" y="13442"/>
                  </a:cubicBezTo>
                  <a:cubicBezTo>
                    <a:pt x="2466" y="14225"/>
                    <a:pt x="2821" y="14968"/>
                    <a:pt x="3348" y="15399"/>
                  </a:cubicBezTo>
                  <a:cubicBezTo>
                    <a:pt x="3688" y="15676"/>
                    <a:pt x="4093" y="15820"/>
                    <a:pt x="4497" y="15820"/>
                  </a:cubicBezTo>
                  <a:cubicBezTo>
                    <a:pt x="4724" y="15820"/>
                    <a:pt x="4950" y="15775"/>
                    <a:pt x="5165" y="15683"/>
                  </a:cubicBezTo>
                  <a:cubicBezTo>
                    <a:pt x="5292" y="15629"/>
                    <a:pt x="5425" y="15559"/>
                    <a:pt x="5559" y="15559"/>
                  </a:cubicBezTo>
                  <a:cubicBezTo>
                    <a:pt x="5582" y="15559"/>
                    <a:pt x="5605" y="15561"/>
                    <a:pt x="5628" y="15566"/>
                  </a:cubicBezTo>
                  <a:cubicBezTo>
                    <a:pt x="6033" y="15651"/>
                    <a:pt x="6542" y="16389"/>
                    <a:pt x="6888" y="16663"/>
                  </a:cubicBezTo>
                  <a:cubicBezTo>
                    <a:pt x="7365" y="17046"/>
                    <a:pt x="7873" y="17379"/>
                    <a:pt x="8409" y="17667"/>
                  </a:cubicBezTo>
                  <a:cubicBezTo>
                    <a:pt x="9470" y="18242"/>
                    <a:pt x="10635" y="18598"/>
                    <a:pt x="11837" y="18706"/>
                  </a:cubicBezTo>
                  <a:cubicBezTo>
                    <a:pt x="12015" y="18721"/>
                    <a:pt x="12195" y="18730"/>
                    <a:pt x="12374" y="18730"/>
                  </a:cubicBezTo>
                  <a:cubicBezTo>
                    <a:pt x="13048" y="18730"/>
                    <a:pt x="13720" y="18604"/>
                    <a:pt x="14306" y="18207"/>
                  </a:cubicBezTo>
                  <a:cubicBezTo>
                    <a:pt x="14954" y="17770"/>
                    <a:pt x="15453" y="17014"/>
                    <a:pt x="15669" y="16142"/>
                  </a:cubicBezTo>
                  <a:cubicBezTo>
                    <a:pt x="15719" y="15939"/>
                    <a:pt x="15768" y="15710"/>
                    <a:pt x="15921" y="15611"/>
                  </a:cubicBezTo>
                  <a:cubicBezTo>
                    <a:pt x="15969" y="15581"/>
                    <a:pt x="16021" y="15569"/>
                    <a:pt x="16074" y="15569"/>
                  </a:cubicBezTo>
                  <a:cubicBezTo>
                    <a:pt x="16171" y="15569"/>
                    <a:pt x="16274" y="15607"/>
                    <a:pt x="16367" y="15642"/>
                  </a:cubicBezTo>
                  <a:cubicBezTo>
                    <a:pt x="16645" y="15739"/>
                    <a:pt x="16936" y="15796"/>
                    <a:pt x="17225" y="15796"/>
                  </a:cubicBezTo>
                  <a:cubicBezTo>
                    <a:pt x="17488" y="15796"/>
                    <a:pt x="17749" y="15749"/>
                    <a:pt x="18000" y="15642"/>
                  </a:cubicBezTo>
                  <a:cubicBezTo>
                    <a:pt x="18782" y="15309"/>
                    <a:pt x="19309" y="14369"/>
                    <a:pt x="19277" y="13335"/>
                  </a:cubicBezTo>
                  <a:lnTo>
                    <a:pt x="19277" y="13335"/>
                  </a:lnTo>
                  <a:cubicBezTo>
                    <a:pt x="19505" y="13389"/>
                    <a:pt x="19750" y="13436"/>
                    <a:pt x="19987" y="13436"/>
                  </a:cubicBezTo>
                  <a:cubicBezTo>
                    <a:pt x="20335" y="13436"/>
                    <a:pt x="20664" y="13335"/>
                    <a:pt x="20883" y="13011"/>
                  </a:cubicBezTo>
                  <a:cubicBezTo>
                    <a:pt x="21081" y="12723"/>
                    <a:pt x="21135" y="12313"/>
                    <a:pt x="21351" y="12048"/>
                  </a:cubicBezTo>
                  <a:cubicBezTo>
                    <a:pt x="21760" y="11535"/>
                    <a:pt x="22543" y="11764"/>
                    <a:pt x="22926" y="11220"/>
                  </a:cubicBezTo>
                  <a:cubicBezTo>
                    <a:pt x="23609" y="10262"/>
                    <a:pt x="22323" y="8256"/>
                    <a:pt x="21900" y="7477"/>
                  </a:cubicBezTo>
                  <a:cubicBezTo>
                    <a:pt x="21162" y="6119"/>
                    <a:pt x="20307" y="4868"/>
                    <a:pt x="19448" y="3635"/>
                  </a:cubicBezTo>
                  <a:cubicBezTo>
                    <a:pt x="18373" y="2101"/>
                    <a:pt x="17203" y="869"/>
                    <a:pt x="15539" y="549"/>
                  </a:cubicBezTo>
                  <a:cubicBezTo>
                    <a:pt x="14093" y="277"/>
                    <a:pt x="12639" y="1"/>
                    <a:pt x="11177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3"/>
            <p:cNvSpPr/>
            <p:nvPr/>
          </p:nvSpPr>
          <p:spPr>
            <a:xfrm>
              <a:off x="2028150" y="4728975"/>
              <a:ext cx="72350" cy="72450"/>
            </a:xfrm>
            <a:custGeom>
              <a:avLst/>
              <a:gdLst/>
              <a:ahLst/>
              <a:cxnLst/>
              <a:rect l="l" t="t" r="r" b="b"/>
              <a:pathLst>
                <a:path w="2894" h="2898" extrusionOk="0">
                  <a:moveTo>
                    <a:pt x="1692" y="0"/>
                  </a:moveTo>
                  <a:cubicBezTo>
                    <a:pt x="1692" y="0"/>
                    <a:pt x="1310" y="545"/>
                    <a:pt x="88" y="545"/>
                  </a:cubicBezTo>
                  <a:cubicBezTo>
                    <a:pt x="60" y="545"/>
                    <a:pt x="30" y="545"/>
                    <a:pt x="0" y="545"/>
                  </a:cubicBezTo>
                  <a:lnTo>
                    <a:pt x="0" y="545"/>
                  </a:lnTo>
                  <a:cubicBezTo>
                    <a:pt x="0" y="545"/>
                    <a:pt x="545" y="1291"/>
                    <a:pt x="981" y="1989"/>
                  </a:cubicBezTo>
                  <a:cubicBezTo>
                    <a:pt x="1197" y="2339"/>
                    <a:pt x="1391" y="2677"/>
                    <a:pt x="1467" y="2897"/>
                  </a:cubicBezTo>
                  <a:cubicBezTo>
                    <a:pt x="2020" y="2492"/>
                    <a:pt x="2448" y="1939"/>
                    <a:pt x="2691" y="1300"/>
                  </a:cubicBezTo>
                  <a:cubicBezTo>
                    <a:pt x="2745" y="1156"/>
                    <a:pt x="2790" y="1017"/>
                    <a:pt x="2826" y="868"/>
                  </a:cubicBezTo>
                  <a:cubicBezTo>
                    <a:pt x="2853" y="742"/>
                    <a:pt x="2880" y="612"/>
                    <a:pt x="2893" y="482"/>
                  </a:cubicBezTo>
                  <a:lnTo>
                    <a:pt x="2893" y="473"/>
                  </a:lnTo>
                  <a:cubicBezTo>
                    <a:pt x="2178" y="167"/>
                    <a:pt x="1692" y="0"/>
                    <a:pt x="1692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3"/>
            <p:cNvSpPr/>
            <p:nvPr/>
          </p:nvSpPr>
          <p:spPr>
            <a:xfrm>
              <a:off x="1951225" y="4722775"/>
              <a:ext cx="76950" cy="77850"/>
            </a:xfrm>
            <a:custGeom>
              <a:avLst/>
              <a:gdLst/>
              <a:ahLst/>
              <a:cxnLst/>
              <a:rect l="l" t="t" r="r" b="b"/>
              <a:pathLst>
                <a:path w="3078" h="3114" extrusionOk="0">
                  <a:moveTo>
                    <a:pt x="1188" y="1"/>
                  </a:moveTo>
                  <a:cubicBezTo>
                    <a:pt x="792" y="122"/>
                    <a:pt x="401" y="271"/>
                    <a:pt x="27" y="442"/>
                  </a:cubicBezTo>
                  <a:lnTo>
                    <a:pt x="36" y="464"/>
                  </a:lnTo>
                  <a:cubicBezTo>
                    <a:pt x="0" y="784"/>
                    <a:pt x="41" y="1112"/>
                    <a:pt x="153" y="1418"/>
                  </a:cubicBezTo>
                  <a:cubicBezTo>
                    <a:pt x="230" y="1634"/>
                    <a:pt x="329" y="1841"/>
                    <a:pt x="446" y="2039"/>
                  </a:cubicBezTo>
                  <a:cubicBezTo>
                    <a:pt x="680" y="2430"/>
                    <a:pt x="968" y="2794"/>
                    <a:pt x="1292" y="3114"/>
                  </a:cubicBezTo>
                  <a:cubicBezTo>
                    <a:pt x="1350" y="2835"/>
                    <a:pt x="1552" y="2502"/>
                    <a:pt x="1800" y="2169"/>
                  </a:cubicBezTo>
                  <a:cubicBezTo>
                    <a:pt x="2331" y="1467"/>
                    <a:pt x="3077" y="793"/>
                    <a:pt x="3073" y="793"/>
                  </a:cubicBezTo>
                  <a:cubicBezTo>
                    <a:pt x="1786" y="770"/>
                    <a:pt x="1188" y="1"/>
                    <a:pt x="1188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3"/>
            <p:cNvSpPr/>
            <p:nvPr/>
          </p:nvSpPr>
          <p:spPr>
            <a:xfrm>
              <a:off x="1980925" y="4695675"/>
              <a:ext cx="89525" cy="47050"/>
            </a:xfrm>
            <a:custGeom>
              <a:avLst/>
              <a:gdLst/>
              <a:ahLst/>
              <a:cxnLst/>
              <a:rect l="l" t="t" r="r" b="b"/>
              <a:pathLst>
                <a:path w="3581" h="1882" extrusionOk="0">
                  <a:moveTo>
                    <a:pt x="77" y="1"/>
                  </a:moveTo>
                  <a:lnTo>
                    <a:pt x="77" y="14"/>
                  </a:lnTo>
                  <a:lnTo>
                    <a:pt x="0" y="1080"/>
                  </a:lnTo>
                  <a:cubicBezTo>
                    <a:pt x="0" y="1080"/>
                    <a:pt x="594" y="1854"/>
                    <a:pt x="1889" y="1881"/>
                  </a:cubicBezTo>
                  <a:cubicBezTo>
                    <a:pt x="1914" y="1881"/>
                    <a:pt x="1939" y="1882"/>
                    <a:pt x="1963" y="1882"/>
                  </a:cubicBezTo>
                  <a:cubicBezTo>
                    <a:pt x="3196" y="1882"/>
                    <a:pt x="3581" y="1332"/>
                    <a:pt x="3581" y="1332"/>
                  </a:cubicBezTo>
                  <a:lnTo>
                    <a:pt x="3558" y="14"/>
                  </a:lnTo>
                  <a:cubicBezTo>
                    <a:pt x="3034" y="70"/>
                    <a:pt x="2423" y="114"/>
                    <a:pt x="1774" y="114"/>
                  </a:cubicBezTo>
                  <a:cubicBezTo>
                    <a:pt x="1226" y="114"/>
                    <a:pt x="651" y="83"/>
                    <a:pt x="77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3"/>
            <p:cNvSpPr/>
            <p:nvPr/>
          </p:nvSpPr>
          <p:spPr>
            <a:xfrm>
              <a:off x="1981025" y="4695675"/>
              <a:ext cx="89425" cy="46950"/>
            </a:xfrm>
            <a:custGeom>
              <a:avLst/>
              <a:gdLst/>
              <a:ahLst/>
              <a:cxnLst/>
              <a:rect l="l" t="t" r="r" b="b"/>
              <a:pathLst>
                <a:path w="3577" h="1878" extrusionOk="0">
                  <a:moveTo>
                    <a:pt x="73" y="1"/>
                  </a:moveTo>
                  <a:lnTo>
                    <a:pt x="73" y="14"/>
                  </a:lnTo>
                  <a:lnTo>
                    <a:pt x="1" y="1080"/>
                  </a:lnTo>
                  <a:cubicBezTo>
                    <a:pt x="1" y="1080"/>
                    <a:pt x="594" y="1850"/>
                    <a:pt x="1885" y="1877"/>
                  </a:cubicBezTo>
                  <a:cubicBezTo>
                    <a:pt x="1910" y="1877"/>
                    <a:pt x="1935" y="1877"/>
                    <a:pt x="1959" y="1877"/>
                  </a:cubicBezTo>
                  <a:cubicBezTo>
                    <a:pt x="3192" y="1877"/>
                    <a:pt x="3577" y="1328"/>
                    <a:pt x="3577" y="1328"/>
                  </a:cubicBezTo>
                  <a:lnTo>
                    <a:pt x="3568" y="855"/>
                  </a:lnTo>
                  <a:cubicBezTo>
                    <a:pt x="3505" y="857"/>
                    <a:pt x="3443" y="858"/>
                    <a:pt x="3380" y="858"/>
                  </a:cubicBezTo>
                  <a:cubicBezTo>
                    <a:pt x="2261" y="858"/>
                    <a:pt x="1155" y="590"/>
                    <a:pt x="315" y="28"/>
                  </a:cubicBezTo>
                  <a:cubicBezTo>
                    <a:pt x="234" y="19"/>
                    <a:pt x="154" y="14"/>
                    <a:pt x="73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3"/>
            <p:cNvSpPr/>
            <p:nvPr/>
          </p:nvSpPr>
          <p:spPr>
            <a:xfrm>
              <a:off x="1786425" y="4358950"/>
              <a:ext cx="445350" cy="349100"/>
            </a:xfrm>
            <a:custGeom>
              <a:avLst/>
              <a:gdLst/>
              <a:ahLst/>
              <a:cxnLst/>
              <a:rect l="l" t="t" r="r" b="b"/>
              <a:pathLst>
                <a:path w="17814" h="13964" extrusionOk="0">
                  <a:moveTo>
                    <a:pt x="4105" y="1"/>
                  </a:moveTo>
                  <a:cubicBezTo>
                    <a:pt x="4105" y="1"/>
                    <a:pt x="4406" y="6065"/>
                    <a:pt x="3147" y="7059"/>
                  </a:cubicBezTo>
                  <a:cubicBezTo>
                    <a:pt x="2935" y="6875"/>
                    <a:pt x="2692" y="6731"/>
                    <a:pt x="2427" y="6632"/>
                  </a:cubicBezTo>
                  <a:cubicBezTo>
                    <a:pt x="2271" y="6575"/>
                    <a:pt x="2102" y="6539"/>
                    <a:pt x="1924" y="6539"/>
                  </a:cubicBezTo>
                  <a:cubicBezTo>
                    <a:pt x="1648" y="6539"/>
                    <a:pt x="1351" y="6626"/>
                    <a:pt x="1050" y="6861"/>
                  </a:cubicBezTo>
                  <a:cubicBezTo>
                    <a:pt x="1" y="7681"/>
                    <a:pt x="799" y="9913"/>
                    <a:pt x="2451" y="9913"/>
                  </a:cubicBezTo>
                  <a:cubicBezTo>
                    <a:pt x="2676" y="9913"/>
                    <a:pt x="2916" y="9872"/>
                    <a:pt x="3169" y="9781"/>
                  </a:cubicBezTo>
                  <a:cubicBezTo>
                    <a:pt x="6093" y="12412"/>
                    <a:pt x="5958" y="12687"/>
                    <a:pt x="7852" y="13474"/>
                  </a:cubicBezTo>
                  <a:cubicBezTo>
                    <a:pt x="8573" y="13773"/>
                    <a:pt x="9112" y="13964"/>
                    <a:pt x="9677" y="13964"/>
                  </a:cubicBezTo>
                  <a:cubicBezTo>
                    <a:pt x="10165" y="13964"/>
                    <a:pt x="10673" y="13821"/>
                    <a:pt x="11334" y="13483"/>
                  </a:cubicBezTo>
                  <a:cubicBezTo>
                    <a:pt x="11397" y="13474"/>
                    <a:pt x="11460" y="13465"/>
                    <a:pt x="11523" y="13461"/>
                  </a:cubicBezTo>
                  <a:cubicBezTo>
                    <a:pt x="13367" y="12601"/>
                    <a:pt x="14906" y="10177"/>
                    <a:pt x="14906" y="10177"/>
                  </a:cubicBezTo>
                  <a:cubicBezTo>
                    <a:pt x="15139" y="10274"/>
                    <a:pt x="15364" y="10317"/>
                    <a:pt x="15576" y="10317"/>
                  </a:cubicBezTo>
                  <a:cubicBezTo>
                    <a:pt x="16959" y="10317"/>
                    <a:pt x="17814" y="8466"/>
                    <a:pt x="17124" y="7459"/>
                  </a:cubicBezTo>
                  <a:cubicBezTo>
                    <a:pt x="16773" y="6946"/>
                    <a:pt x="16396" y="6803"/>
                    <a:pt x="16085" y="6803"/>
                  </a:cubicBezTo>
                  <a:cubicBezTo>
                    <a:pt x="15716" y="6803"/>
                    <a:pt x="15439" y="7003"/>
                    <a:pt x="15405" y="7028"/>
                  </a:cubicBezTo>
                  <a:cubicBezTo>
                    <a:pt x="14375" y="4607"/>
                    <a:pt x="14577" y="1161"/>
                    <a:pt x="14577" y="1161"/>
                  </a:cubicBezTo>
                  <a:lnTo>
                    <a:pt x="14577" y="1143"/>
                  </a:lnTo>
                  <a:cubicBezTo>
                    <a:pt x="13451" y="1364"/>
                    <a:pt x="11818" y="1520"/>
                    <a:pt x="10165" y="1520"/>
                  </a:cubicBezTo>
                  <a:cubicBezTo>
                    <a:pt x="7565" y="1520"/>
                    <a:pt x="4916" y="1134"/>
                    <a:pt x="4105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3"/>
            <p:cNvSpPr/>
            <p:nvPr/>
          </p:nvSpPr>
          <p:spPr>
            <a:xfrm>
              <a:off x="1787025" y="4269825"/>
              <a:ext cx="469000" cy="239050"/>
            </a:xfrm>
            <a:custGeom>
              <a:avLst/>
              <a:gdLst/>
              <a:ahLst/>
              <a:cxnLst/>
              <a:rect l="l" t="t" r="r" b="b"/>
              <a:pathLst>
                <a:path w="18760" h="9562" extrusionOk="0">
                  <a:moveTo>
                    <a:pt x="9903" y="1"/>
                  </a:moveTo>
                  <a:cubicBezTo>
                    <a:pt x="9272" y="1"/>
                    <a:pt x="8641" y="43"/>
                    <a:pt x="8021" y="133"/>
                  </a:cubicBezTo>
                  <a:cubicBezTo>
                    <a:pt x="6438" y="367"/>
                    <a:pt x="4935" y="921"/>
                    <a:pt x="3739" y="1901"/>
                  </a:cubicBezTo>
                  <a:cubicBezTo>
                    <a:pt x="2929" y="2567"/>
                    <a:pt x="0" y="7875"/>
                    <a:pt x="923" y="8771"/>
                  </a:cubicBezTo>
                  <a:cubicBezTo>
                    <a:pt x="969" y="8816"/>
                    <a:pt x="1028" y="8836"/>
                    <a:pt x="1098" y="8836"/>
                  </a:cubicBezTo>
                  <a:cubicBezTo>
                    <a:pt x="1964" y="8836"/>
                    <a:pt x="4517" y="5686"/>
                    <a:pt x="5382" y="5686"/>
                  </a:cubicBezTo>
                  <a:cubicBezTo>
                    <a:pt x="5418" y="5686"/>
                    <a:pt x="5450" y="5692"/>
                    <a:pt x="5480" y="5703"/>
                  </a:cubicBezTo>
                  <a:cubicBezTo>
                    <a:pt x="6291" y="6001"/>
                    <a:pt x="7132" y="6452"/>
                    <a:pt x="8002" y="6452"/>
                  </a:cubicBezTo>
                  <a:cubicBezTo>
                    <a:pt x="8208" y="6452"/>
                    <a:pt x="8415" y="6427"/>
                    <a:pt x="8624" y="6368"/>
                  </a:cubicBezTo>
                  <a:cubicBezTo>
                    <a:pt x="8822" y="6314"/>
                    <a:pt x="9015" y="6291"/>
                    <a:pt x="9204" y="6291"/>
                  </a:cubicBezTo>
                  <a:cubicBezTo>
                    <a:pt x="9891" y="6291"/>
                    <a:pt x="10533" y="6597"/>
                    <a:pt x="11188" y="6836"/>
                  </a:cubicBezTo>
                  <a:cubicBezTo>
                    <a:pt x="11372" y="6906"/>
                    <a:pt x="12263" y="7172"/>
                    <a:pt x="12869" y="7172"/>
                  </a:cubicBezTo>
                  <a:cubicBezTo>
                    <a:pt x="13243" y="7172"/>
                    <a:pt x="13509" y="7070"/>
                    <a:pt x="13433" y="6760"/>
                  </a:cubicBezTo>
                  <a:cubicBezTo>
                    <a:pt x="13397" y="6602"/>
                    <a:pt x="13262" y="6481"/>
                    <a:pt x="13163" y="6373"/>
                  </a:cubicBezTo>
                  <a:cubicBezTo>
                    <a:pt x="13064" y="6260"/>
                    <a:pt x="13001" y="6175"/>
                    <a:pt x="13078" y="6049"/>
                  </a:cubicBezTo>
                  <a:cubicBezTo>
                    <a:pt x="13122" y="6046"/>
                    <a:pt x="13167" y="6045"/>
                    <a:pt x="13212" y="6045"/>
                  </a:cubicBezTo>
                  <a:cubicBezTo>
                    <a:pt x="13820" y="6045"/>
                    <a:pt x="14432" y="6287"/>
                    <a:pt x="15039" y="6337"/>
                  </a:cubicBezTo>
                  <a:cubicBezTo>
                    <a:pt x="15606" y="6378"/>
                    <a:pt x="17575" y="9562"/>
                    <a:pt x="18096" y="9562"/>
                  </a:cubicBezTo>
                  <a:cubicBezTo>
                    <a:pt x="18141" y="9562"/>
                    <a:pt x="18176" y="9538"/>
                    <a:pt x="18197" y="9486"/>
                  </a:cubicBezTo>
                  <a:cubicBezTo>
                    <a:pt x="18760" y="8123"/>
                    <a:pt x="16848" y="2171"/>
                    <a:pt x="15647" y="1303"/>
                  </a:cubicBezTo>
                  <a:cubicBezTo>
                    <a:pt x="15120" y="921"/>
                    <a:pt x="14490" y="696"/>
                    <a:pt x="13865" y="529"/>
                  </a:cubicBezTo>
                  <a:cubicBezTo>
                    <a:pt x="12642" y="199"/>
                    <a:pt x="11275" y="1"/>
                    <a:pt x="9903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3"/>
            <p:cNvSpPr/>
            <p:nvPr/>
          </p:nvSpPr>
          <p:spPr>
            <a:xfrm>
              <a:off x="2077100" y="4443800"/>
              <a:ext cx="61400" cy="29125"/>
            </a:xfrm>
            <a:custGeom>
              <a:avLst/>
              <a:gdLst/>
              <a:ahLst/>
              <a:cxnLst/>
              <a:rect l="l" t="t" r="r" b="b"/>
              <a:pathLst>
                <a:path w="2456" h="1165" extrusionOk="0">
                  <a:moveTo>
                    <a:pt x="849" y="1"/>
                  </a:moveTo>
                  <a:cubicBezTo>
                    <a:pt x="506" y="1"/>
                    <a:pt x="244" y="119"/>
                    <a:pt x="170" y="296"/>
                  </a:cubicBezTo>
                  <a:cubicBezTo>
                    <a:pt x="0" y="693"/>
                    <a:pt x="1369" y="1164"/>
                    <a:pt x="1947" y="1164"/>
                  </a:cubicBezTo>
                  <a:cubicBezTo>
                    <a:pt x="2043" y="1164"/>
                    <a:pt x="2117" y="1151"/>
                    <a:pt x="2159" y="1123"/>
                  </a:cubicBezTo>
                  <a:cubicBezTo>
                    <a:pt x="2456" y="925"/>
                    <a:pt x="2051" y="381"/>
                    <a:pt x="1659" y="197"/>
                  </a:cubicBezTo>
                  <a:cubicBezTo>
                    <a:pt x="1373" y="59"/>
                    <a:pt x="1091" y="1"/>
                    <a:pt x="849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3"/>
            <p:cNvSpPr/>
            <p:nvPr/>
          </p:nvSpPr>
          <p:spPr>
            <a:xfrm>
              <a:off x="1915800" y="4434925"/>
              <a:ext cx="61525" cy="29100"/>
            </a:xfrm>
            <a:custGeom>
              <a:avLst/>
              <a:gdLst/>
              <a:ahLst/>
              <a:cxnLst/>
              <a:rect l="l" t="t" r="r" b="b"/>
              <a:pathLst>
                <a:path w="2461" h="1164" extrusionOk="0">
                  <a:moveTo>
                    <a:pt x="1609" y="0"/>
                  </a:moveTo>
                  <a:cubicBezTo>
                    <a:pt x="1367" y="0"/>
                    <a:pt x="1085" y="59"/>
                    <a:pt x="797" y="196"/>
                  </a:cubicBezTo>
                  <a:cubicBezTo>
                    <a:pt x="405" y="381"/>
                    <a:pt x="0" y="925"/>
                    <a:pt x="297" y="1123"/>
                  </a:cubicBezTo>
                  <a:cubicBezTo>
                    <a:pt x="340" y="1151"/>
                    <a:pt x="414" y="1164"/>
                    <a:pt x="510" y="1164"/>
                  </a:cubicBezTo>
                  <a:cubicBezTo>
                    <a:pt x="1092" y="1164"/>
                    <a:pt x="2460" y="693"/>
                    <a:pt x="2290" y="295"/>
                  </a:cubicBezTo>
                  <a:cubicBezTo>
                    <a:pt x="2214" y="118"/>
                    <a:pt x="1953" y="0"/>
                    <a:pt x="1609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3"/>
            <p:cNvSpPr/>
            <p:nvPr/>
          </p:nvSpPr>
          <p:spPr>
            <a:xfrm>
              <a:off x="2008575" y="4457900"/>
              <a:ext cx="43225" cy="98475"/>
            </a:xfrm>
            <a:custGeom>
              <a:avLst/>
              <a:gdLst/>
              <a:ahLst/>
              <a:cxnLst/>
              <a:rect l="l" t="t" r="r" b="b"/>
              <a:pathLst>
                <a:path w="1729" h="3939" extrusionOk="0">
                  <a:moveTo>
                    <a:pt x="1290" y="0"/>
                  </a:moveTo>
                  <a:cubicBezTo>
                    <a:pt x="1288" y="0"/>
                    <a:pt x="1285" y="1"/>
                    <a:pt x="1283" y="2"/>
                  </a:cubicBezTo>
                  <a:cubicBezTo>
                    <a:pt x="1269" y="2"/>
                    <a:pt x="1260" y="15"/>
                    <a:pt x="1265" y="24"/>
                  </a:cubicBezTo>
                  <a:cubicBezTo>
                    <a:pt x="1296" y="244"/>
                    <a:pt x="1328" y="469"/>
                    <a:pt x="1359" y="694"/>
                  </a:cubicBezTo>
                  <a:cubicBezTo>
                    <a:pt x="1391" y="919"/>
                    <a:pt x="1422" y="1140"/>
                    <a:pt x="1454" y="1365"/>
                  </a:cubicBezTo>
                  <a:cubicBezTo>
                    <a:pt x="1512" y="1814"/>
                    <a:pt x="1571" y="2260"/>
                    <a:pt x="1607" y="2710"/>
                  </a:cubicBezTo>
                  <a:cubicBezTo>
                    <a:pt x="1629" y="2935"/>
                    <a:pt x="1643" y="3160"/>
                    <a:pt x="1643" y="3385"/>
                  </a:cubicBezTo>
                  <a:cubicBezTo>
                    <a:pt x="1643" y="3438"/>
                    <a:pt x="1643" y="3492"/>
                    <a:pt x="1638" y="3551"/>
                  </a:cubicBezTo>
                  <a:cubicBezTo>
                    <a:pt x="1634" y="3600"/>
                    <a:pt x="1625" y="3650"/>
                    <a:pt x="1602" y="3695"/>
                  </a:cubicBezTo>
                  <a:cubicBezTo>
                    <a:pt x="1602" y="3704"/>
                    <a:pt x="1571" y="3717"/>
                    <a:pt x="1548" y="3726"/>
                  </a:cubicBezTo>
                  <a:cubicBezTo>
                    <a:pt x="1521" y="3740"/>
                    <a:pt x="1499" y="3749"/>
                    <a:pt x="1472" y="3758"/>
                  </a:cubicBezTo>
                  <a:cubicBezTo>
                    <a:pt x="1422" y="3776"/>
                    <a:pt x="1368" y="3789"/>
                    <a:pt x="1314" y="3803"/>
                  </a:cubicBezTo>
                  <a:cubicBezTo>
                    <a:pt x="1110" y="3849"/>
                    <a:pt x="905" y="3875"/>
                    <a:pt x="697" y="3875"/>
                  </a:cubicBezTo>
                  <a:cubicBezTo>
                    <a:pt x="681" y="3875"/>
                    <a:pt x="665" y="3875"/>
                    <a:pt x="649" y="3875"/>
                  </a:cubicBezTo>
                  <a:cubicBezTo>
                    <a:pt x="541" y="3875"/>
                    <a:pt x="428" y="3861"/>
                    <a:pt x="320" y="3839"/>
                  </a:cubicBezTo>
                  <a:cubicBezTo>
                    <a:pt x="212" y="3821"/>
                    <a:pt x="113" y="3771"/>
                    <a:pt x="41" y="3690"/>
                  </a:cubicBezTo>
                  <a:cubicBezTo>
                    <a:pt x="38" y="3685"/>
                    <a:pt x="32" y="3681"/>
                    <a:pt x="26" y="3681"/>
                  </a:cubicBezTo>
                  <a:cubicBezTo>
                    <a:pt x="22" y="3681"/>
                    <a:pt x="18" y="3682"/>
                    <a:pt x="14" y="3686"/>
                  </a:cubicBezTo>
                  <a:cubicBezTo>
                    <a:pt x="1" y="3690"/>
                    <a:pt x="1" y="3704"/>
                    <a:pt x="5" y="3717"/>
                  </a:cubicBezTo>
                  <a:cubicBezTo>
                    <a:pt x="41" y="3762"/>
                    <a:pt x="91" y="3803"/>
                    <a:pt x="145" y="3830"/>
                  </a:cubicBezTo>
                  <a:cubicBezTo>
                    <a:pt x="194" y="3857"/>
                    <a:pt x="253" y="3875"/>
                    <a:pt x="307" y="3888"/>
                  </a:cubicBezTo>
                  <a:cubicBezTo>
                    <a:pt x="419" y="3920"/>
                    <a:pt x="532" y="3933"/>
                    <a:pt x="649" y="3938"/>
                  </a:cubicBezTo>
                  <a:cubicBezTo>
                    <a:pt x="671" y="3938"/>
                    <a:pt x="694" y="3939"/>
                    <a:pt x="716" y="3939"/>
                  </a:cubicBezTo>
                  <a:cubicBezTo>
                    <a:pt x="923" y="3939"/>
                    <a:pt x="1129" y="3919"/>
                    <a:pt x="1332" y="3875"/>
                  </a:cubicBezTo>
                  <a:cubicBezTo>
                    <a:pt x="1386" y="3861"/>
                    <a:pt x="1445" y="3848"/>
                    <a:pt x="1499" y="3830"/>
                  </a:cubicBezTo>
                  <a:cubicBezTo>
                    <a:pt x="1526" y="3821"/>
                    <a:pt x="1557" y="3807"/>
                    <a:pt x="1584" y="3798"/>
                  </a:cubicBezTo>
                  <a:cubicBezTo>
                    <a:pt x="1598" y="3789"/>
                    <a:pt x="1611" y="3785"/>
                    <a:pt x="1625" y="3776"/>
                  </a:cubicBezTo>
                  <a:cubicBezTo>
                    <a:pt x="1629" y="3771"/>
                    <a:pt x="1638" y="3767"/>
                    <a:pt x="1647" y="3762"/>
                  </a:cubicBezTo>
                  <a:cubicBezTo>
                    <a:pt x="1652" y="3758"/>
                    <a:pt x="1656" y="3753"/>
                    <a:pt x="1661" y="3749"/>
                  </a:cubicBezTo>
                  <a:lnTo>
                    <a:pt x="1670" y="3735"/>
                  </a:lnTo>
                  <a:cubicBezTo>
                    <a:pt x="1697" y="3681"/>
                    <a:pt x="1715" y="3618"/>
                    <a:pt x="1715" y="3555"/>
                  </a:cubicBezTo>
                  <a:cubicBezTo>
                    <a:pt x="1724" y="3497"/>
                    <a:pt x="1724" y="3438"/>
                    <a:pt x="1724" y="3385"/>
                  </a:cubicBezTo>
                  <a:cubicBezTo>
                    <a:pt x="1728" y="3155"/>
                    <a:pt x="1710" y="2930"/>
                    <a:pt x="1692" y="2705"/>
                  </a:cubicBezTo>
                  <a:cubicBezTo>
                    <a:pt x="1652" y="2251"/>
                    <a:pt x="1593" y="1805"/>
                    <a:pt x="1530" y="1356"/>
                  </a:cubicBezTo>
                  <a:cubicBezTo>
                    <a:pt x="1494" y="1131"/>
                    <a:pt x="1458" y="910"/>
                    <a:pt x="1422" y="685"/>
                  </a:cubicBezTo>
                  <a:cubicBezTo>
                    <a:pt x="1386" y="460"/>
                    <a:pt x="1350" y="240"/>
                    <a:pt x="1310" y="15"/>
                  </a:cubicBezTo>
                  <a:cubicBezTo>
                    <a:pt x="1306" y="8"/>
                    <a:pt x="1299" y="0"/>
                    <a:pt x="129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3"/>
            <p:cNvSpPr/>
            <p:nvPr/>
          </p:nvSpPr>
          <p:spPr>
            <a:xfrm>
              <a:off x="1974625" y="4592975"/>
              <a:ext cx="92350" cy="33225"/>
            </a:xfrm>
            <a:custGeom>
              <a:avLst/>
              <a:gdLst/>
              <a:ahLst/>
              <a:cxnLst/>
              <a:rect l="l" t="t" r="r" b="b"/>
              <a:pathLst>
                <a:path w="3694" h="1329" extrusionOk="0">
                  <a:moveTo>
                    <a:pt x="23" y="0"/>
                  </a:moveTo>
                  <a:cubicBezTo>
                    <a:pt x="22" y="0"/>
                    <a:pt x="20" y="1"/>
                    <a:pt x="18" y="1"/>
                  </a:cubicBezTo>
                  <a:cubicBezTo>
                    <a:pt x="5" y="6"/>
                    <a:pt x="0" y="19"/>
                    <a:pt x="5" y="28"/>
                  </a:cubicBezTo>
                  <a:cubicBezTo>
                    <a:pt x="59" y="213"/>
                    <a:pt x="140" y="384"/>
                    <a:pt x="248" y="546"/>
                  </a:cubicBezTo>
                  <a:cubicBezTo>
                    <a:pt x="351" y="703"/>
                    <a:pt x="481" y="847"/>
                    <a:pt x="634" y="964"/>
                  </a:cubicBezTo>
                  <a:cubicBezTo>
                    <a:pt x="670" y="996"/>
                    <a:pt x="706" y="1023"/>
                    <a:pt x="751" y="1050"/>
                  </a:cubicBezTo>
                  <a:lnTo>
                    <a:pt x="810" y="1090"/>
                  </a:lnTo>
                  <a:cubicBezTo>
                    <a:pt x="828" y="1104"/>
                    <a:pt x="850" y="1113"/>
                    <a:pt x="873" y="1122"/>
                  </a:cubicBezTo>
                  <a:cubicBezTo>
                    <a:pt x="918" y="1144"/>
                    <a:pt x="958" y="1167"/>
                    <a:pt x="1003" y="1185"/>
                  </a:cubicBezTo>
                  <a:lnTo>
                    <a:pt x="1138" y="1234"/>
                  </a:lnTo>
                  <a:cubicBezTo>
                    <a:pt x="1183" y="1252"/>
                    <a:pt x="1228" y="1266"/>
                    <a:pt x="1278" y="1274"/>
                  </a:cubicBezTo>
                  <a:lnTo>
                    <a:pt x="1345" y="1292"/>
                  </a:lnTo>
                  <a:cubicBezTo>
                    <a:pt x="1368" y="1297"/>
                    <a:pt x="1390" y="1301"/>
                    <a:pt x="1417" y="1301"/>
                  </a:cubicBezTo>
                  <a:cubicBezTo>
                    <a:pt x="1512" y="1319"/>
                    <a:pt x="1606" y="1324"/>
                    <a:pt x="1701" y="1328"/>
                  </a:cubicBezTo>
                  <a:lnTo>
                    <a:pt x="1845" y="1328"/>
                  </a:lnTo>
                  <a:cubicBezTo>
                    <a:pt x="1894" y="1328"/>
                    <a:pt x="1939" y="1324"/>
                    <a:pt x="1989" y="1319"/>
                  </a:cubicBezTo>
                  <a:cubicBezTo>
                    <a:pt x="2034" y="1315"/>
                    <a:pt x="2083" y="1310"/>
                    <a:pt x="2128" y="1306"/>
                  </a:cubicBezTo>
                  <a:lnTo>
                    <a:pt x="2267" y="1279"/>
                  </a:lnTo>
                  <a:lnTo>
                    <a:pt x="2339" y="1270"/>
                  </a:lnTo>
                  <a:cubicBezTo>
                    <a:pt x="2362" y="1266"/>
                    <a:pt x="2384" y="1257"/>
                    <a:pt x="2407" y="1252"/>
                  </a:cubicBezTo>
                  <a:lnTo>
                    <a:pt x="2546" y="1216"/>
                  </a:lnTo>
                  <a:lnTo>
                    <a:pt x="2681" y="1167"/>
                  </a:lnTo>
                  <a:cubicBezTo>
                    <a:pt x="2704" y="1158"/>
                    <a:pt x="2726" y="1153"/>
                    <a:pt x="2749" y="1140"/>
                  </a:cubicBezTo>
                  <a:lnTo>
                    <a:pt x="2812" y="1113"/>
                  </a:lnTo>
                  <a:cubicBezTo>
                    <a:pt x="2987" y="1032"/>
                    <a:pt x="3149" y="933"/>
                    <a:pt x="3298" y="816"/>
                  </a:cubicBezTo>
                  <a:cubicBezTo>
                    <a:pt x="3451" y="694"/>
                    <a:pt x="3581" y="555"/>
                    <a:pt x="3689" y="402"/>
                  </a:cubicBezTo>
                  <a:cubicBezTo>
                    <a:pt x="3693" y="388"/>
                    <a:pt x="3693" y="375"/>
                    <a:pt x="3684" y="370"/>
                  </a:cubicBezTo>
                  <a:cubicBezTo>
                    <a:pt x="3679" y="367"/>
                    <a:pt x="3674" y="365"/>
                    <a:pt x="3670" y="365"/>
                  </a:cubicBezTo>
                  <a:cubicBezTo>
                    <a:pt x="3662" y="365"/>
                    <a:pt x="3656" y="369"/>
                    <a:pt x="3653" y="375"/>
                  </a:cubicBezTo>
                  <a:cubicBezTo>
                    <a:pt x="3541" y="523"/>
                    <a:pt x="3406" y="654"/>
                    <a:pt x="3257" y="762"/>
                  </a:cubicBezTo>
                  <a:cubicBezTo>
                    <a:pt x="3113" y="874"/>
                    <a:pt x="2951" y="969"/>
                    <a:pt x="2780" y="1041"/>
                  </a:cubicBezTo>
                  <a:lnTo>
                    <a:pt x="2717" y="1068"/>
                  </a:lnTo>
                  <a:cubicBezTo>
                    <a:pt x="2695" y="1077"/>
                    <a:pt x="2672" y="1086"/>
                    <a:pt x="2654" y="1090"/>
                  </a:cubicBezTo>
                  <a:lnTo>
                    <a:pt x="2524" y="1135"/>
                  </a:lnTo>
                  <a:lnTo>
                    <a:pt x="2389" y="1171"/>
                  </a:lnTo>
                  <a:lnTo>
                    <a:pt x="2321" y="1189"/>
                  </a:lnTo>
                  <a:lnTo>
                    <a:pt x="2254" y="1198"/>
                  </a:lnTo>
                  <a:lnTo>
                    <a:pt x="2114" y="1221"/>
                  </a:lnTo>
                  <a:cubicBezTo>
                    <a:pt x="2069" y="1230"/>
                    <a:pt x="2025" y="1230"/>
                    <a:pt x="1980" y="1234"/>
                  </a:cubicBezTo>
                  <a:cubicBezTo>
                    <a:pt x="1930" y="1234"/>
                    <a:pt x="1885" y="1243"/>
                    <a:pt x="1840" y="1243"/>
                  </a:cubicBezTo>
                  <a:lnTo>
                    <a:pt x="1701" y="1243"/>
                  </a:lnTo>
                  <a:cubicBezTo>
                    <a:pt x="1611" y="1239"/>
                    <a:pt x="1516" y="1234"/>
                    <a:pt x="1426" y="1221"/>
                  </a:cubicBezTo>
                  <a:cubicBezTo>
                    <a:pt x="1404" y="1221"/>
                    <a:pt x="1381" y="1216"/>
                    <a:pt x="1359" y="1207"/>
                  </a:cubicBezTo>
                  <a:lnTo>
                    <a:pt x="1291" y="1194"/>
                  </a:lnTo>
                  <a:cubicBezTo>
                    <a:pt x="1246" y="1185"/>
                    <a:pt x="1201" y="1171"/>
                    <a:pt x="1161" y="1158"/>
                  </a:cubicBezTo>
                  <a:lnTo>
                    <a:pt x="1030" y="1113"/>
                  </a:lnTo>
                  <a:cubicBezTo>
                    <a:pt x="990" y="1095"/>
                    <a:pt x="949" y="1072"/>
                    <a:pt x="909" y="1050"/>
                  </a:cubicBezTo>
                  <a:cubicBezTo>
                    <a:pt x="886" y="1041"/>
                    <a:pt x="868" y="1032"/>
                    <a:pt x="846" y="1018"/>
                  </a:cubicBezTo>
                  <a:lnTo>
                    <a:pt x="792" y="982"/>
                  </a:lnTo>
                  <a:cubicBezTo>
                    <a:pt x="751" y="960"/>
                    <a:pt x="715" y="933"/>
                    <a:pt x="679" y="906"/>
                  </a:cubicBezTo>
                  <a:cubicBezTo>
                    <a:pt x="531" y="793"/>
                    <a:pt x="401" y="658"/>
                    <a:pt x="297" y="505"/>
                  </a:cubicBezTo>
                  <a:cubicBezTo>
                    <a:pt x="189" y="357"/>
                    <a:pt x="104" y="190"/>
                    <a:pt x="45" y="15"/>
                  </a:cubicBezTo>
                  <a:cubicBezTo>
                    <a:pt x="41" y="8"/>
                    <a:pt x="32" y="0"/>
                    <a:pt x="23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3"/>
            <p:cNvSpPr/>
            <p:nvPr/>
          </p:nvSpPr>
          <p:spPr>
            <a:xfrm>
              <a:off x="2087875" y="4511675"/>
              <a:ext cx="16775" cy="28150"/>
            </a:xfrm>
            <a:custGeom>
              <a:avLst/>
              <a:gdLst/>
              <a:ahLst/>
              <a:cxnLst/>
              <a:rect l="l" t="t" r="r" b="b"/>
              <a:pathLst>
                <a:path w="671" h="1126" extrusionOk="0">
                  <a:moveTo>
                    <a:pt x="333" y="1"/>
                  </a:moveTo>
                  <a:cubicBezTo>
                    <a:pt x="149" y="1"/>
                    <a:pt x="0" y="248"/>
                    <a:pt x="0" y="563"/>
                  </a:cubicBezTo>
                  <a:cubicBezTo>
                    <a:pt x="0" y="874"/>
                    <a:pt x="149" y="1126"/>
                    <a:pt x="333" y="1126"/>
                  </a:cubicBezTo>
                  <a:cubicBezTo>
                    <a:pt x="518" y="1126"/>
                    <a:pt x="671" y="869"/>
                    <a:pt x="671" y="563"/>
                  </a:cubicBezTo>
                  <a:cubicBezTo>
                    <a:pt x="671" y="253"/>
                    <a:pt x="518" y="1"/>
                    <a:pt x="333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3"/>
            <p:cNvSpPr/>
            <p:nvPr/>
          </p:nvSpPr>
          <p:spPr>
            <a:xfrm>
              <a:off x="1947050" y="4512250"/>
              <a:ext cx="16675" cy="28150"/>
            </a:xfrm>
            <a:custGeom>
              <a:avLst/>
              <a:gdLst/>
              <a:ahLst/>
              <a:cxnLst/>
              <a:rect l="l" t="t" r="r" b="b"/>
              <a:pathLst>
                <a:path w="667" h="1126" extrusionOk="0">
                  <a:moveTo>
                    <a:pt x="334" y="0"/>
                  </a:moveTo>
                  <a:cubicBezTo>
                    <a:pt x="149" y="0"/>
                    <a:pt x="1" y="252"/>
                    <a:pt x="1" y="563"/>
                  </a:cubicBezTo>
                  <a:cubicBezTo>
                    <a:pt x="1" y="873"/>
                    <a:pt x="149" y="1125"/>
                    <a:pt x="334" y="1125"/>
                  </a:cubicBezTo>
                  <a:cubicBezTo>
                    <a:pt x="518" y="1125"/>
                    <a:pt x="667" y="873"/>
                    <a:pt x="667" y="563"/>
                  </a:cubicBezTo>
                  <a:cubicBezTo>
                    <a:pt x="667" y="252"/>
                    <a:pt x="518" y="0"/>
                    <a:pt x="334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3"/>
            <p:cNvSpPr/>
            <p:nvPr/>
          </p:nvSpPr>
          <p:spPr>
            <a:xfrm>
              <a:off x="2098775" y="4740775"/>
              <a:ext cx="118000" cy="121150"/>
            </a:xfrm>
            <a:custGeom>
              <a:avLst/>
              <a:gdLst/>
              <a:ahLst/>
              <a:cxnLst/>
              <a:rect l="l" t="t" r="r" b="b"/>
              <a:pathLst>
                <a:path w="4720" h="4846" extrusionOk="0">
                  <a:moveTo>
                    <a:pt x="68" y="1"/>
                  </a:moveTo>
                  <a:lnTo>
                    <a:pt x="68" y="10"/>
                  </a:lnTo>
                  <a:cubicBezTo>
                    <a:pt x="55" y="140"/>
                    <a:pt x="28" y="270"/>
                    <a:pt x="1" y="396"/>
                  </a:cubicBezTo>
                  <a:lnTo>
                    <a:pt x="37" y="405"/>
                  </a:lnTo>
                  <a:cubicBezTo>
                    <a:pt x="37" y="405"/>
                    <a:pt x="612" y="2974"/>
                    <a:pt x="905" y="4846"/>
                  </a:cubicBezTo>
                  <a:cubicBezTo>
                    <a:pt x="2272" y="4373"/>
                    <a:pt x="3559" y="3689"/>
                    <a:pt x="4720" y="2826"/>
                  </a:cubicBezTo>
                  <a:cubicBezTo>
                    <a:pt x="3393" y="1548"/>
                    <a:pt x="1359" y="549"/>
                    <a:pt x="68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3"/>
            <p:cNvSpPr/>
            <p:nvPr/>
          </p:nvSpPr>
          <p:spPr>
            <a:xfrm>
              <a:off x="1829650" y="4733800"/>
              <a:ext cx="125525" cy="139025"/>
            </a:xfrm>
            <a:custGeom>
              <a:avLst/>
              <a:gdLst/>
              <a:ahLst/>
              <a:cxnLst/>
              <a:rect l="l" t="t" r="r" b="b"/>
              <a:pathLst>
                <a:path w="5021" h="5561" extrusionOk="0">
                  <a:moveTo>
                    <a:pt x="4890" y="1"/>
                  </a:moveTo>
                  <a:cubicBezTo>
                    <a:pt x="3541" y="599"/>
                    <a:pt x="1332" y="1859"/>
                    <a:pt x="0" y="4081"/>
                  </a:cubicBezTo>
                  <a:cubicBezTo>
                    <a:pt x="1197" y="4756"/>
                    <a:pt x="2484" y="5255"/>
                    <a:pt x="3824" y="5561"/>
                  </a:cubicBezTo>
                  <a:cubicBezTo>
                    <a:pt x="4130" y="3685"/>
                    <a:pt x="4998" y="981"/>
                    <a:pt x="4998" y="981"/>
                  </a:cubicBezTo>
                  <a:lnTo>
                    <a:pt x="5021" y="977"/>
                  </a:lnTo>
                  <a:cubicBezTo>
                    <a:pt x="4904" y="671"/>
                    <a:pt x="4863" y="343"/>
                    <a:pt x="4899" y="19"/>
                  </a:cubicBezTo>
                  <a:lnTo>
                    <a:pt x="4890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3"/>
            <p:cNvSpPr/>
            <p:nvPr/>
          </p:nvSpPr>
          <p:spPr>
            <a:xfrm>
              <a:off x="2078075" y="4750675"/>
              <a:ext cx="43325" cy="123400"/>
            </a:xfrm>
            <a:custGeom>
              <a:avLst/>
              <a:gdLst/>
              <a:ahLst/>
              <a:cxnLst/>
              <a:rect l="l" t="t" r="r" b="b"/>
              <a:pathLst>
                <a:path w="1733" h="4936" extrusionOk="0">
                  <a:moveTo>
                    <a:pt x="824" y="0"/>
                  </a:moveTo>
                  <a:cubicBezTo>
                    <a:pt x="793" y="149"/>
                    <a:pt x="748" y="293"/>
                    <a:pt x="694" y="432"/>
                  </a:cubicBezTo>
                  <a:lnTo>
                    <a:pt x="1" y="4935"/>
                  </a:lnTo>
                  <a:cubicBezTo>
                    <a:pt x="590" y="4809"/>
                    <a:pt x="1166" y="4648"/>
                    <a:pt x="1733" y="4454"/>
                  </a:cubicBezTo>
                  <a:cubicBezTo>
                    <a:pt x="1440" y="2578"/>
                    <a:pt x="865" y="9"/>
                    <a:pt x="865" y="9"/>
                  </a:cubicBezTo>
                  <a:lnTo>
                    <a:pt x="8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3"/>
            <p:cNvSpPr/>
            <p:nvPr/>
          </p:nvSpPr>
          <p:spPr>
            <a:xfrm>
              <a:off x="1925250" y="4758200"/>
              <a:ext cx="53550" cy="122625"/>
            </a:xfrm>
            <a:custGeom>
              <a:avLst/>
              <a:gdLst/>
              <a:ahLst/>
              <a:cxnLst/>
              <a:rect l="l" t="t" r="r" b="b"/>
              <a:pathLst>
                <a:path w="2142" h="4905" extrusionOk="0">
                  <a:moveTo>
                    <a:pt x="1197" y="1"/>
                  </a:moveTo>
                  <a:lnTo>
                    <a:pt x="1174" y="10"/>
                  </a:lnTo>
                  <a:cubicBezTo>
                    <a:pt x="1174" y="10"/>
                    <a:pt x="306" y="2714"/>
                    <a:pt x="0" y="4585"/>
                  </a:cubicBezTo>
                  <a:cubicBezTo>
                    <a:pt x="707" y="4747"/>
                    <a:pt x="1422" y="4850"/>
                    <a:pt x="2142" y="4904"/>
                  </a:cubicBezTo>
                  <a:lnTo>
                    <a:pt x="1485" y="622"/>
                  </a:lnTo>
                  <a:cubicBezTo>
                    <a:pt x="1368" y="424"/>
                    <a:pt x="1269" y="217"/>
                    <a:pt x="11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3"/>
            <p:cNvSpPr/>
            <p:nvPr/>
          </p:nvSpPr>
          <p:spPr>
            <a:xfrm>
              <a:off x="1962350" y="4742575"/>
              <a:ext cx="132975" cy="139025"/>
            </a:xfrm>
            <a:custGeom>
              <a:avLst/>
              <a:gdLst/>
              <a:ahLst/>
              <a:cxnLst/>
              <a:rect l="l" t="t" r="r" b="b"/>
              <a:pathLst>
                <a:path w="5319" h="5561" extrusionOk="0">
                  <a:moveTo>
                    <a:pt x="2626" y="0"/>
                  </a:moveTo>
                  <a:cubicBezTo>
                    <a:pt x="2406" y="0"/>
                    <a:pt x="1503" y="1381"/>
                    <a:pt x="1368" y="1381"/>
                  </a:cubicBezTo>
                  <a:cubicBezTo>
                    <a:pt x="1362" y="1381"/>
                    <a:pt x="1358" y="1378"/>
                    <a:pt x="1355" y="1373"/>
                  </a:cubicBezTo>
                  <a:cubicBezTo>
                    <a:pt x="1107" y="1706"/>
                    <a:pt x="905" y="2043"/>
                    <a:pt x="847" y="2317"/>
                  </a:cubicBezTo>
                  <a:cubicBezTo>
                    <a:pt x="523" y="1998"/>
                    <a:pt x="235" y="1638"/>
                    <a:pt x="1" y="1242"/>
                  </a:cubicBezTo>
                  <a:lnTo>
                    <a:pt x="1" y="1242"/>
                  </a:lnTo>
                  <a:lnTo>
                    <a:pt x="658" y="5525"/>
                  </a:lnTo>
                  <a:cubicBezTo>
                    <a:pt x="905" y="5543"/>
                    <a:pt x="1157" y="5552"/>
                    <a:pt x="1409" y="5556"/>
                  </a:cubicBezTo>
                  <a:lnTo>
                    <a:pt x="1962" y="3042"/>
                  </a:lnTo>
                  <a:lnTo>
                    <a:pt x="1962" y="3042"/>
                  </a:lnTo>
                  <a:cubicBezTo>
                    <a:pt x="1782" y="3892"/>
                    <a:pt x="1598" y="4792"/>
                    <a:pt x="1436" y="5556"/>
                  </a:cubicBezTo>
                  <a:cubicBezTo>
                    <a:pt x="1517" y="5556"/>
                    <a:pt x="1598" y="5561"/>
                    <a:pt x="1683" y="5561"/>
                  </a:cubicBezTo>
                  <a:cubicBezTo>
                    <a:pt x="2673" y="5561"/>
                    <a:pt x="3658" y="5457"/>
                    <a:pt x="4630" y="5255"/>
                  </a:cubicBezTo>
                  <a:lnTo>
                    <a:pt x="5318" y="752"/>
                  </a:lnTo>
                  <a:lnTo>
                    <a:pt x="5318" y="752"/>
                  </a:lnTo>
                  <a:cubicBezTo>
                    <a:pt x="5075" y="1395"/>
                    <a:pt x="4652" y="1948"/>
                    <a:pt x="4099" y="2353"/>
                  </a:cubicBezTo>
                  <a:cubicBezTo>
                    <a:pt x="4023" y="2128"/>
                    <a:pt x="2848" y="351"/>
                    <a:pt x="2632" y="1"/>
                  </a:cubicBezTo>
                  <a:cubicBezTo>
                    <a:pt x="2630" y="0"/>
                    <a:pt x="2628" y="0"/>
                    <a:pt x="2626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43"/>
          <p:cNvGrpSpPr/>
          <p:nvPr/>
        </p:nvGrpSpPr>
        <p:grpSpPr>
          <a:xfrm>
            <a:off x="5711786" y="1238245"/>
            <a:ext cx="1463781" cy="1464224"/>
            <a:chOff x="2541450" y="4146850"/>
            <a:chExt cx="712025" cy="712275"/>
          </a:xfrm>
        </p:grpSpPr>
        <p:sp>
          <p:nvSpPr>
            <p:cNvPr id="2956" name="Google Shape;2956;p43"/>
            <p:cNvSpPr/>
            <p:nvPr/>
          </p:nvSpPr>
          <p:spPr>
            <a:xfrm>
              <a:off x="2541450" y="4146850"/>
              <a:ext cx="712025" cy="712150"/>
            </a:xfrm>
            <a:custGeom>
              <a:avLst/>
              <a:gdLst/>
              <a:ahLst/>
              <a:cxnLst/>
              <a:rect l="l" t="t" r="r" b="b"/>
              <a:pathLst>
                <a:path w="28481" h="28486" extrusionOk="0">
                  <a:moveTo>
                    <a:pt x="14243" y="0"/>
                  </a:moveTo>
                  <a:cubicBezTo>
                    <a:pt x="6375" y="0"/>
                    <a:pt x="0" y="6379"/>
                    <a:pt x="0" y="14243"/>
                  </a:cubicBezTo>
                  <a:cubicBezTo>
                    <a:pt x="0" y="22111"/>
                    <a:pt x="6375" y="28486"/>
                    <a:pt x="14243" y="28486"/>
                  </a:cubicBezTo>
                  <a:cubicBezTo>
                    <a:pt x="22106" y="28486"/>
                    <a:pt x="28481" y="22111"/>
                    <a:pt x="28481" y="14243"/>
                  </a:cubicBezTo>
                  <a:cubicBezTo>
                    <a:pt x="28481" y="6379"/>
                    <a:pt x="22106" y="0"/>
                    <a:pt x="14243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3"/>
            <p:cNvSpPr/>
            <p:nvPr/>
          </p:nvSpPr>
          <p:spPr>
            <a:xfrm>
              <a:off x="2865225" y="4723675"/>
              <a:ext cx="100125" cy="113625"/>
            </a:xfrm>
            <a:custGeom>
              <a:avLst/>
              <a:gdLst/>
              <a:ahLst/>
              <a:cxnLst/>
              <a:rect l="l" t="t" r="r" b="b"/>
              <a:pathLst>
                <a:path w="4005" h="4545" extrusionOk="0">
                  <a:moveTo>
                    <a:pt x="3977" y="1"/>
                  </a:moveTo>
                  <a:cubicBezTo>
                    <a:pt x="3236" y="112"/>
                    <a:pt x="2383" y="182"/>
                    <a:pt x="1522" y="182"/>
                  </a:cubicBezTo>
                  <a:cubicBezTo>
                    <a:pt x="1031" y="182"/>
                    <a:pt x="537" y="159"/>
                    <a:pt x="59" y="109"/>
                  </a:cubicBezTo>
                  <a:lnTo>
                    <a:pt x="1" y="1188"/>
                  </a:lnTo>
                  <a:cubicBezTo>
                    <a:pt x="1" y="1188"/>
                    <a:pt x="1670" y="4495"/>
                    <a:pt x="2205" y="4544"/>
                  </a:cubicBezTo>
                  <a:cubicBezTo>
                    <a:pt x="2209" y="4545"/>
                    <a:pt x="2212" y="4545"/>
                    <a:pt x="2216" y="4545"/>
                  </a:cubicBezTo>
                  <a:cubicBezTo>
                    <a:pt x="2758" y="4545"/>
                    <a:pt x="4004" y="1044"/>
                    <a:pt x="4004" y="1044"/>
                  </a:cubicBezTo>
                  <a:lnTo>
                    <a:pt x="3991" y="284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3"/>
            <p:cNvSpPr/>
            <p:nvPr/>
          </p:nvSpPr>
          <p:spPr>
            <a:xfrm>
              <a:off x="2865350" y="4737175"/>
              <a:ext cx="100100" cy="100125"/>
            </a:xfrm>
            <a:custGeom>
              <a:avLst/>
              <a:gdLst/>
              <a:ahLst/>
              <a:cxnLst/>
              <a:rect l="l" t="t" r="r" b="b"/>
              <a:pathLst>
                <a:path w="4004" h="4005" extrusionOk="0">
                  <a:moveTo>
                    <a:pt x="3990" y="1"/>
                  </a:moveTo>
                  <a:cubicBezTo>
                    <a:pt x="2938" y="525"/>
                    <a:pt x="1837" y="643"/>
                    <a:pt x="712" y="643"/>
                  </a:cubicBezTo>
                  <a:cubicBezTo>
                    <a:pt x="476" y="643"/>
                    <a:pt x="238" y="638"/>
                    <a:pt x="0" y="630"/>
                  </a:cubicBezTo>
                  <a:lnTo>
                    <a:pt x="0" y="648"/>
                  </a:lnTo>
                  <a:cubicBezTo>
                    <a:pt x="0" y="648"/>
                    <a:pt x="1669" y="3955"/>
                    <a:pt x="2204" y="4004"/>
                  </a:cubicBezTo>
                  <a:cubicBezTo>
                    <a:pt x="2208" y="4005"/>
                    <a:pt x="2211" y="4005"/>
                    <a:pt x="2214" y="4005"/>
                  </a:cubicBezTo>
                  <a:cubicBezTo>
                    <a:pt x="2751" y="4005"/>
                    <a:pt x="4004" y="504"/>
                    <a:pt x="4004" y="504"/>
                  </a:cubicBezTo>
                  <a:lnTo>
                    <a:pt x="3990" y="1"/>
                  </a:ln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3"/>
            <p:cNvSpPr/>
            <p:nvPr/>
          </p:nvSpPr>
          <p:spPr>
            <a:xfrm>
              <a:off x="2658750" y="4443325"/>
              <a:ext cx="500600" cy="290625"/>
            </a:xfrm>
            <a:custGeom>
              <a:avLst/>
              <a:gdLst/>
              <a:ahLst/>
              <a:cxnLst/>
              <a:rect l="l" t="t" r="r" b="b"/>
              <a:pathLst>
                <a:path w="20024" h="11625" extrusionOk="0">
                  <a:moveTo>
                    <a:pt x="10339" y="1"/>
                  </a:moveTo>
                  <a:cubicBezTo>
                    <a:pt x="7931" y="1"/>
                    <a:pt x="5938" y="144"/>
                    <a:pt x="4683" y="265"/>
                  </a:cubicBezTo>
                  <a:lnTo>
                    <a:pt x="4688" y="319"/>
                  </a:lnTo>
                  <a:cubicBezTo>
                    <a:pt x="4688" y="319"/>
                    <a:pt x="3995" y="3765"/>
                    <a:pt x="3550" y="5016"/>
                  </a:cubicBezTo>
                  <a:cubicBezTo>
                    <a:pt x="3487" y="4944"/>
                    <a:pt x="3415" y="4881"/>
                    <a:pt x="3334" y="4831"/>
                  </a:cubicBezTo>
                  <a:cubicBezTo>
                    <a:pt x="3152" y="4706"/>
                    <a:pt x="2855" y="4564"/>
                    <a:pt x="2439" y="4564"/>
                  </a:cubicBezTo>
                  <a:cubicBezTo>
                    <a:pt x="2155" y="4564"/>
                    <a:pt x="1816" y="4630"/>
                    <a:pt x="1422" y="4813"/>
                  </a:cubicBezTo>
                  <a:cubicBezTo>
                    <a:pt x="0" y="5479"/>
                    <a:pt x="639" y="8273"/>
                    <a:pt x="2596" y="8354"/>
                  </a:cubicBezTo>
                  <a:cubicBezTo>
                    <a:pt x="2623" y="8355"/>
                    <a:pt x="2649" y="8355"/>
                    <a:pt x="2675" y="8355"/>
                  </a:cubicBezTo>
                  <a:cubicBezTo>
                    <a:pt x="3340" y="8355"/>
                    <a:pt x="3647" y="7979"/>
                    <a:pt x="3734" y="7836"/>
                  </a:cubicBezTo>
                  <a:cubicBezTo>
                    <a:pt x="3900" y="8448"/>
                    <a:pt x="4265" y="9280"/>
                    <a:pt x="5043" y="10239"/>
                  </a:cubicBezTo>
                  <a:cubicBezTo>
                    <a:pt x="5664" y="11008"/>
                    <a:pt x="6919" y="11399"/>
                    <a:pt x="8318" y="11548"/>
                  </a:cubicBezTo>
                  <a:cubicBezTo>
                    <a:pt x="8804" y="11601"/>
                    <a:pt x="9307" y="11624"/>
                    <a:pt x="9806" y="11624"/>
                  </a:cubicBezTo>
                  <a:cubicBezTo>
                    <a:pt x="10660" y="11624"/>
                    <a:pt x="11505" y="11555"/>
                    <a:pt x="12241" y="11444"/>
                  </a:cubicBezTo>
                  <a:cubicBezTo>
                    <a:pt x="13163" y="11305"/>
                    <a:pt x="13910" y="11102"/>
                    <a:pt x="14279" y="10886"/>
                  </a:cubicBezTo>
                  <a:cubicBezTo>
                    <a:pt x="14486" y="10765"/>
                    <a:pt x="14675" y="10612"/>
                    <a:pt x="14841" y="10441"/>
                  </a:cubicBezTo>
                  <a:cubicBezTo>
                    <a:pt x="15678" y="9591"/>
                    <a:pt x="16092" y="8219"/>
                    <a:pt x="16245" y="7611"/>
                  </a:cubicBezTo>
                  <a:lnTo>
                    <a:pt x="16312" y="7629"/>
                  </a:lnTo>
                  <a:cubicBezTo>
                    <a:pt x="16312" y="7629"/>
                    <a:pt x="16596" y="8173"/>
                    <a:pt x="17384" y="8173"/>
                  </a:cubicBezTo>
                  <a:cubicBezTo>
                    <a:pt x="17420" y="8173"/>
                    <a:pt x="17457" y="8172"/>
                    <a:pt x="17495" y="8169"/>
                  </a:cubicBezTo>
                  <a:cubicBezTo>
                    <a:pt x="19457" y="8039"/>
                    <a:pt x="20023" y="5232"/>
                    <a:pt x="18584" y="4602"/>
                  </a:cubicBezTo>
                  <a:cubicBezTo>
                    <a:pt x="18207" y="4435"/>
                    <a:pt x="17882" y="4375"/>
                    <a:pt x="17608" y="4375"/>
                  </a:cubicBezTo>
                  <a:cubicBezTo>
                    <a:pt x="17512" y="4375"/>
                    <a:pt x="17422" y="4382"/>
                    <a:pt x="17338" y="4395"/>
                  </a:cubicBezTo>
                  <a:cubicBezTo>
                    <a:pt x="16748" y="4489"/>
                    <a:pt x="16465" y="4858"/>
                    <a:pt x="16465" y="4858"/>
                  </a:cubicBezTo>
                  <a:cubicBezTo>
                    <a:pt x="15988" y="3617"/>
                    <a:pt x="15669" y="301"/>
                    <a:pt x="15669" y="301"/>
                  </a:cubicBezTo>
                  <a:lnTo>
                    <a:pt x="15673" y="247"/>
                  </a:lnTo>
                  <a:cubicBezTo>
                    <a:pt x="13773" y="66"/>
                    <a:pt x="11962" y="1"/>
                    <a:pt x="10339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3"/>
            <p:cNvSpPr/>
            <p:nvPr/>
          </p:nvSpPr>
          <p:spPr>
            <a:xfrm>
              <a:off x="3050450" y="4449600"/>
              <a:ext cx="46250" cy="115200"/>
            </a:xfrm>
            <a:custGeom>
              <a:avLst/>
              <a:gdLst/>
              <a:ahLst/>
              <a:cxnLst/>
              <a:rect l="l" t="t" r="r" b="b"/>
              <a:pathLst>
                <a:path w="1850" h="4608" extrusionOk="0">
                  <a:moveTo>
                    <a:pt x="5" y="1"/>
                  </a:moveTo>
                  <a:lnTo>
                    <a:pt x="1" y="50"/>
                  </a:lnTo>
                  <a:cubicBezTo>
                    <a:pt x="1" y="50"/>
                    <a:pt x="320" y="3370"/>
                    <a:pt x="797" y="4607"/>
                  </a:cubicBezTo>
                  <a:cubicBezTo>
                    <a:pt x="797" y="4607"/>
                    <a:pt x="1080" y="4238"/>
                    <a:pt x="1670" y="4148"/>
                  </a:cubicBezTo>
                  <a:lnTo>
                    <a:pt x="1670" y="4135"/>
                  </a:lnTo>
                  <a:lnTo>
                    <a:pt x="1850" y="212"/>
                  </a:lnTo>
                  <a:cubicBezTo>
                    <a:pt x="1233" y="127"/>
                    <a:pt x="617" y="59"/>
                    <a:pt x="5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3"/>
            <p:cNvSpPr/>
            <p:nvPr/>
          </p:nvSpPr>
          <p:spPr>
            <a:xfrm>
              <a:off x="2730050" y="4449950"/>
              <a:ext cx="45900" cy="118900"/>
            </a:xfrm>
            <a:custGeom>
              <a:avLst/>
              <a:gdLst/>
              <a:ahLst/>
              <a:cxnLst/>
              <a:rect l="l" t="t" r="r" b="b"/>
              <a:pathLst>
                <a:path w="1836" h="4756" extrusionOk="0">
                  <a:moveTo>
                    <a:pt x="1831" y="0"/>
                  </a:moveTo>
                  <a:cubicBezTo>
                    <a:pt x="909" y="90"/>
                    <a:pt x="383" y="167"/>
                    <a:pt x="383" y="167"/>
                  </a:cubicBezTo>
                  <a:cubicBezTo>
                    <a:pt x="383" y="167"/>
                    <a:pt x="0" y="2497"/>
                    <a:pt x="486" y="4566"/>
                  </a:cubicBezTo>
                  <a:cubicBezTo>
                    <a:pt x="563" y="4620"/>
                    <a:pt x="635" y="4683"/>
                    <a:pt x="698" y="4755"/>
                  </a:cubicBezTo>
                  <a:cubicBezTo>
                    <a:pt x="1143" y="3505"/>
                    <a:pt x="1836" y="59"/>
                    <a:pt x="1836" y="59"/>
                  </a:cubicBezTo>
                  <a:lnTo>
                    <a:pt x="1831" y="0"/>
                  </a:ln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3"/>
            <p:cNvSpPr/>
            <p:nvPr/>
          </p:nvSpPr>
          <p:spPr>
            <a:xfrm>
              <a:off x="2729375" y="4284775"/>
              <a:ext cx="373850" cy="170025"/>
            </a:xfrm>
            <a:custGeom>
              <a:avLst/>
              <a:gdLst/>
              <a:ahLst/>
              <a:cxnLst/>
              <a:rect l="l" t="t" r="r" b="b"/>
              <a:pathLst>
                <a:path w="14954" h="6801" extrusionOk="0">
                  <a:moveTo>
                    <a:pt x="7831" y="1"/>
                  </a:moveTo>
                  <a:cubicBezTo>
                    <a:pt x="5330" y="1"/>
                    <a:pt x="2792" y="286"/>
                    <a:pt x="1872" y="952"/>
                  </a:cubicBezTo>
                  <a:cubicBezTo>
                    <a:pt x="0" y="2315"/>
                    <a:pt x="410" y="6769"/>
                    <a:pt x="410" y="6769"/>
                  </a:cubicBezTo>
                  <a:cubicBezTo>
                    <a:pt x="410" y="6769"/>
                    <a:pt x="936" y="6693"/>
                    <a:pt x="1858" y="6603"/>
                  </a:cubicBezTo>
                  <a:cubicBezTo>
                    <a:pt x="3110" y="6482"/>
                    <a:pt x="5092" y="6341"/>
                    <a:pt x="7485" y="6341"/>
                  </a:cubicBezTo>
                  <a:cubicBezTo>
                    <a:pt x="9117" y="6341"/>
                    <a:pt x="10940" y="6407"/>
                    <a:pt x="12853" y="6589"/>
                  </a:cubicBezTo>
                  <a:cubicBezTo>
                    <a:pt x="13456" y="6652"/>
                    <a:pt x="14076" y="6720"/>
                    <a:pt x="14693" y="6801"/>
                  </a:cubicBezTo>
                  <a:cubicBezTo>
                    <a:pt x="14693" y="6801"/>
                    <a:pt x="14954" y="1816"/>
                    <a:pt x="13653" y="817"/>
                  </a:cubicBezTo>
                  <a:cubicBezTo>
                    <a:pt x="12989" y="309"/>
                    <a:pt x="10430" y="1"/>
                    <a:pt x="7831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3"/>
            <p:cNvSpPr/>
            <p:nvPr/>
          </p:nvSpPr>
          <p:spPr>
            <a:xfrm>
              <a:off x="3007050" y="4697925"/>
              <a:ext cx="25100" cy="7325"/>
            </a:xfrm>
            <a:custGeom>
              <a:avLst/>
              <a:gdLst/>
              <a:ahLst/>
              <a:cxnLst/>
              <a:rect l="l" t="t" r="r" b="b"/>
              <a:pathLst>
                <a:path w="1004" h="293" extrusionOk="0">
                  <a:moveTo>
                    <a:pt x="18" y="1"/>
                  </a:moveTo>
                  <a:cubicBezTo>
                    <a:pt x="14" y="1"/>
                    <a:pt x="5" y="5"/>
                    <a:pt x="5" y="10"/>
                  </a:cubicBezTo>
                  <a:cubicBezTo>
                    <a:pt x="0" y="19"/>
                    <a:pt x="5" y="28"/>
                    <a:pt x="14" y="28"/>
                  </a:cubicBezTo>
                  <a:cubicBezTo>
                    <a:pt x="171" y="82"/>
                    <a:pt x="333" y="127"/>
                    <a:pt x="495" y="172"/>
                  </a:cubicBezTo>
                  <a:lnTo>
                    <a:pt x="738" y="235"/>
                  </a:lnTo>
                  <a:cubicBezTo>
                    <a:pt x="819" y="257"/>
                    <a:pt x="900" y="275"/>
                    <a:pt x="985" y="293"/>
                  </a:cubicBezTo>
                  <a:cubicBezTo>
                    <a:pt x="990" y="293"/>
                    <a:pt x="999" y="289"/>
                    <a:pt x="999" y="284"/>
                  </a:cubicBezTo>
                  <a:cubicBezTo>
                    <a:pt x="1003" y="275"/>
                    <a:pt x="999" y="266"/>
                    <a:pt x="990" y="266"/>
                  </a:cubicBezTo>
                  <a:cubicBezTo>
                    <a:pt x="913" y="235"/>
                    <a:pt x="833" y="212"/>
                    <a:pt x="752" y="190"/>
                  </a:cubicBezTo>
                  <a:lnTo>
                    <a:pt x="509" y="122"/>
                  </a:lnTo>
                  <a:cubicBezTo>
                    <a:pt x="347" y="77"/>
                    <a:pt x="185" y="37"/>
                    <a:pt x="18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3"/>
            <p:cNvSpPr/>
            <p:nvPr/>
          </p:nvSpPr>
          <p:spPr>
            <a:xfrm>
              <a:off x="2964975" y="4525625"/>
              <a:ext cx="19375" cy="37475"/>
            </a:xfrm>
            <a:custGeom>
              <a:avLst/>
              <a:gdLst/>
              <a:ahLst/>
              <a:cxnLst/>
              <a:rect l="l" t="t" r="r" b="b"/>
              <a:pathLst>
                <a:path w="775" h="1499" extrusionOk="0">
                  <a:moveTo>
                    <a:pt x="383" y="1"/>
                  </a:moveTo>
                  <a:cubicBezTo>
                    <a:pt x="381" y="1"/>
                    <a:pt x="380" y="1"/>
                    <a:pt x="379" y="1"/>
                  </a:cubicBezTo>
                  <a:cubicBezTo>
                    <a:pt x="172" y="1"/>
                    <a:pt x="1" y="338"/>
                    <a:pt x="10" y="756"/>
                  </a:cubicBezTo>
                  <a:cubicBezTo>
                    <a:pt x="14" y="1168"/>
                    <a:pt x="187" y="1499"/>
                    <a:pt x="393" y="1499"/>
                  </a:cubicBezTo>
                  <a:cubicBezTo>
                    <a:pt x="394" y="1499"/>
                    <a:pt x="395" y="1499"/>
                    <a:pt x="397" y="1499"/>
                  </a:cubicBezTo>
                  <a:cubicBezTo>
                    <a:pt x="608" y="1494"/>
                    <a:pt x="775" y="1161"/>
                    <a:pt x="770" y="743"/>
                  </a:cubicBezTo>
                  <a:cubicBezTo>
                    <a:pt x="766" y="332"/>
                    <a:pt x="592" y="1"/>
                    <a:pt x="383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3"/>
            <p:cNvSpPr/>
            <p:nvPr/>
          </p:nvSpPr>
          <p:spPr>
            <a:xfrm>
              <a:off x="2826650" y="4527325"/>
              <a:ext cx="19375" cy="37475"/>
            </a:xfrm>
            <a:custGeom>
              <a:avLst/>
              <a:gdLst/>
              <a:ahLst/>
              <a:cxnLst/>
              <a:rect l="l" t="t" r="r" b="b"/>
              <a:pathLst>
                <a:path w="775" h="1499" extrusionOk="0">
                  <a:moveTo>
                    <a:pt x="378" y="0"/>
                  </a:moveTo>
                  <a:cubicBezTo>
                    <a:pt x="167" y="5"/>
                    <a:pt x="1" y="342"/>
                    <a:pt x="5" y="756"/>
                  </a:cubicBezTo>
                  <a:cubicBezTo>
                    <a:pt x="9" y="1167"/>
                    <a:pt x="183" y="1498"/>
                    <a:pt x="392" y="1498"/>
                  </a:cubicBezTo>
                  <a:cubicBezTo>
                    <a:pt x="394" y="1498"/>
                    <a:pt x="395" y="1498"/>
                    <a:pt x="396" y="1498"/>
                  </a:cubicBezTo>
                  <a:cubicBezTo>
                    <a:pt x="608" y="1498"/>
                    <a:pt x="774" y="1161"/>
                    <a:pt x="765" y="747"/>
                  </a:cubicBezTo>
                  <a:cubicBezTo>
                    <a:pt x="761" y="333"/>
                    <a:pt x="585" y="0"/>
                    <a:pt x="378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3"/>
            <p:cNvSpPr/>
            <p:nvPr/>
          </p:nvSpPr>
          <p:spPr>
            <a:xfrm>
              <a:off x="2964300" y="4484775"/>
              <a:ext cx="48050" cy="27125"/>
            </a:xfrm>
            <a:custGeom>
              <a:avLst/>
              <a:gdLst/>
              <a:ahLst/>
              <a:cxnLst/>
              <a:rect l="l" t="t" r="r" b="b"/>
              <a:pathLst>
                <a:path w="1922" h="1085" extrusionOk="0">
                  <a:moveTo>
                    <a:pt x="515" y="1"/>
                  </a:moveTo>
                  <a:cubicBezTo>
                    <a:pt x="397" y="1"/>
                    <a:pt x="299" y="35"/>
                    <a:pt x="239" y="114"/>
                  </a:cubicBezTo>
                  <a:cubicBezTo>
                    <a:pt x="1" y="429"/>
                    <a:pt x="577" y="479"/>
                    <a:pt x="1040" y="726"/>
                  </a:cubicBezTo>
                  <a:cubicBezTo>
                    <a:pt x="1217" y="822"/>
                    <a:pt x="1492" y="1085"/>
                    <a:pt x="1649" y="1085"/>
                  </a:cubicBezTo>
                  <a:cubicBezTo>
                    <a:pt x="1691" y="1085"/>
                    <a:pt x="1725" y="1065"/>
                    <a:pt x="1746" y="1018"/>
                  </a:cubicBezTo>
                  <a:cubicBezTo>
                    <a:pt x="1922" y="642"/>
                    <a:pt x="1028" y="1"/>
                    <a:pt x="515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3"/>
            <p:cNvSpPr/>
            <p:nvPr/>
          </p:nvSpPr>
          <p:spPr>
            <a:xfrm>
              <a:off x="2808875" y="4477200"/>
              <a:ext cx="47950" cy="27800"/>
            </a:xfrm>
            <a:custGeom>
              <a:avLst/>
              <a:gdLst/>
              <a:ahLst/>
              <a:cxnLst/>
              <a:rect l="l" t="t" r="r" b="b"/>
              <a:pathLst>
                <a:path w="1918" h="1112" extrusionOk="0">
                  <a:moveTo>
                    <a:pt x="1409" y="0"/>
                  </a:moveTo>
                  <a:cubicBezTo>
                    <a:pt x="897" y="0"/>
                    <a:pt x="1" y="671"/>
                    <a:pt x="185" y="1047"/>
                  </a:cubicBezTo>
                  <a:cubicBezTo>
                    <a:pt x="207" y="1093"/>
                    <a:pt x="240" y="1112"/>
                    <a:pt x="281" y="1112"/>
                  </a:cubicBezTo>
                  <a:cubicBezTo>
                    <a:pt x="437" y="1112"/>
                    <a:pt x="708" y="837"/>
                    <a:pt x="882" y="741"/>
                  </a:cubicBezTo>
                  <a:cubicBezTo>
                    <a:pt x="1341" y="480"/>
                    <a:pt x="1917" y="413"/>
                    <a:pt x="1674" y="107"/>
                  </a:cubicBezTo>
                  <a:cubicBezTo>
                    <a:pt x="1614" y="32"/>
                    <a:pt x="1521" y="0"/>
                    <a:pt x="1409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3"/>
            <p:cNvSpPr/>
            <p:nvPr/>
          </p:nvSpPr>
          <p:spPr>
            <a:xfrm>
              <a:off x="2887275" y="4510550"/>
              <a:ext cx="10825" cy="71450"/>
            </a:xfrm>
            <a:custGeom>
              <a:avLst/>
              <a:gdLst/>
              <a:ahLst/>
              <a:cxnLst/>
              <a:rect l="l" t="t" r="r" b="b"/>
              <a:pathLst>
                <a:path w="433" h="2858" extrusionOk="0">
                  <a:moveTo>
                    <a:pt x="414" y="1"/>
                  </a:moveTo>
                  <a:cubicBezTo>
                    <a:pt x="401" y="1"/>
                    <a:pt x="387" y="5"/>
                    <a:pt x="387" y="19"/>
                  </a:cubicBezTo>
                  <a:cubicBezTo>
                    <a:pt x="324" y="248"/>
                    <a:pt x="275" y="478"/>
                    <a:pt x="225" y="712"/>
                  </a:cubicBezTo>
                  <a:cubicBezTo>
                    <a:pt x="180" y="946"/>
                    <a:pt x="135" y="1180"/>
                    <a:pt x="104" y="1413"/>
                  </a:cubicBezTo>
                  <a:cubicBezTo>
                    <a:pt x="68" y="1647"/>
                    <a:pt x="41" y="1886"/>
                    <a:pt x="23" y="2124"/>
                  </a:cubicBezTo>
                  <a:cubicBezTo>
                    <a:pt x="0" y="2363"/>
                    <a:pt x="5" y="2601"/>
                    <a:pt x="45" y="2840"/>
                  </a:cubicBezTo>
                  <a:cubicBezTo>
                    <a:pt x="45" y="2852"/>
                    <a:pt x="55" y="2858"/>
                    <a:pt x="65" y="2858"/>
                  </a:cubicBezTo>
                  <a:cubicBezTo>
                    <a:pt x="76" y="2858"/>
                    <a:pt x="88" y="2850"/>
                    <a:pt x="86" y="2835"/>
                  </a:cubicBezTo>
                  <a:cubicBezTo>
                    <a:pt x="86" y="2777"/>
                    <a:pt x="77" y="2718"/>
                    <a:pt x="77" y="2660"/>
                  </a:cubicBezTo>
                  <a:lnTo>
                    <a:pt x="77" y="2484"/>
                  </a:lnTo>
                  <a:lnTo>
                    <a:pt x="81" y="2309"/>
                  </a:lnTo>
                  <a:lnTo>
                    <a:pt x="99" y="2129"/>
                  </a:lnTo>
                  <a:cubicBezTo>
                    <a:pt x="122" y="1895"/>
                    <a:pt x="153" y="1661"/>
                    <a:pt x="185" y="1427"/>
                  </a:cubicBezTo>
                  <a:cubicBezTo>
                    <a:pt x="221" y="1193"/>
                    <a:pt x="261" y="964"/>
                    <a:pt x="302" y="730"/>
                  </a:cubicBezTo>
                  <a:cubicBezTo>
                    <a:pt x="342" y="496"/>
                    <a:pt x="387" y="262"/>
                    <a:pt x="428" y="32"/>
                  </a:cubicBezTo>
                  <a:cubicBezTo>
                    <a:pt x="432" y="19"/>
                    <a:pt x="423" y="5"/>
                    <a:pt x="414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3"/>
            <p:cNvSpPr/>
            <p:nvPr/>
          </p:nvSpPr>
          <p:spPr>
            <a:xfrm>
              <a:off x="3014800" y="4564600"/>
              <a:ext cx="53100" cy="27300"/>
            </a:xfrm>
            <a:custGeom>
              <a:avLst/>
              <a:gdLst/>
              <a:ahLst/>
              <a:cxnLst/>
              <a:rect l="l" t="t" r="r" b="b"/>
              <a:pathLst>
                <a:path w="2124" h="1092" extrusionOk="0">
                  <a:moveTo>
                    <a:pt x="2106" y="1"/>
                  </a:moveTo>
                  <a:cubicBezTo>
                    <a:pt x="2105" y="1"/>
                    <a:pt x="2103" y="1"/>
                    <a:pt x="2102" y="3"/>
                  </a:cubicBezTo>
                  <a:lnTo>
                    <a:pt x="1589" y="291"/>
                  </a:lnTo>
                  <a:cubicBezTo>
                    <a:pt x="1418" y="381"/>
                    <a:pt x="1247" y="480"/>
                    <a:pt x="1076" y="570"/>
                  </a:cubicBezTo>
                  <a:cubicBezTo>
                    <a:pt x="905" y="664"/>
                    <a:pt x="729" y="754"/>
                    <a:pt x="554" y="839"/>
                  </a:cubicBezTo>
                  <a:cubicBezTo>
                    <a:pt x="469" y="884"/>
                    <a:pt x="379" y="929"/>
                    <a:pt x="289" y="965"/>
                  </a:cubicBezTo>
                  <a:cubicBezTo>
                    <a:pt x="203" y="1006"/>
                    <a:pt x="113" y="1037"/>
                    <a:pt x="19" y="1064"/>
                  </a:cubicBezTo>
                  <a:cubicBezTo>
                    <a:pt x="1" y="1069"/>
                    <a:pt x="10" y="1091"/>
                    <a:pt x="23" y="1091"/>
                  </a:cubicBezTo>
                  <a:cubicBezTo>
                    <a:pt x="217" y="1042"/>
                    <a:pt x="401" y="974"/>
                    <a:pt x="576" y="884"/>
                  </a:cubicBezTo>
                  <a:cubicBezTo>
                    <a:pt x="756" y="803"/>
                    <a:pt x="927" y="709"/>
                    <a:pt x="1103" y="619"/>
                  </a:cubicBezTo>
                  <a:cubicBezTo>
                    <a:pt x="1274" y="525"/>
                    <a:pt x="1445" y="430"/>
                    <a:pt x="1616" y="331"/>
                  </a:cubicBezTo>
                  <a:cubicBezTo>
                    <a:pt x="1782" y="232"/>
                    <a:pt x="1949" y="129"/>
                    <a:pt x="2115" y="25"/>
                  </a:cubicBezTo>
                  <a:cubicBezTo>
                    <a:pt x="2120" y="21"/>
                    <a:pt x="2124" y="16"/>
                    <a:pt x="2120" y="7"/>
                  </a:cubicBezTo>
                  <a:cubicBezTo>
                    <a:pt x="2116" y="4"/>
                    <a:pt x="2111" y="1"/>
                    <a:pt x="2106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3"/>
            <p:cNvSpPr/>
            <p:nvPr/>
          </p:nvSpPr>
          <p:spPr>
            <a:xfrm>
              <a:off x="2737650" y="4562800"/>
              <a:ext cx="78000" cy="25150"/>
            </a:xfrm>
            <a:custGeom>
              <a:avLst/>
              <a:gdLst/>
              <a:ahLst/>
              <a:cxnLst/>
              <a:rect l="l" t="t" r="r" b="b"/>
              <a:pathLst>
                <a:path w="3120" h="1006" extrusionOk="0">
                  <a:moveTo>
                    <a:pt x="19" y="1"/>
                  </a:moveTo>
                  <a:cubicBezTo>
                    <a:pt x="8" y="1"/>
                    <a:pt x="0" y="22"/>
                    <a:pt x="16" y="30"/>
                  </a:cubicBezTo>
                  <a:cubicBezTo>
                    <a:pt x="259" y="147"/>
                    <a:pt x="506" y="255"/>
                    <a:pt x="762" y="345"/>
                  </a:cubicBezTo>
                  <a:cubicBezTo>
                    <a:pt x="1014" y="439"/>
                    <a:pt x="1271" y="525"/>
                    <a:pt x="1527" y="601"/>
                  </a:cubicBezTo>
                  <a:cubicBezTo>
                    <a:pt x="1788" y="682"/>
                    <a:pt x="2049" y="754"/>
                    <a:pt x="2310" y="822"/>
                  </a:cubicBezTo>
                  <a:cubicBezTo>
                    <a:pt x="2571" y="889"/>
                    <a:pt x="2832" y="947"/>
                    <a:pt x="3097" y="1006"/>
                  </a:cubicBezTo>
                  <a:cubicBezTo>
                    <a:pt x="3115" y="1006"/>
                    <a:pt x="3120" y="983"/>
                    <a:pt x="3102" y="979"/>
                  </a:cubicBezTo>
                  <a:cubicBezTo>
                    <a:pt x="2841" y="916"/>
                    <a:pt x="2580" y="849"/>
                    <a:pt x="2319" y="777"/>
                  </a:cubicBezTo>
                  <a:cubicBezTo>
                    <a:pt x="2062" y="700"/>
                    <a:pt x="1802" y="628"/>
                    <a:pt x="1545" y="552"/>
                  </a:cubicBezTo>
                  <a:cubicBezTo>
                    <a:pt x="1284" y="471"/>
                    <a:pt x="1028" y="394"/>
                    <a:pt x="776" y="300"/>
                  </a:cubicBezTo>
                  <a:cubicBezTo>
                    <a:pt x="713" y="282"/>
                    <a:pt x="650" y="255"/>
                    <a:pt x="587" y="232"/>
                  </a:cubicBezTo>
                  <a:cubicBezTo>
                    <a:pt x="524" y="210"/>
                    <a:pt x="461" y="183"/>
                    <a:pt x="398" y="160"/>
                  </a:cubicBezTo>
                  <a:cubicBezTo>
                    <a:pt x="272" y="111"/>
                    <a:pt x="151" y="57"/>
                    <a:pt x="25" y="3"/>
                  </a:cubicBezTo>
                  <a:cubicBezTo>
                    <a:pt x="23" y="2"/>
                    <a:pt x="21" y="1"/>
                    <a:pt x="19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3"/>
            <p:cNvSpPr/>
            <p:nvPr/>
          </p:nvSpPr>
          <p:spPr>
            <a:xfrm>
              <a:off x="2780875" y="4694950"/>
              <a:ext cx="30850" cy="3800"/>
            </a:xfrm>
            <a:custGeom>
              <a:avLst/>
              <a:gdLst/>
              <a:ahLst/>
              <a:cxnLst/>
              <a:rect l="l" t="t" r="r" b="b"/>
              <a:pathLst>
                <a:path w="1234" h="152" extrusionOk="0">
                  <a:moveTo>
                    <a:pt x="15" y="1"/>
                  </a:moveTo>
                  <a:cubicBezTo>
                    <a:pt x="10" y="1"/>
                    <a:pt x="5" y="4"/>
                    <a:pt x="5" y="7"/>
                  </a:cubicBezTo>
                  <a:cubicBezTo>
                    <a:pt x="1" y="16"/>
                    <a:pt x="1" y="25"/>
                    <a:pt x="10" y="30"/>
                  </a:cubicBezTo>
                  <a:cubicBezTo>
                    <a:pt x="104" y="75"/>
                    <a:pt x="203" y="106"/>
                    <a:pt x="306" y="124"/>
                  </a:cubicBezTo>
                  <a:cubicBezTo>
                    <a:pt x="405" y="142"/>
                    <a:pt x="509" y="151"/>
                    <a:pt x="612" y="151"/>
                  </a:cubicBezTo>
                  <a:cubicBezTo>
                    <a:pt x="716" y="147"/>
                    <a:pt x="819" y="142"/>
                    <a:pt x="918" y="124"/>
                  </a:cubicBezTo>
                  <a:cubicBezTo>
                    <a:pt x="1022" y="111"/>
                    <a:pt x="1121" y="88"/>
                    <a:pt x="1220" y="61"/>
                  </a:cubicBezTo>
                  <a:cubicBezTo>
                    <a:pt x="1229" y="57"/>
                    <a:pt x="1233" y="48"/>
                    <a:pt x="1229" y="43"/>
                  </a:cubicBezTo>
                  <a:cubicBezTo>
                    <a:pt x="1229" y="34"/>
                    <a:pt x="1220" y="30"/>
                    <a:pt x="1211" y="30"/>
                  </a:cubicBezTo>
                  <a:cubicBezTo>
                    <a:pt x="1112" y="52"/>
                    <a:pt x="1013" y="66"/>
                    <a:pt x="914" y="75"/>
                  </a:cubicBezTo>
                  <a:cubicBezTo>
                    <a:pt x="815" y="88"/>
                    <a:pt x="711" y="93"/>
                    <a:pt x="612" y="93"/>
                  </a:cubicBezTo>
                  <a:cubicBezTo>
                    <a:pt x="595" y="93"/>
                    <a:pt x="577" y="94"/>
                    <a:pt x="559" y="94"/>
                  </a:cubicBezTo>
                  <a:cubicBezTo>
                    <a:pt x="477" y="94"/>
                    <a:pt x="392" y="86"/>
                    <a:pt x="311" y="75"/>
                  </a:cubicBezTo>
                  <a:cubicBezTo>
                    <a:pt x="212" y="61"/>
                    <a:pt x="118" y="34"/>
                    <a:pt x="23" y="3"/>
                  </a:cubicBezTo>
                  <a:cubicBezTo>
                    <a:pt x="20" y="1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3"/>
            <p:cNvSpPr/>
            <p:nvPr/>
          </p:nvSpPr>
          <p:spPr>
            <a:xfrm>
              <a:off x="2796950" y="4581050"/>
              <a:ext cx="224975" cy="133450"/>
            </a:xfrm>
            <a:custGeom>
              <a:avLst/>
              <a:gdLst/>
              <a:ahLst/>
              <a:cxnLst/>
              <a:rect l="l" t="t" r="r" b="b"/>
              <a:pathLst>
                <a:path w="8999" h="5338" extrusionOk="0">
                  <a:moveTo>
                    <a:pt x="4385" y="0"/>
                  </a:moveTo>
                  <a:cubicBezTo>
                    <a:pt x="2462" y="0"/>
                    <a:pt x="622" y="29"/>
                    <a:pt x="622" y="29"/>
                  </a:cubicBezTo>
                  <a:cubicBezTo>
                    <a:pt x="622" y="29"/>
                    <a:pt x="1" y="4316"/>
                    <a:pt x="559" y="4725"/>
                  </a:cubicBezTo>
                  <a:cubicBezTo>
                    <a:pt x="1190" y="5183"/>
                    <a:pt x="2705" y="5337"/>
                    <a:pt x="4242" y="5337"/>
                  </a:cubicBezTo>
                  <a:cubicBezTo>
                    <a:pt x="6146" y="5337"/>
                    <a:pt x="8083" y="5101"/>
                    <a:pt x="8409" y="4914"/>
                  </a:cubicBezTo>
                  <a:cubicBezTo>
                    <a:pt x="8998" y="4572"/>
                    <a:pt x="8827" y="424"/>
                    <a:pt x="8683" y="168"/>
                  </a:cubicBezTo>
                  <a:cubicBezTo>
                    <a:pt x="8609" y="33"/>
                    <a:pt x="6449" y="0"/>
                    <a:pt x="4385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3"/>
            <p:cNvSpPr/>
            <p:nvPr/>
          </p:nvSpPr>
          <p:spPr>
            <a:xfrm>
              <a:off x="2740950" y="4758200"/>
              <a:ext cx="172325" cy="100925"/>
            </a:xfrm>
            <a:custGeom>
              <a:avLst/>
              <a:gdLst/>
              <a:ahLst/>
              <a:cxnLst/>
              <a:rect l="l" t="t" r="r" b="b"/>
              <a:pathLst>
                <a:path w="6893" h="4037" extrusionOk="0">
                  <a:moveTo>
                    <a:pt x="4441" y="1"/>
                  </a:moveTo>
                  <a:cubicBezTo>
                    <a:pt x="3478" y="365"/>
                    <a:pt x="1431" y="1247"/>
                    <a:pt x="1" y="2588"/>
                  </a:cubicBezTo>
                  <a:cubicBezTo>
                    <a:pt x="1948" y="3541"/>
                    <a:pt x="4090" y="4036"/>
                    <a:pt x="6263" y="4036"/>
                  </a:cubicBezTo>
                  <a:cubicBezTo>
                    <a:pt x="6470" y="4036"/>
                    <a:pt x="6681" y="4027"/>
                    <a:pt x="6892" y="4018"/>
                  </a:cubicBezTo>
                  <a:cubicBezTo>
                    <a:pt x="5844" y="3348"/>
                    <a:pt x="4504" y="5"/>
                    <a:pt x="4504" y="5"/>
                  </a:cubicBezTo>
                  <a:lnTo>
                    <a:pt x="4441" y="1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3"/>
            <p:cNvSpPr/>
            <p:nvPr/>
          </p:nvSpPr>
          <p:spPr>
            <a:xfrm>
              <a:off x="2931475" y="4756525"/>
              <a:ext cx="153750" cy="100900"/>
            </a:xfrm>
            <a:custGeom>
              <a:avLst/>
              <a:gdLst/>
              <a:ahLst/>
              <a:cxnLst/>
              <a:rect l="l" t="t" r="r" b="b"/>
              <a:pathLst>
                <a:path w="6150" h="4036" extrusionOk="0">
                  <a:moveTo>
                    <a:pt x="2029" y="0"/>
                  </a:moveTo>
                  <a:cubicBezTo>
                    <a:pt x="1926" y="315"/>
                    <a:pt x="927" y="3293"/>
                    <a:pt x="0" y="4036"/>
                  </a:cubicBezTo>
                  <a:cubicBezTo>
                    <a:pt x="2182" y="3829"/>
                    <a:pt x="4287" y="3118"/>
                    <a:pt x="6150" y="1962"/>
                  </a:cubicBezTo>
                  <a:cubicBezTo>
                    <a:pt x="4638" y="1112"/>
                    <a:pt x="2942" y="378"/>
                    <a:pt x="2029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3"/>
            <p:cNvSpPr/>
            <p:nvPr/>
          </p:nvSpPr>
          <p:spPr>
            <a:xfrm>
              <a:off x="2851950" y="4749775"/>
              <a:ext cx="130275" cy="108900"/>
            </a:xfrm>
            <a:custGeom>
              <a:avLst/>
              <a:gdLst/>
              <a:ahLst/>
              <a:cxnLst/>
              <a:rect l="l" t="t" r="r" b="b"/>
              <a:pathLst>
                <a:path w="5211" h="4356" extrusionOk="0">
                  <a:moveTo>
                    <a:pt x="4535" y="0"/>
                  </a:moveTo>
                  <a:cubicBezTo>
                    <a:pt x="4535" y="0"/>
                    <a:pt x="3289" y="3501"/>
                    <a:pt x="2751" y="3501"/>
                  </a:cubicBezTo>
                  <a:cubicBezTo>
                    <a:pt x="2748" y="3501"/>
                    <a:pt x="2744" y="3501"/>
                    <a:pt x="2740" y="3500"/>
                  </a:cubicBezTo>
                  <a:cubicBezTo>
                    <a:pt x="2205" y="3451"/>
                    <a:pt x="536" y="144"/>
                    <a:pt x="536" y="144"/>
                  </a:cubicBezTo>
                  <a:cubicBezTo>
                    <a:pt x="536" y="144"/>
                    <a:pt x="334" y="207"/>
                    <a:pt x="1" y="338"/>
                  </a:cubicBezTo>
                  <a:lnTo>
                    <a:pt x="64" y="342"/>
                  </a:lnTo>
                  <a:cubicBezTo>
                    <a:pt x="64" y="342"/>
                    <a:pt x="1404" y="3685"/>
                    <a:pt x="2452" y="4355"/>
                  </a:cubicBezTo>
                  <a:cubicBezTo>
                    <a:pt x="2695" y="4346"/>
                    <a:pt x="2938" y="4328"/>
                    <a:pt x="3181" y="4306"/>
                  </a:cubicBezTo>
                  <a:cubicBezTo>
                    <a:pt x="4112" y="3563"/>
                    <a:pt x="5107" y="585"/>
                    <a:pt x="5210" y="270"/>
                  </a:cubicBezTo>
                  <a:cubicBezTo>
                    <a:pt x="4792" y="95"/>
                    <a:pt x="4535" y="0"/>
                    <a:pt x="4535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6" name="Google Shape;2976;p43"/>
          <p:cNvGrpSpPr/>
          <p:nvPr/>
        </p:nvGrpSpPr>
        <p:grpSpPr>
          <a:xfrm>
            <a:off x="3765433" y="2936230"/>
            <a:ext cx="1519087" cy="1521114"/>
            <a:chOff x="3417650" y="4176100"/>
            <a:chExt cx="712150" cy="713100"/>
          </a:xfrm>
        </p:grpSpPr>
        <p:sp>
          <p:nvSpPr>
            <p:cNvPr id="2977" name="Google Shape;2977;p43"/>
            <p:cNvSpPr/>
            <p:nvPr/>
          </p:nvSpPr>
          <p:spPr>
            <a:xfrm>
              <a:off x="3417650" y="4176100"/>
              <a:ext cx="712150" cy="712150"/>
            </a:xfrm>
            <a:custGeom>
              <a:avLst/>
              <a:gdLst/>
              <a:ahLst/>
              <a:cxnLst/>
              <a:rect l="l" t="t" r="r" b="b"/>
              <a:pathLst>
                <a:path w="28486" h="28486" extrusionOk="0">
                  <a:moveTo>
                    <a:pt x="14243" y="0"/>
                  </a:moveTo>
                  <a:cubicBezTo>
                    <a:pt x="6380" y="0"/>
                    <a:pt x="1" y="6379"/>
                    <a:pt x="1" y="14243"/>
                  </a:cubicBezTo>
                  <a:cubicBezTo>
                    <a:pt x="1" y="22111"/>
                    <a:pt x="6380" y="28485"/>
                    <a:pt x="14243" y="28485"/>
                  </a:cubicBezTo>
                  <a:cubicBezTo>
                    <a:pt x="22111" y="28485"/>
                    <a:pt x="28486" y="22111"/>
                    <a:pt x="28486" y="14243"/>
                  </a:cubicBezTo>
                  <a:cubicBezTo>
                    <a:pt x="28486" y="6379"/>
                    <a:pt x="22111" y="0"/>
                    <a:pt x="14243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3"/>
            <p:cNvSpPr/>
            <p:nvPr/>
          </p:nvSpPr>
          <p:spPr>
            <a:xfrm>
              <a:off x="3881900" y="4335450"/>
              <a:ext cx="103175" cy="220900"/>
            </a:xfrm>
            <a:custGeom>
              <a:avLst/>
              <a:gdLst/>
              <a:ahLst/>
              <a:cxnLst/>
              <a:rect l="l" t="t" r="r" b="b"/>
              <a:pathLst>
                <a:path w="4127" h="8836" extrusionOk="0">
                  <a:moveTo>
                    <a:pt x="107" y="0"/>
                  </a:moveTo>
                  <a:cubicBezTo>
                    <a:pt x="88" y="0"/>
                    <a:pt x="77" y="1"/>
                    <a:pt x="77" y="1"/>
                  </a:cubicBezTo>
                  <a:lnTo>
                    <a:pt x="37" y="14"/>
                  </a:lnTo>
                  <a:cubicBezTo>
                    <a:pt x="118" y="239"/>
                    <a:pt x="176" y="473"/>
                    <a:pt x="212" y="711"/>
                  </a:cubicBezTo>
                  <a:cubicBezTo>
                    <a:pt x="262" y="1049"/>
                    <a:pt x="185" y="1391"/>
                    <a:pt x="1" y="1679"/>
                  </a:cubicBezTo>
                  <a:lnTo>
                    <a:pt x="77" y="1688"/>
                  </a:lnTo>
                  <a:cubicBezTo>
                    <a:pt x="77" y="1688"/>
                    <a:pt x="1031" y="5372"/>
                    <a:pt x="1422" y="8836"/>
                  </a:cubicBezTo>
                  <a:lnTo>
                    <a:pt x="1427" y="8836"/>
                  </a:lnTo>
                  <a:cubicBezTo>
                    <a:pt x="1427" y="8836"/>
                    <a:pt x="4126" y="5228"/>
                    <a:pt x="3177" y="1926"/>
                  </a:cubicBezTo>
                  <a:cubicBezTo>
                    <a:pt x="2646" y="59"/>
                    <a:pt x="391" y="0"/>
                    <a:pt x="107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3"/>
            <p:cNvSpPr/>
            <p:nvPr/>
          </p:nvSpPr>
          <p:spPr>
            <a:xfrm>
              <a:off x="3564975" y="4260725"/>
              <a:ext cx="323475" cy="305650"/>
            </a:xfrm>
            <a:custGeom>
              <a:avLst/>
              <a:gdLst/>
              <a:ahLst/>
              <a:cxnLst/>
              <a:rect l="l" t="t" r="r" b="b"/>
              <a:pathLst>
                <a:path w="12939" h="12226" extrusionOk="0">
                  <a:moveTo>
                    <a:pt x="7936" y="1"/>
                  </a:moveTo>
                  <a:cubicBezTo>
                    <a:pt x="7313" y="1"/>
                    <a:pt x="6655" y="92"/>
                    <a:pt x="5975" y="290"/>
                  </a:cubicBezTo>
                  <a:cubicBezTo>
                    <a:pt x="2399" y="1339"/>
                    <a:pt x="2534" y="3799"/>
                    <a:pt x="2534" y="3799"/>
                  </a:cubicBezTo>
                  <a:cubicBezTo>
                    <a:pt x="2534" y="3799"/>
                    <a:pt x="1" y="4137"/>
                    <a:pt x="37" y="7137"/>
                  </a:cubicBezTo>
                  <a:cubicBezTo>
                    <a:pt x="73" y="10048"/>
                    <a:pt x="1620" y="11942"/>
                    <a:pt x="1719" y="12059"/>
                  </a:cubicBezTo>
                  <a:lnTo>
                    <a:pt x="1706" y="12072"/>
                  </a:lnTo>
                  <a:cubicBezTo>
                    <a:pt x="1755" y="12126"/>
                    <a:pt x="1805" y="12176"/>
                    <a:pt x="1845" y="12225"/>
                  </a:cubicBezTo>
                  <a:lnTo>
                    <a:pt x="1895" y="12198"/>
                  </a:lnTo>
                  <a:cubicBezTo>
                    <a:pt x="3883" y="8860"/>
                    <a:pt x="3037" y="4780"/>
                    <a:pt x="3037" y="4780"/>
                  </a:cubicBezTo>
                  <a:lnTo>
                    <a:pt x="3037" y="4780"/>
                  </a:lnTo>
                  <a:cubicBezTo>
                    <a:pt x="4458" y="5936"/>
                    <a:pt x="6322" y="6412"/>
                    <a:pt x="8047" y="6412"/>
                  </a:cubicBezTo>
                  <a:cubicBezTo>
                    <a:pt x="10147" y="6412"/>
                    <a:pt x="12041" y="5707"/>
                    <a:pt x="12678" y="4668"/>
                  </a:cubicBezTo>
                  <a:cubicBezTo>
                    <a:pt x="12862" y="4380"/>
                    <a:pt x="12939" y="4038"/>
                    <a:pt x="12889" y="3700"/>
                  </a:cubicBezTo>
                  <a:cubicBezTo>
                    <a:pt x="12853" y="3462"/>
                    <a:pt x="12795" y="3228"/>
                    <a:pt x="12714" y="3003"/>
                  </a:cubicBezTo>
                  <a:cubicBezTo>
                    <a:pt x="12113" y="1290"/>
                    <a:pt x="10277" y="1"/>
                    <a:pt x="7936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3"/>
            <p:cNvSpPr/>
            <p:nvPr/>
          </p:nvSpPr>
          <p:spPr>
            <a:xfrm>
              <a:off x="3842325" y="4879550"/>
              <a:ext cx="2825" cy="2050"/>
            </a:xfrm>
            <a:custGeom>
              <a:avLst/>
              <a:gdLst/>
              <a:ahLst/>
              <a:cxnLst/>
              <a:rect l="l" t="t" r="r" b="b"/>
              <a:pathLst>
                <a:path w="113" h="82" extrusionOk="0">
                  <a:moveTo>
                    <a:pt x="95" y="1"/>
                  </a:moveTo>
                  <a:lnTo>
                    <a:pt x="0" y="82"/>
                  </a:lnTo>
                  <a:lnTo>
                    <a:pt x="0" y="82"/>
                  </a:lnTo>
                  <a:lnTo>
                    <a:pt x="113" y="59"/>
                  </a:lnTo>
                  <a:lnTo>
                    <a:pt x="99" y="5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3"/>
            <p:cNvSpPr/>
            <p:nvPr/>
          </p:nvSpPr>
          <p:spPr>
            <a:xfrm>
              <a:off x="3764375" y="4820075"/>
              <a:ext cx="70775" cy="68175"/>
            </a:xfrm>
            <a:custGeom>
              <a:avLst/>
              <a:gdLst/>
              <a:ahLst/>
              <a:cxnLst/>
              <a:rect l="l" t="t" r="r" b="b"/>
              <a:pathLst>
                <a:path w="2831" h="2727" extrusionOk="0">
                  <a:moveTo>
                    <a:pt x="1620" y="0"/>
                  </a:moveTo>
                  <a:cubicBezTo>
                    <a:pt x="1557" y="27"/>
                    <a:pt x="1499" y="54"/>
                    <a:pt x="1436" y="72"/>
                  </a:cubicBezTo>
                  <a:cubicBezTo>
                    <a:pt x="1382" y="90"/>
                    <a:pt x="1328" y="104"/>
                    <a:pt x="1269" y="113"/>
                  </a:cubicBezTo>
                  <a:cubicBezTo>
                    <a:pt x="604" y="508"/>
                    <a:pt x="334" y="2222"/>
                    <a:pt x="1" y="2722"/>
                  </a:cubicBezTo>
                  <a:cubicBezTo>
                    <a:pt x="127" y="2726"/>
                    <a:pt x="253" y="2726"/>
                    <a:pt x="374" y="2726"/>
                  </a:cubicBezTo>
                  <a:cubicBezTo>
                    <a:pt x="1197" y="2726"/>
                    <a:pt x="2021" y="2654"/>
                    <a:pt x="2830" y="2515"/>
                  </a:cubicBezTo>
                  <a:cubicBezTo>
                    <a:pt x="2583" y="1053"/>
                    <a:pt x="1643" y="45"/>
                    <a:pt x="1643" y="45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3"/>
            <p:cNvSpPr/>
            <p:nvPr/>
          </p:nvSpPr>
          <p:spPr>
            <a:xfrm>
              <a:off x="3743800" y="4880125"/>
              <a:ext cx="14200" cy="7775"/>
            </a:xfrm>
            <a:custGeom>
              <a:avLst/>
              <a:gdLst/>
              <a:ahLst/>
              <a:cxnLst/>
              <a:rect l="l" t="t" r="r" b="b"/>
              <a:pathLst>
                <a:path w="568" h="311" extrusionOk="0">
                  <a:moveTo>
                    <a:pt x="19" y="0"/>
                  </a:moveTo>
                  <a:cubicBezTo>
                    <a:pt x="19" y="45"/>
                    <a:pt x="10" y="140"/>
                    <a:pt x="1" y="275"/>
                  </a:cubicBezTo>
                  <a:cubicBezTo>
                    <a:pt x="190" y="288"/>
                    <a:pt x="378" y="302"/>
                    <a:pt x="567" y="311"/>
                  </a:cubicBezTo>
                  <a:cubicBezTo>
                    <a:pt x="374" y="225"/>
                    <a:pt x="190" y="122"/>
                    <a:pt x="19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3"/>
            <p:cNvSpPr/>
            <p:nvPr/>
          </p:nvSpPr>
          <p:spPr>
            <a:xfrm>
              <a:off x="3738750" y="4734250"/>
              <a:ext cx="104600" cy="88675"/>
            </a:xfrm>
            <a:custGeom>
              <a:avLst/>
              <a:gdLst/>
              <a:ahLst/>
              <a:cxnLst/>
              <a:rect l="l" t="t" r="r" b="b"/>
              <a:pathLst>
                <a:path w="4184" h="3547" extrusionOk="0">
                  <a:moveTo>
                    <a:pt x="4157" y="1"/>
                  </a:moveTo>
                  <a:cubicBezTo>
                    <a:pt x="3276" y="371"/>
                    <a:pt x="2342" y="514"/>
                    <a:pt x="1459" y="514"/>
                  </a:cubicBezTo>
                  <a:cubicBezTo>
                    <a:pt x="949" y="514"/>
                    <a:pt x="456" y="467"/>
                    <a:pt x="0" y="388"/>
                  </a:cubicBezTo>
                  <a:lnTo>
                    <a:pt x="0" y="388"/>
                  </a:lnTo>
                  <a:lnTo>
                    <a:pt x="18" y="1224"/>
                  </a:lnTo>
                  <a:lnTo>
                    <a:pt x="36" y="1958"/>
                  </a:lnTo>
                  <a:cubicBezTo>
                    <a:pt x="36" y="1958"/>
                    <a:pt x="1423" y="3546"/>
                    <a:pt x="2217" y="3546"/>
                  </a:cubicBezTo>
                  <a:cubicBezTo>
                    <a:pt x="2244" y="3546"/>
                    <a:pt x="2269" y="3545"/>
                    <a:pt x="2294" y="3541"/>
                  </a:cubicBezTo>
                  <a:cubicBezTo>
                    <a:pt x="2353" y="3532"/>
                    <a:pt x="2407" y="3519"/>
                    <a:pt x="2461" y="3501"/>
                  </a:cubicBezTo>
                  <a:cubicBezTo>
                    <a:pt x="2524" y="3478"/>
                    <a:pt x="2582" y="3451"/>
                    <a:pt x="2645" y="3420"/>
                  </a:cubicBezTo>
                  <a:cubicBezTo>
                    <a:pt x="3365" y="3051"/>
                    <a:pt x="4184" y="1994"/>
                    <a:pt x="4184" y="1994"/>
                  </a:cubicBezTo>
                  <a:lnTo>
                    <a:pt x="4184" y="77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3"/>
            <p:cNvSpPr/>
            <p:nvPr/>
          </p:nvSpPr>
          <p:spPr>
            <a:xfrm>
              <a:off x="3738975" y="4756300"/>
              <a:ext cx="104375" cy="66625"/>
            </a:xfrm>
            <a:custGeom>
              <a:avLst/>
              <a:gdLst/>
              <a:ahLst/>
              <a:cxnLst/>
              <a:rect l="l" t="t" r="r" b="b"/>
              <a:pathLst>
                <a:path w="4175" h="2665" extrusionOk="0">
                  <a:moveTo>
                    <a:pt x="0" y="0"/>
                  </a:moveTo>
                  <a:lnTo>
                    <a:pt x="9" y="342"/>
                  </a:lnTo>
                  <a:lnTo>
                    <a:pt x="27" y="1076"/>
                  </a:lnTo>
                  <a:cubicBezTo>
                    <a:pt x="27" y="1076"/>
                    <a:pt x="1414" y="2664"/>
                    <a:pt x="2208" y="2664"/>
                  </a:cubicBezTo>
                  <a:cubicBezTo>
                    <a:pt x="2235" y="2664"/>
                    <a:pt x="2260" y="2663"/>
                    <a:pt x="2285" y="2659"/>
                  </a:cubicBezTo>
                  <a:cubicBezTo>
                    <a:pt x="2344" y="2650"/>
                    <a:pt x="2398" y="2637"/>
                    <a:pt x="2452" y="2619"/>
                  </a:cubicBezTo>
                  <a:cubicBezTo>
                    <a:pt x="2515" y="2596"/>
                    <a:pt x="2573" y="2569"/>
                    <a:pt x="2632" y="2538"/>
                  </a:cubicBezTo>
                  <a:cubicBezTo>
                    <a:pt x="3356" y="2169"/>
                    <a:pt x="4175" y="1112"/>
                    <a:pt x="4175" y="1112"/>
                  </a:cubicBezTo>
                  <a:lnTo>
                    <a:pt x="4175" y="738"/>
                  </a:lnTo>
                  <a:cubicBezTo>
                    <a:pt x="3810" y="816"/>
                    <a:pt x="3436" y="854"/>
                    <a:pt x="3060" y="854"/>
                  </a:cubicBezTo>
                  <a:cubicBezTo>
                    <a:pt x="1988" y="854"/>
                    <a:pt x="907" y="547"/>
                    <a:pt x="0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3"/>
            <p:cNvSpPr/>
            <p:nvPr/>
          </p:nvSpPr>
          <p:spPr>
            <a:xfrm>
              <a:off x="3912375" y="4545875"/>
              <a:ext cx="79850" cy="96400"/>
            </a:xfrm>
            <a:custGeom>
              <a:avLst/>
              <a:gdLst/>
              <a:ahLst/>
              <a:cxnLst/>
              <a:rect l="l" t="t" r="r" b="b"/>
              <a:pathLst>
                <a:path w="3194" h="3856" extrusionOk="0">
                  <a:moveTo>
                    <a:pt x="1157" y="0"/>
                  </a:moveTo>
                  <a:cubicBezTo>
                    <a:pt x="432" y="0"/>
                    <a:pt x="14" y="662"/>
                    <a:pt x="14" y="662"/>
                  </a:cubicBezTo>
                  <a:lnTo>
                    <a:pt x="1" y="662"/>
                  </a:lnTo>
                  <a:cubicBezTo>
                    <a:pt x="113" y="1764"/>
                    <a:pt x="172" y="2835"/>
                    <a:pt x="113" y="3748"/>
                  </a:cubicBezTo>
                  <a:cubicBezTo>
                    <a:pt x="376" y="3822"/>
                    <a:pt x="617" y="3856"/>
                    <a:pt x="839" y="3856"/>
                  </a:cubicBezTo>
                  <a:cubicBezTo>
                    <a:pt x="2903" y="3856"/>
                    <a:pt x="3193" y="912"/>
                    <a:pt x="1836" y="185"/>
                  </a:cubicBezTo>
                  <a:cubicBezTo>
                    <a:pt x="1587" y="52"/>
                    <a:pt x="1360" y="0"/>
                    <a:pt x="1157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3"/>
            <p:cNvSpPr/>
            <p:nvPr/>
          </p:nvSpPr>
          <p:spPr>
            <a:xfrm>
              <a:off x="3529775" y="4377400"/>
              <a:ext cx="392525" cy="376200"/>
            </a:xfrm>
            <a:custGeom>
              <a:avLst/>
              <a:gdLst/>
              <a:ahLst/>
              <a:cxnLst/>
              <a:rect l="l" t="t" r="r" b="b"/>
              <a:pathLst>
                <a:path w="15701" h="15048" extrusionOk="0">
                  <a:moveTo>
                    <a:pt x="14086" y="1"/>
                  </a:moveTo>
                  <a:cubicBezTo>
                    <a:pt x="13449" y="1040"/>
                    <a:pt x="11556" y="1743"/>
                    <a:pt x="9457" y="1743"/>
                  </a:cubicBezTo>
                  <a:cubicBezTo>
                    <a:pt x="7731" y="1743"/>
                    <a:pt x="5866" y="1268"/>
                    <a:pt x="4445" y="113"/>
                  </a:cubicBezTo>
                  <a:lnTo>
                    <a:pt x="4445" y="113"/>
                  </a:lnTo>
                  <a:cubicBezTo>
                    <a:pt x="4445" y="113"/>
                    <a:pt x="5291" y="4193"/>
                    <a:pt x="3303" y="7531"/>
                  </a:cubicBezTo>
                  <a:lnTo>
                    <a:pt x="3253" y="7558"/>
                  </a:lnTo>
                  <a:cubicBezTo>
                    <a:pt x="3213" y="7509"/>
                    <a:pt x="3163" y="7459"/>
                    <a:pt x="3114" y="7405"/>
                  </a:cubicBezTo>
                  <a:cubicBezTo>
                    <a:pt x="2892" y="7196"/>
                    <a:pt x="2572" y="7004"/>
                    <a:pt x="2145" y="7004"/>
                  </a:cubicBezTo>
                  <a:cubicBezTo>
                    <a:pt x="1984" y="7004"/>
                    <a:pt x="1808" y="7031"/>
                    <a:pt x="1616" y="7095"/>
                  </a:cubicBezTo>
                  <a:cubicBezTo>
                    <a:pt x="1" y="7630"/>
                    <a:pt x="284" y="9866"/>
                    <a:pt x="1076" y="10568"/>
                  </a:cubicBezTo>
                  <a:cubicBezTo>
                    <a:pt x="1449" y="10900"/>
                    <a:pt x="1844" y="11015"/>
                    <a:pt x="2214" y="11015"/>
                  </a:cubicBezTo>
                  <a:cubicBezTo>
                    <a:pt x="2785" y="11015"/>
                    <a:pt x="3292" y="10740"/>
                    <a:pt x="3555" y="10568"/>
                  </a:cubicBezTo>
                  <a:lnTo>
                    <a:pt x="3636" y="10568"/>
                  </a:lnTo>
                  <a:cubicBezTo>
                    <a:pt x="3636" y="10568"/>
                    <a:pt x="4310" y="13573"/>
                    <a:pt x="6740" y="14513"/>
                  </a:cubicBezTo>
                  <a:cubicBezTo>
                    <a:pt x="7261" y="14707"/>
                    <a:pt x="7806" y="14850"/>
                    <a:pt x="8359" y="14931"/>
                  </a:cubicBezTo>
                  <a:cubicBezTo>
                    <a:pt x="8815" y="15004"/>
                    <a:pt x="9308" y="15047"/>
                    <a:pt x="9818" y="15047"/>
                  </a:cubicBezTo>
                  <a:cubicBezTo>
                    <a:pt x="10701" y="15047"/>
                    <a:pt x="11635" y="14917"/>
                    <a:pt x="12516" y="14581"/>
                  </a:cubicBezTo>
                  <a:cubicBezTo>
                    <a:pt x="13533" y="14198"/>
                    <a:pt x="14423" y="13532"/>
                    <a:pt x="15071" y="12660"/>
                  </a:cubicBezTo>
                  <a:cubicBezTo>
                    <a:pt x="15413" y="12196"/>
                    <a:pt x="15588" y="11427"/>
                    <a:pt x="15647" y="10487"/>
                  </a:cubicBezTo>
                  <a:cubicBezTo>
                    <a:pt x="15701" y="9574"/>
                    <a:pt x="15647" y="8503"/>
                    <a:pt x="15534" y="7401"/>
                  </a:cubicBezTo>
                  <a:cubicBezTo>
                    <a:pt x="15525" y="7320"/>
                    <a:pt x="15516" y="7239"/>
                    <a:pt x="15507" y="7158"/>
                  </a:cubicBezTo>
                  <a:cubicBezTo>
                    <a:pt x="15121" y="3694"/>
                    <a:pt x="14162" y="10"/>
                    <a:pt x="14162" y="10"/>
                  </a:cubicBezTo>
                  <a:lnTo>
                    <a:pt x="14086" y="1"/>
                  </a:ln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3"/>
            <p:cNvSpPr/>
            <p:nvPr/>
          </p:nvSpPr>
          <p:spPr>
            <a:xfrm>
              <a:off x="3688125" y="4538675"/>
              <a:ext cx="20275" cy="39725"/>
            </a:xfrm>
            <a:custGeom>
              <a:avLst/>
              <a:gdLst/>
              <a:ahLst/>
              <a:cxnLst/>
              <a:rect l="l" t="t" r="r" b="b"/>
              <a:pathLst>
                <a:path w="811" h="1589" extrusionOk="0">
                  <a:moveTo>
                    <a:pt x="406" y="1"/>
                  </a:moveTo>
                  <a:cubicBezTo>
                    <a:pt x="185" y="1"/>
                    <a:pt x="1" y="356"/>
                    <a:pt x="1" y="792"/>
                  </a:cubicBezTo>
                  <a:cubicBezTo>
                    <a:pt x="1" y="1233"/>
                    <a:pt x="185" y="1589"/>
                    <a:pt x="406" y="1589"/>
                  </a:cubicBezTo>
                  <a:cubicBezTo>
                    <a:pt x="631" y="1589"/>
                    <a:pt x="811" y="1233"/>
                    <a:pt x="811" y="792"/>
                  </a:cubicBezTo>
                  <a:cubicBezTo>
                    <a:pt x="811" y="356"/>
                    <a:pt x="631" y="1"/>
                    <a:pt x="406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3"/>
            <p:cNvSpPr/>
            <p:nvPr/>
          </p:nvSpPr>
          <p:spPr>
            <a:xfrm>
              <a:off x="3834100" y="4535300"/>
              <a:ext cx="20950" cy="39725"/>
            </a:xfrm>
            <a:custGeom>
              <a:avLst/>
              <a:gdLst/>
              <a:ahLst/>
              <a:cxnLst/>
              <a:rect l="l" t="t" r="r" b="b"/>
              <a:pathLst>
                <a:path w="838" h="1589" extrusionOk="0">
                  <a:moveTo>
                    <a:pt x="419" y="1"/>
                  </a:moveTo>
                  <a:cubicBezTo>
                    <a:pt x="190" y="1"/>
                    <a:pt x="1" y="356"/>
                    <a:pt x="1" y="792"/>
                  </a:cubicBezTo>
                  <a:cubicBezTo>
                    <a:pt x="1" y="1233"/>
                    <a:pt x="190" y="1589"/>
                    <a:pt x="419" y="1589"/>
                  </a:cubicBezTo>
                  <a:cubicBezTo>
                    <a:pt x="653" y="1589"/>
                    <a:pt x="838" y="1233"/>
                    <a:pt x="838" y="792"/>
                  </a:cubicBezTo>
                  <a:cubicBezTo>
                    <a:pt x="838" y="356"/>
                    <a:pt x="649" y="1"/>
                    <a:pt x="419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3"/>
            <p:cNvSpPr/>
            <p:nvPr/>
          </p:nvSpPr>
          <p:spPr>
            <a:xfrm>
              <a:off x="3660025" y="4494925"/>
              <a:ext cx="44000" cy="27950"/>
            </a:xfrm>
            <a:custGeom>
              <a:avLst/>
              <a:gdLst/>
              <a:ahLst/>
              <a:cxnLst/>
              <a:rect l="l" t="t" r="r" b="b"/>
              <a:pathLst>
                <a:path w="1760" h="1118" extrusionOk="0">
                  <a:moveTo>
                    <a:pt x="1274" y="0"/>
                  </a:moveTo>
                  <a:cubicBezTo>
                    <a:pt x="782" y="0"/>
                    <a:pt x="1" y="507"/>
                    <a:pt x="81" y="959"/>
                  </a:cubicBezTo>
                  <a:cubicBezTo>
                    <a:pt x="100" y="1072"/>
                    <a:pt x="184" y="1117"/>
                    <a:pt x="302" y="1117"/>
                  </a:cubicBezTo>
                  <a:cubicBezTo>
                    <a:pt x="490" y="1117"/>
                    <a:pt x="763" y="1004"/>
                    <a:pt x="1003" y="869"/>
                  </a:cubicBezTo>
                  <a:cubicBezTo>
                    <a:pt x="1435" y="630"/>
                    <a:pt x="1759" y="365"/>
                    <a:pt x="1597" y="136"/>
                  </a:cubicBezTo>
                  <a:cubicBezTo>
                    <a:pt x="1530" y="41"/>
                    <a:pt x="1414" y="0"/>
                    <a:pt x="1274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3"/>
            <p:cNvSpPr/>
            <p:nvPr/>
          </p:nvSpPr>
          <p:spPr>
            <a:xfrm>
              <a:off x="3829275" y="4489000"/>
              <a:ext cx="44000" cy="27900"/>
            </a:xfrm>
            <a:custGeom>
              <a:avLst/>
              <a:gdLst/>
              <a:ahLst/>
              <a:cxnLst/>
              <a:rect l="l" t="t" r="r" b="b"/>
              <a:pathLst>
                <a:path w="1760" h="1116" extrusionOk="0">
                  <a:moveTo>
                    <a:pt x="490" y="1"/>
                  </a:moveTo>
                  <a:cubicBezTo>
                    <a:pt x="349" y="1"/>
                    <a:pt x="231" y="42"/>
                    <a:pt x="162" y="139"/>
                  </a:cubicBezTo>
                  <a:cubicBezTo>
                    <a:pt x="1" y="364"/>
                    <a:pt x="324" y="633"/>
                    <a:pt x="756" y="872"/>
                  </a:cubicBezTo>
                  <a:cubicBezTo>
                    <a:pt x="996" y="1004"/>
                    <a:pt x="1269" y="1116"/>
                    <a:pt x="1457" y="1116"/>
                  </a:cubicBezTo>
                  <a:cubicBezTo>
                    <a:pt x="1577" y="1116"/>
                    <a:pt x="1662" y="1071"/>
                    <a:pt x="1683" y="957"/>
                  </a:cubicBezTo>
                  <a:cubicBezTo>
                    <a:pt x="1760" y="506"/>
                    <a:pt x="983" y="1"/>
                    <a:pt x="490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3"/>
            <p:cNvSpPr/>
            <p:nvPr/>
          </p:nvSpPr>
          <p:spPr>
            <a:xfrm>
              <a:off x="3706025" y="4576700"/>
              <a:ext cx="135975" cy="53100"/>
            </a:xfrm>
            <a:custGeom>
              <a:avLst/>
              <a:gdLst/>
              <a:ahLst/>
              <a:cxnLst/>
              <a:rect l="l" t="t" r="r" b="b"/>
              <a:pathLst>
                <a:path w="5439" h="2124" extrusionOk="0">
                  <a:moveTo>
                    <a:pt x="3401" y="0"/>
                  </a:moveTo>
                  <a:lnTo>
                    <a:pt x="2713" y="297"/>
                  </a:lnTo>
                  <a:lnTo>
                    <a:pt x="1835" y="176"/>
                  </a:lnTo>
                  <a:cubicBezTo>
                    <a:pt x="868" y="355"/>
                    <a:pt x="0" y="733"/>
                    <a:pt x="14" y="1363"/>
                  </a:cubicBezTo>
                  <a:cubicBezTo>
                    <a:pt x="18" y="1613"/>
                    <a:pt x="149" y="1699"/>
                    <a:pt x="328" y="1699"/>
                  </a:cubicBezTo>
                  <a:cubicBezTo>
                    <a:pt x="731" y="1699"/>
                    <a:pt x="1377" y="1264"/>
                    <a:pt x="1377" y="1264"/>
                  </a:cubicBezTo>
                  <a:lnTo>
                    <a:pt x="1377" y="1264"/>
                  </a:lnTo>
                  <a:cubicBezTo>
                    <a:pt x="1377" y="1264"/>
                    <a:pt x="1359" y="2105"/>
                    <a:pt x="1952" y="2123"/>
                  </a:cubicBezTo>
                  <a:cubicBezTo>
                    <a:pt x="1959" y="2124"/>
                    <a:pt x="1966" y="2124"/>
                    <a:pt x="1973" y="2124"/>
                  </a:cubicBezTo>
                  <a:cubicBezTo>
                    <a:pt x="2550" y="2124"/>
                    <a:pt x="2897" y="1381"/>
                    <a:pt x="2897" y="1381"/>
                  </a:cubicBezTo>
                  <a:cubicBezTo>
                    <a:pt x="2897" y="1381"/>
                    <a:pt x="3299" y="1982"/>
                    <a:pt x="3743" y="1982"/>
                  </a:cubicBezTo>
                  <a:cubicBezTo>
                    <a:pt x="3820" y="1982"/>
                    <a:pt x="3899" y="1964"/>
                    <a:pt x="3977" y="1921"/>
                  </a:cubicBezTo>
                  <a:cubicBezTo>
                    <a:pt x="4499" y="1633"/>
                    <a:pt x="4008" y="976"/>
                    <a:pt x="4008" y="976"/>
                  </a:cubicBezTo>
                  <a:lnTo>
                    <a:pt x="4008" y="976"/>
                  </a:lnTo>
                  <a:cubicBezTo>
                    <a:pt x="4008" y="976"/>
                    <a:pt x="4530" y="1271"/>
                    <a:pt x="4927" y="1271"/>
                  </a:cubicBezTo>
                  <a:cubicBezTo>
                    <a:pt x="5144" y="1271"/>
                    <a:pt x="5323" y="1183"/>
                    <a:pt x="5358" y="909"/>
                  </a:cubicBezTo>
                  <a:cubicBezTo>
                    <a:pt x="5439" y="297"/>
                    <a:pt x="4413" y="23"/>
                    <a:pt x="3401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3"/>
            <p:cNvSpPr/>
            <p:nvPr/>
          </p:nvSpPr>
          <p:spPr>
            <a:xfrm>
              <a:off x="3696675" y="4617450"/>
              <a:ext cx="147250" cy="29075"/>
            </a:xfrm>
            <a:custGeom>
              <a:avLst/>
              <a:gdLst/>
              <a:ahLst/>
              <a:cxnLst/>
              <a:rect l="l" t="t" r="r" b="b"/>
              <a:pathLst>
                <a:path w="5890" h="1163" extrusionOk="0">
                  <a:moveTo>
                    <a:pt x="5866" y="0"/>
                  </a:moveTo>
                  <a:cubicBezTo>
                    <a:pt x="5858" y="0"/>
                    <a:pt x="5852" y="4"/>
                    <a:pt x="5849" y="12"/>
                  </a:cubicBezTo>
                  <a:cubicBezTo>
                    <a:pt x="5696" y="219"/>
                    <a:pt x="5502" y="399"/>
                    <a:pt x="5282" y="534"/>
                  </a:cubicBezTo>
                  <a:cubicBezTo>
                    <a:pt x="5062" y="669"/>
                    <a:pt x="4828" y="781"/>
                    <a:pt x="4580" y="862"/>
                  </a:cubicBezTo>
                  <a:cubicBezTo>
                    <a:pt x="4333" y="939"/>
                    <a:pt x="4076" y="997"/>
                    <a:pt x="3820" y="1029"/>
                  </a:cubicBezTo>
                  <a:cubicBezTo>
                    <a:pt x="3562" y="1060"/>
                    <a:pt x="3302" y="1076"/>
                    <a:pt x="3043" y="1076"/>
                  </a:cubicBezTo>
                  <a:cubicBezTo>
                    <a:pt x="2520" y="1076"/>
                    <a:pt x="1998" y="1013"/>
                    <a:pt x="1490" y="889"/>
                  </a:cubicBezTo>
                  <a:cubicBezTo>
                    <a:pt x="1238" y="826"/>
                    <a:pt x="986" y="745"/>
                    <a:pt x="743" y="651"/>
                  </a:cubicBezTo>
                  <a:cubicBezTo>
                    <a:pt x="500" y="556"/>
                    <a:pt x="266" y="444"/>
                    <a:pt x="46" y="304"/>
                  </a:cubicBezTo>
                  <a:lnTo>
                    <a:pt x="37" y="309"/>
                  </a:lnTo>
                  <a:cubicBezTo>
                    <a:pt x="33" y="307"/>
                    <a:pt x="29" y="306"/>
                    <a:pt x="26" y="306"/>
                  </a:cubicBezTo>
                  <a:cubicBezTo>
                    <a:pt x="19" y="306"/>
                    <a:pt x="13" y="309"/>
                    <a:pt x="10" y="318"/>
                  </a:cubicBezTo>
                  <a:cubicBezTo>
                    <a:pt x="1" y="327"/>
                    <a:pt x="5" y="340"/>
                    <a:pt x="14" y="345"/>
                  </a:cubicBezTo>
                  <a:cubicBezTo>
                    <a:pt x="460" y="637"/>
                    <a:pt x="959" y="826"/>
                    <a:pt x="1467" y="966"/>
                  </a:cubicBezTo>
                  <a:cubicBezTo>
                    <a:pt x="1975" y="1096"/>
                    <a:pt x="2496" y="1162"/>
                    <a:pt x="3020" y="1162"/>
                  </a:cubicBezTo>
                  <a:cubicBezTo>
                    <a:pt x="3290" y="1162"/>
                    <a:pt x="3560" y="1145"/>
                    <a:pt x="3829" y="1110"/>
                  </a:cubicBezTo>
                  <a:cubicBezTo>
                    <a:pt x="4090" y="1078"/>
                    <a:pt x="4351" y="1020"/>
                    <a:pt x="4603" y="934"/>
                  </a:cubicBezTo>
                  <a:cubicBezTo>
                    <a:pt x="4850" y="849"/>
                    <a:pt x="5093" y="732"/>
                    <a:pt x="5314" y="588"/>
                  </a:cubicBezTo>
                  <a:cubicBezTo>
                    <a:pt x="5538" y="444"/>
                    <a:pt x="5732" y="255"/>
                    <a:pt x="5885" y="35"/>
                  </a:cubicBezTo>
                  <a:cubicBezTo>
                    <a:pt x="5889" y="26"/>
                    <a:pt x="5889" y="12"/>
                    <a:pt x="5880" y="3"/>
                  </a:cubicBezTo>
                  <a:cubicBezTo>
                    <a:pt x="5875" y="1"/>
                    <a:pt x="5870" y="0"/>
                    <a:pt x="5866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3"/>
            <p:cNvSpPr/>
            <p:nvPr/>
          </p:nvSpPr>
          <p:spPr>
            <a:xfrm>
              <a:off x="3748650" y="4480375"/>
              <a:ext cx="46575" cy="103875"/>
            </a:xfrm>
            <a:custGeom>
              <a:avLst/>
              <a:gdLst/>
              <a:ahLst/>
              <a:cxnLst/>
              <a:rect l="l" t="t" r="r" b="b"/>
              <a:pathLst>
                <a:path w="1863" h="4155" extrusionOk="0">
                  <a:moveTo>
                    <a:pt x="1090" y="1"/>
                  </a:moveTo>
                  <a:cubicBezTo>
                    <a:pt x="1086" y="1"/>
                    <a:pt x="1083" y="1"/>
                    <a:pt x="1080" y="2"/>
                  </a:cubicBezTo>
                  <a:cubicBezTo>
                    <a:pt x="1071" y="7"/>
                    <a:pt x="1062" y="16"/>
                    <a:pt x="1066" y="29"/>
                  </a:cubicBezTo>
                  <a:cubicBezTo>
                    <a:pt x="1129" y="259"/>
                    <a:pt x="1188" y="488"/>
                    <a:pt x="1246" y="718"/>
                  </a:cubicBezTo>
                  <a:cubicBezTo>
                    <a:pt x="1309" y="951"/>
                    <a:pt x="1363" y="1181"/>
                    <a:pt x="1422" y="1410"/>
                  </a:cubicBezTo>
                  <a:cubicBezTo>
                    <a:pt x="1530" y="1874"/>
                    <a:pt x="1633" y="2337"/>
                    <a:pt x="1709" y="2809"/>
                  </a:cubicBezTo>
                  <a:cubicBezTo>
                    <a:pt x="1732" y="2926"/>
                    <a:pt x="1745" y="3043"/>
                    <a:pt x="1759" y="3160"/>
                  </a:cubicBezTo>
                  <a:cubicBezTo>
                    <a:pt x="1772" y="3277"/>
                    <a:pt x="1781" y="3394"/>
                    <a:pt x="1777" y="3511"/>
                  </a:cubicBezTo>
                  <a:cubicBezTo>
                    <a:pt x="1777" y="3538"/>
                    <a:pt x="1777" y="3570"/>
                    <a:pt x="1772" y="3597"/>
                  </a:cubicBezTo>
                  <a:lnTo>
                    <a:pt x="1768" y="3637"/>
                  </a:lnTo>
                  <a:lnTo>
                    <a:pt x="1759" y="3678"/>
                  </a:lnTo>
                  <a:cubicBezTo>
                    <a:pt x="1759" y="3691"/>
                    <a:pt x="1754" y="3705"/>
                    <a:pt x="1750" y="3718"/>
                  </a:cubicBezTo>
                  <a:cubicBezTo>
                    <a:pt x="1745" y="3727"/>
                    <a:pt x="1736" y="3741"/>
                    <a:pt x="1732" y="3750"/>
                  </a:cubicBezTo>
                  <a:lnTo>
                    <a:pt x="1687" y="3822"/>
                  </a:lnTo>
                  <a:cubicBezTo>
                    <a:pt x="1611" y="3903"/>
                    <a:pt x="1516" y="3970"/>
                    <a:pt x="1408" y="4006"/>
                  </a:cubicBezTo>
                  <a:cubicBezTo>
                    <a:pt x="1354" y="4029"/>
                    <a:pt x="1300" y="4047"/>
                    <a:pt x="1246" y="4056"/>
                  </a:cubicBezTo>
                  <a:cubicBezTo>
                    <a:pt x="1188" y="4069"/>
                    <a:pt x="1129" y="4078"/>
                    <a:pt x="1071" y="4083"/>
                  </a:cubicBezTo>
                  <a:cubicBezTo>
                    <a:pt x="1018" y="4087"/>
                    <a:pt x="966" y="4089"/>
                    <a:pt x="913" y="4089"/>
                  </a:cubicBezTo>
                  <a:cubicBezTo>
                    <a:pt x="849" y="4089"/>
                    <a:pt x="784" y="4085"/>
                    <a:pt x="720" y="4078"/>
                  </a:cubicBezTo>
                  <a:cubicBezTo>
                    <a:pt x="486" y="4056"/>
                    <a:pt x="256" y="4006"/>
                    <a:pt x="32" y="3921"/>
                  </a:cubicBezTo>
                  <a:cubicBezTo>
                    <a:pt x="30" y="3920"/>
                    <a:pt x="28" y="3919"/>
                    <a:pt x="26" y="3919"/>
                  </a:cubicBezTo>
                  <a:cubicBezTo>
                    <a:pt x="18" y="3919"/>
                    <a:pt x="8" y="3927"/>
                    <a:pt x="5" y="3934"/>
                  </a:cubicBezTo>
                  <a:cubicBezTo>
                    <a:pt x="0" y="3948"/>
                    <a:pt x="5" y="3961"/>
                    <a:pt x="18" y="3966"/>
                  </a:cubicBezTo>
                  <a:cubicBezTo>
                    <a:pt x="243" y="4056"/>
                    <a:pt x="477" y="4114"/>
                    <a:pt x="715" y="4141"/>
                  </a:cubicBezTo>
                  <a:cubicBezTo>
                    <a:pt x="794" y="4150"/>
                    <a:pt x="872" y="4155"/>
                    <a:pt x="951" y="4155"/>
                  </a:cubicBezTo>
                  <a:cubicBezTo>
                    <a:pt x="994" y="4155"/>
                    <a:pt x="1037" y="4153"/>
                    <a:pt x="1080" y="4150"/>
                  </a:cubicBezTo>
                  <a:cubicBezTo>
                    <a:pt x="1138" y="4146"/>
                    <a:pt x="1201" y="4141"/>
                    <a:pt x="1260" y="4128"/>
                  </a:cubicBezTo>
                  <a:cubicBezTo>
                    <a:pt x="1318" y="4114"/>
                    <a:pt x="1381" y="4101"/>
                    <a:pt x="1435" y="4078"/>
                  </a:cubicBezTo>
                  <a:cubicBezTo>
                    <a:pt x="1557" y="4038"/>
                    <a:pt x="1665" y="3966"/>
                    <a:pt x="1745" y="3871"/>
                  </a:cubicBezTo>
                  <a:lnTo>
                    <a:pt x="1804" y="3790"/>
                  </a:lnTo>
                  <a:cubicBezTo>
                    <a:pt x="1817" y="3763"/>
                    <a:pt x="1831" y="3732"/>
                    <a:pt x="1840" y="3700"/>
                  </a:cubicBezTo>
                  <a:lnTo>
                    <a:pt x="1849" y="3651"/>
                  </a:lnTo>
                  <a:lnTo>
                    <a:pt x="1853" y="3606"/>
                  </a:lnTo>
                  <a:cubicBezTo>
                    <a:pt x="1858" y="3574"/>
                    <a:pt x="1858" y="3543"/>
                    <a:pt x="1862" y="3511"/>
                  </a:cubicBezTo>
                  <a:cubicBezTo>
                    <a:pt x="1862" y="3390"/>
                    <a:pt x="1858" y="3273"/>
                    <a:pt x="1844" y="3151"/>
                  </a:cubicBezTo>
                  <a:cubicBezTo>
                    <a:pt x="1831" y="3030"/>
                    <a:pt x="1813" y="2913"/>
                    <a:pt x="1795" y="2796"/>
                  </a:cubicBezTo>
                  <a:cubicBezTo>
                    <a:pt x="1718" y="2324"/>
                    <a:pt x="1611" y="1856"/>
                    <a:pt x="1494" y="1392"/>
                  </a:cubicBezTo>
                  <a:cubicBezTo>
                    <a:pt x="1435" y="1163"/>
                    <a:pt x="1377" y="933"/>
                    <a:pt x="1314" y="704"/>
                  </a:cubicBezTo>
                  <a:cubicBezTo>
                    <a:pt x="1246" y="475"/>
                    <a:pt x="1179" y="245"/>
                    <a:pt x="1111" y="16"/>
                  </a:cubicBezTo>
                  <a:cubicBezTo>
                    <a:pt x="1108" y="6"/>
                    <a:pt x="1099" y="1"/>
                    <a:pt x="1090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3"/>
            <p:cNvSpPr/>
            <p:nvPr/>
          </p:nvSpPr>
          <p:spPr>
            <a:xfrm>
              <a:off x="3804750" y="4760575"/>
              <a:ext cx="93825" cy="126425"/>
            </a:xfrm>
            <a:custGeom>
              <a:avLst/>
              <a:gdLst/>
              <a:ahLst/>
              <a:cxnLst/>
              <a:rect l="l" t="t" r="r" b="b"/>
              <a:pathLst>
                <a:path w="3753" h="5057" extrusionOk="0">
                  <a:moveTo>
                    <a:pt x="1544" y="0"/>
                  </a:moveTo>
                  <a:lnTo>
                    <a:pt x="1544" y="1080"/>
                  </a:lnTo>
                  <a:cubicBezTo>
                    <a:pt x="1544" y="1080"/>
                    <a:pt x="725" y="2047"/>
                    <a:pt x="1" y="2385"/>
                  </a:cubicBezTo>
                  <a:lnTo>
                    <a:pt x="28" y="2430"/>
                  </a:lnTo>
                  <a:cubicBezTo>
                    <a:pt x="28" y="2430"/>
                    <a:pt x="1036" y="3509"/>
                    <a:pt x="1242" y="5057"/>
                  </a:cubicBezTo>
                  <a:cubicBezTo>
                    <a:pt x="1242" y="5057"/>
                    <a:pt x="1382" y="4949"/>
                    <a:pt x="1598" y="4760"/>
                  </a:cubicBezTo>
                  <a:cubicBezTo>
                    <a:pt x="2016" y="4400"/>
                    <a:pt x="2718" y="3743"/>
                    <a:pt x="3195" y="3041"/>
                  </a:cubicBezTo>
                  <a:cubicBezTo>
                    <a:pt x="3528" y="2547"/>
                    <a:pt x="3753" y="2038"/>
                    <a:pt x="3703" y="1584"/>
                  </a:cubicBezTo>
                  <a:cubicBezTo>
                    <a:pt x="3600" y="675"/>
                    <a:pt x="2183" y="0"/>
                    <a:pt x="1544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3"/>
            <p:cNvSpPr/>
            <p:nvPr/>
          </p:nvSpPr>
          <p:spPr>
            <a:xfrm>
              <a:off x="3687450" y="4769900"/>
              <a:ext cx="108675" cy="119300"/>
            </a:xfrm>
            <a:custGeom>
              <a:avLst/>
              <a:gdLst/>
              <a:ahLst/>
              <a:cxnLst/>
              <a:rect l="l" t="t" r="r" b="b"/>
              <a:pathLst>
                <a:path w="4347" h="4772" extrusionOk="0">
                  <a:moveTo>
                    <a:pt x="2070" y="1"/>
                  </a:moveTo>
                  <a:cubicBezTo>
                    <a:pt x="1895" y="41"/>
                    <a:pt x="316" y="424"/>
                    <a:pt x="64" y="1490"/>
                  </a:cubicBezTo>
                  <a:cubicBezTo>
                    <a:pt x="46" y="1553"/>
                    <a:pt x="32" y="1616"/>
                    <a:pt x="28" y="1683"/>
                  </a:cubicBezTo>
                  <a:cubicBezTo>
                    <a:pt x="1" y="2061"/>
                    <a:pt x="235" y="2502"/>
                    <a:pt x="590" y="2934"/>
                  </a:cubicBezTo>
                  <a:cubicBezTo>
                    <a:pt x="1058" y="3514"/>
                    <a:pt x="1742" y="4067"/>
                    <a:pt x="2273" y="4414"/>
                  </a:cubicBezTo>
                  <a:cubicBezTo>
                    <a:pt x="2612" y="4635"/>
                    <a:pt x="2891" y="4772"/>
                    <a:pt x="3010" y="4772"/>
                  </a:cubicBezTo>
                  <a:cubicBezTo>
                    <a:pt x="3036" y="4772"/>
                    <a:pt x="3055" y="4765"/>
                    <a:pt x="3064" y="4751"/>
                  </a:cubicBezTo>
                  <a:cubicBezTo>
                    <a:pt x="3402" y="4279"/>
                    <a:pt x="3672" y="2524"/>
                    <a:pt x="4346" y="2120"/>
                  </a:cubicBezTo>
                  <a:lnTo>
                    <a:pt x="4346" y="2120"/>
                  </a:lnTo>
                  <a:cubicBezTo>
                    <a:pt x="4321" y="2123"/>
                    <a:pt x="4295" y="2125"/>
                    <a:pt x="4269" y="2125"/>
                  </a:cubicBezTo>
                  <a:cubicBezTo>
                    <a:pt x="3474" y="2125"/>
                    <a:pt x="2088" y="671"/>
                    <a:pt x="2088" y="671"/>
                  </a:cubicBezTo>
                  <a:lnTo>
                    <a:pt x="2070" y="1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3"/>
            <p:cNvSpPr/>
            <p:nvPr/>
          </p:nvSpPr>
          <p:spPr>
            <a:xfrm>
              <a:off x="3622000" y="4807700"/>
              <a:ext cx="80225" cy="73000"/>
            </a:xfrm>
            <a:custGeom>
              <a:avLst/>
              <a:gdLst/>
              <a:ahLst/>
              <a:cxnLst/>
              <a:rect l="l" t="t" r="r" b="b"/>
              <a:pathLst>
                <a:path w="3209" h="2920" extrusionOk="0">
                  <a:moveTo>
                    <a:pt x="2650" y="0"/>
                  </a:moveTo>
                  <a:cubicBezTo>
                    <a:pt x="1665" y="482"/>
                    <a:pt x="770" y="1120"/>
                    <a:pt x="1" y="1899"/>
                  </a:cubicBezTo>
                  <a:cubicBezTo>
                    <a:pt x="959" y="2353"/>
                    <a:pt x="1962" y="2695"/>
                    <a:pt x="2997" y="2920"/>
                  </a:cubicBezTo>
                  <a:cubicBezTo>
                    <a:pt x="3109" y="2061"/>
                    <a:pt x="3195" y="1467"/>
                    <a:pt x="3195" y="1467"/>
                  </a:cubicBezTo>
                  <a:lnTo>
                    <a:pt x="3208" y="1453"/>
                  </a:lnTo>
                  <a:cubicBezTo>
                    <a:pt x="2853" y="1021"/>
                    <a:pt x="2619" y="581"/>
                    <a:pt x="2650" y="203"/>
                  </a:cubicBezTo>
                  <a:cubicBezTo>
                    <a:pt x="2650" y="135"/>
                    <a:pt x="2664" y="68"/>
                    <a:pt x="2682" y="5"/>
                  </a:cubicBezTo>
                  <a:lnTo>
                    <a:pt x="2650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3"/>
            <p:cNvSpPr/>
            <p:nvPr/>
          </p:nvSpPr>
          <p:spPr>
            <a:xfrm>
              <a:off x="3884600" y="4800950"/>
              <a:ext cx="76175" cy="67950"/>
            </a:xfrm>
            <a:custGeom>
              <a:avLst/>
              <a:gdLst/>
              <a:ahLst/>
              <a:cxnLst/>
              <a:rect l="l" t="t" r="r" b="b"/>
              <a:pathLst>
                <a:path w="3047" h="2718" extrusionOk="0">
                  <a:moveTo>
                    <a:pt x="509" y="0"/>
                  </a:moveTo>
                  <a:lnTo>
                    <a:pt x="509" y="0"/>
                  </a:lnTo>
                  <a:cubicBezTo>
                    <a:pt x="559" y="455"/>
                    <a:pt x="334" y="968"/>
                    <a:pt x="1" y="1453"/>
                  </a:cubicBezTo>
                  <a:cubicBezTo>
                    <a:pt x="41" y="1611"/>
                    <a:pt x="154" y="2083"/>
                    <a:pt x="307" y="2717"/>
                  </a:cubicBezTo>
                  <a:cubicBezTo>
                    <a:pt x="1265" y="2376"/>
                    <a:pt x="2183" y="1939"/>
                    <a:pt x="3046" y="1404"/>
                  </a:cubicBezTo>
                  <a:cubicBezTo>
                    <a:pt x="2250" y="851"/>
                    <a:pt x="1400" y="378"/>
                    <a:pt x="509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3"/>
            <p:cNvSpPr/>
            <p:nvPr/>
          </p:nvSpPr>
          <p:spPr>
            <a:xfrm>
              <a:off x="3696900" y="4843900"/>
              <a:ext cx="47375" cy="43775"/>
            </a:xfrm>
            <a:custGeom>
              <a:avLst/>
              <a:gdLst/>
              <a:ahLst/>
              <a:cxnLst/>
              <a:rect l="l" t="t" r="r" b="b"/>
              <a:pathLst>
                <a:path w="1895" h="1751" extrusionOk="0">
                  <a:moveTo>
                    <a:pt x="212" y="1"/>
                  </a:moveTo>
                  <a:lnTo>
                    <a:pt x="199" y="14"/>
                  </a:lnTo>
                  <a:cubicBezTo>
                    <a:pt x="199" y="14"/>
                    <a:pt x="118" y="608"/>
                    <a:pt x="1" y="1467"/>
                  </a:cubicBezTo>
                  <a:cubicBezTo>
                    <a:pt x="617" y="1602"/>
                    <a:pt x="1247" y="1697"/>
                    <a:pt x="1877" y="1751"/>
                  </a:cubicBezTo>
                  <a:cubicBezTo>
                    <a:pt x="1886" y="1616"/>
                    <a:pt x="1890" y="1526"/>
                    <a:pt x="1895" y="1481"/>
                  </a:cubicBezTo>
                  <a:cubicBezTo>
                    <a:pt x="1364" y="1134"/>
                    <a:pt x="680" y="581"/>
                    <a:pt x="212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3"/>
            <p:cNvSpPr/>
            <p:nvPr/>
          </p:nvSpPr>
          <p:spPr>
            <a:xfrm>
              <a:off x="3844675" y="4837275"/>
              <a:ext cx="47600" cy="44550"/>
            </a:xfrm>
            <a:custGeom>
              <a:avLst/>
              <a:gdLst/>
              <a:ahLst/>
              <a:cxnLst/>
              <a:rect l="l" t="t" r="r" b="b"/>
              <a:pathLst>
                <a:path w="1904" h="1782" extrusionOk="0">
                  <a:moveTo>
                    <a:pt x="1598" y="0"/>
                  </a:moveTo>
                  <a:cubicBezTo>
                    <a:pt x="1121" y="702"/>
                    <a:pt x="419" y="1359"/>
                    <a:pt x="1" y="1719"/>
                  </a:cubicBezTo>
                  <a:lnTo>
                    <a:pt x="5" y="1723"/>
                  </a:lnTo>
                  <a:cubicBezTo>
                    <a:pt x="5" y="1723"/>
                    <a:pt x="10" y="1746"/>
                    <a:pt x="19" y="1782"/>
                  </a:cubicBezTo>
                  <a:cubicBezTo>
                    <a:pt x="658" y="1651"/>
                    <a:pt x="1287" y="1476"/>
                    <a:pt x="1904" y="1260"/>
                  </a:cubicBezTo>
                  <a:cubicBezTo>
                    <a:pt x="1751" y="626"/>
                    <a:pt x="1638" y="158"/>
                    <a:pt x="1598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2926;p43">
            <a:extLst>
              <a:ext uri="{FF2B5EF4-FFF2-40B4-BE49-F238E27FC236}">
                <a16:creationId xmlns:a16="http://schemas.microsoft.com/office/drawing/2014/main" id="{E6AF1924-605A-4FD6-9ECF-B3ED617C190C}"/>
              </a:ext>
            </a:extLst>
          </p:cNvPr>
          <p:cNvSpPr txBox="1"/>
          <p:nvPr/>
        </p:nvSpPr>
        <p:spPr>
          <a:xfrm>
            <a:off x="7195208" y="1880756"/>
            <a:ext cx="12729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1911013 A1</a:t>
            </a:r>
            <a:endParaRPr sz="2000" dirty="0">
              <a:solidFill>
                <a:schemeClr val="accen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78" name="Google Shape;2926;p43">
            <a:extLst>
              <a:ext uri="{FF2B5EF4-FFF2-40B4-BE49-F238E27FC236}">
                <a16:creationId xmlns:a16="http://schemas.microsoft.com/office/drawing/2014/main" id="{F8CDA404-25A4-4FAB-9529-E01EDF812690}"/>
              </a:ext>
            </a:extLst>
          </p:cNvPr>
          <p:cNvSpPr txBox="1"/>
          <p:nvPr/>
        </p:nvSpPr>
        <p:spPr>
          <a:xfrm>
            <a:off x="5301480" y="3646126"/>
            <a:ext cx="12729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1911017 A1</a:t>
            </a:r>
            <a:endParaRPr sz="2000" dirty="0">
              <a:solidFill>
                <a:schemeClr val="accent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/>
          <p:nvPr/>
        </p:nvSpPr>
        <p:spPr>
          <a:xfrm>
            <a:off x="4620450" y="923825"/>
            <a:ext cx="3514500" cy="351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21"/>
          <p:cNvCxnSpPr>
            <a:cxnSpLocks/>
          </p:cNvCxnSpPr>
          <p:nvPr/>
        </p:nvCxnSpPr>
        <p:spPr>
          <a:xfrm flipH="1" flipV="1">
            <a:off x="1311350" y="4100911"/>
            <a:ext cx="7775943" cy="3923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1" name="Google Shape;301;p21"/>
          <p:cNvSpPr txBox="1">
            <a:spLocks noGrp="1"/>
          </p:cNvSpPr>
          <p:nvPr>
            <p:ph type="ctrTitle"/>
          </p:nvPr>
        </p:nvSpPr>
        <p:spPr>
          <a:xfrm>
            <a:off x="510465" y="786448"/>
            <a:ext cx="4471672" cy="725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PROBLEM DEFINITION</a:t>
            </a:r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"/>
          </p:nvPr>
        </p:nvSpPr>
        <p:spPr>
          <a:xfrm>
            <a:off x="509830" y="1568002"/>
            <a:ext cx="3595422" cy="226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is a management system console application which overlooks various hospital daily routine activities like keeping the records up to date, manage lab appointments and maintaining the Pharmacy inventory.</a:t>
            </a:r>
            <a:endParaRPr sz="1800" dirty="0"/>
          </a:p>
        </p:txBody>
      </p:sp>
      <p:cxnSp>
        <p:nvCxnSpPr>
          <p:cNvPr id="303" name="Google Shape;303;p21"/>
          <p:cNvCxnSpPr/>
          <p:nvPr/>
        </p:nvCxnSpPr>
        <p:spPr>
          <a:xfrm rot="10800000" flipH="1">
            <a:off x="5150574" y="1597751"/>
            <a:ext cx="1011600" cy="69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04" name="Google Shape;304;p21"/>
          <p:cNvGrpSpPr/>
          <p:nvPr/>
        </p:nvGrpSpPr>
        <p:grpSpPr>
          <a:xfrm>
            <a:off x="3823201" y="2528618"/>
            <a:ext cx="1904597" cy="1916930"/>
            <a:chOff x="661825" y="1465225"/>
            <a:chExt cx="505775" cy="509050"/>
          </a:xfrm>
        </p:grpSpPr>
        <p:sp>
          <p:nvSpPr>
            <p:cNvPr id="305" name="Google Shape;305;p21"/>
            <p:cNvSpPr/>
            <p:nvPr/>
          </p:nvSpPr>
          <p:spPr>
            <a:xfrm>
              <a:off x="661825" y="1468600"/>
              <a:ext cx="505775" cy="505675"/>
            </a:xfrm>
            <a:custGeom>
              <a:avLst/>
              <a:gdLst/>
              <a:ahLst/>
              <a:cxnLst/>
              <a:rect l="l" t="t" r="r" b="b"/>
              <a:pathLst>
                <a:path w="20231" h="20227" extrusionOk="0">
                  <a:moveTo>
                    <a:pt x="10113" y="0"/>
                  </a:moveTo>
                  <a:cubicBezTo>
                    <a:pt x="4530" y="0"/>
                    <a:pt x="0" y="4526"/>
                    <a:pt x="0" y="10113"/>
                  </a:cubicBezTo>
                  <a:cubicBezTo>
                    <a:pt x="0" y="15701"/>
                    <a:pt x="4530" y="20226"/>
                    <a:pt x="10113" y="20226"/>
                  </a:cubicBezTo>
                  <a:cubicBezTo>
                    <a:pt x="15700" y="20226"/>
                    <a:pt x="20230" y="15701"/>
                    <a:pt x="20230" y="10113"/>
                  </a:cubicBezTo>
                  <a:cubicBezTo>
                    <a:pt x="20230" y="4526"/>
                    <a:pt x="15700" y="0"/>
                    <a:pt x="1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770225" y="1468550"/>
              <a:ext cx="294000" cy="504375"/>
            </a:xfrm>
            <a:custGeom>
              <a:avLst/>
              <a:gdLst/>
              <a:ahLst/>
              <a:cxnLst/>
              <a:rect l="l" t="t" r="r" b="b"/>
              <a:pathLst>
                <a:path w="11760" h="20175" extrusionOk="0">
                  <a:moveTo>
                    <a:pt x="5776" y="0"/>
                  </a:moveTo>
                  <a:cubicBezTo>
                    <a:pt x="4736" y="0"/>
                    <a:pt x="3696" y="160"/>
                    <a:pt x="2695" y="479"/>
                  </a:cubicBezTo>
                  <a:cubicBezTo>
                    <a:pt x="3001" y="1042"/>
                    <a:pt x="3442" y="1464"/>
                    <a:pt x="4067" y="1703"/>
                  </a:cubicBezTo>
                  <a:cubicBezTo>
                    <a:pt x="4238" y="1770"/>
                    <a:pt x="4414" y="1815"/>
                    <a:pt x="4589" y="1838"/>
                  </a:cubicBezTo>
                  <a:cubicBezTo>
                    <a:pt x="4823" y="1869"/>
                    <a:pt x="4999" y="2063"/>
                    <a:pt x="4999" y="2297"/>
                  </a:cubicBezTo>
                  <a:lnTo>
                    <a:pt x="4999" y="2328"/>
                  </a:lnTo>
                  <a:cubicBezTo>
                    <a:pt x="4999" y="2580"/>
                    <a:pt x="4792" y="2787"/>
                    <a:pt x="4535" y="2787"/>
                  </a:cubicBezTo>
                  <a:lnTo>
                    <a:pt x="3941" y="2787"/>
                  </a:lnTo>
                  <a:cubicBezTo>
                    <a:pt x="3829" y="2787"/>
                    <a:pt x="3406" y="2836"/>
                    <a:pt x="3312" y="2872"/>
                  </a:cubicBezTo>
                  <a:cubicBezTo>
                    <a:pt x="2263" y="3255"/>
                    <a:pt x="1373" y="4164"/>
                    <a:pt x="860" y="5360"/>
                  </a:cubicBezTo>
                  <a:cubicBezTo>
                    <a:pt x="415" y="6399"/>
                    <a:pt x="293" y="7502"/>
                    <a:pt x="212" y="8451"/>
                  </a:cubicBezTo>
                  <a:cubicBezTo>
                    <a:pt x="1" y="10947"/>
                    <a:pt x="23" y="13458"/>
                    <a:pt x="275" y="15950"/>
                  </a:cubicBezTo>
                  <a:cubicBezTo>
                    <a:pt x="320" y="16377"/>
                    <a:pt x="680" y="16701"/>
                    <a:pt x="1107" y="16706"/>
                  </a:cubicBezTo>
                  <a:cubicBezTo>
                    <a:pt x="1310" y="16706"/>
                    <a:pt x="1508" y="16625"/>
                    <a:pt x="1647" y="16472"/>
                  </a:cubicBezTo>
                  <a:cubicBezTo>
                    <a:pt x="1859" y="16247"/>
                    <a:pt x="1962" y="15936"/>
                    <a:pt x="1926" y="15631"/>
                  </a:cubicBezTo>
                  <a:cubicBezTo>
                    <a:pt x="1697" y="13291"/>
                    <a:pt x="1683" y="10934"/>
                    <a:pt x="1881" y="8595"/>
                  </a:cubicBezTo>
                  <a:cubicBezTo>
                    <a:pt x="1926" y="8023"/>
                    <a:pt x="1994" y="7394"/>
                    <a:pt x="2146" y="6791"/>
                  </a:cubicBezTo>
                  <a:lnTo>
                    <a:pt x="2146" y="19553"/>
                  </a:lnTo>
                  <a:cubicBezTo>
                    <a:pt x="2983" y="19877"/>
                    <a:pt x="3865" y="20084"/>
                    <a:pt x="4756" y="20174"/>
                  </a:cubicBezTo>
                  <a:lnTo>
                    <a:pt x="4756" y="17241"/>
                  </a:lnTo>
                  <a:cubicBezTo>
                    <a:pt x="4756" y="16665"/>
                    <a:pt x="5188" y="16166"/>
                    <a:pt x="5759" y="16130"/>
                  </a:cubicBezTo>
                  <a:cubicBezTo>
                    <a:pt x="5783" y="16128"/>
                    <a:pt x="5807" y="16128"/>
                    <a:pt x="5830" y="16128"/>
                  </a:cubicBezTo>
                  <a:cubicBezTo>
                    <a:pt x="6420" y="16128"/>
                    <a:pt x="6906" y="16604"/>
                    <a:pt x="6906" y="17205"/>
                  </a:cubicBezTo>
                  <a:lnTo>
                    <a:pt x="6906" y="20165"/>
                  </a:lnTo>
                  <a:cubicBezTo>
                    <a:pt x="7806" y="20066"/>
                    <a:pt x="8683" y="19846"/>
                    <a:pt x="9520" y="19513"/>
                  </a:cubicBezTo>
                  <a:lnTo>
                    <a:pt x="9520" y="6449"/>
                  </a:lnTo>
                  <a:cubicBezTo>
                    <a:pt x="9745" y="7151"/>
                    <a:pt x="9826" y="7911"/>
                    <a:pt x="9884" y="8595"/>
                  </a:cubicBezTo>
                  <a:cubicBezTo>
                    <a:pt x="10082" y="10974"/>
                    <a:pt x="10064" y="13368"/>
                    <a:pt x="9826" y="15743"/>
                  </a:cubicBezTo>
                  <a:cubicBezTo>
                    <a:pt x="9785" y="16112"/>
                    <a:pt x="9979" y="16463"/>
                    <a:pt x="10311" y="16625"/>
                  </a:cubicBezTo>
                  <a:cubicBezTo>
                    <a:pt x="10419" y="16679"/>
                    <a:pt x="10536" y="16706"/>
                    <a:pt x="10653" y="16706"/>
                  </a:cubicBezTo>
                  <a:cubicBezTo>
                    <a:pt x="11085" y="16706"/>
                    <a:pt x="11445" y="16377"/>
                    <a:pt x="11486" y="15950"/>
                  </a:cubicBezTo>
                  <a:cubicBezTo>
                    <a:pt x="11742" y="13458"/>
                    <a:pt x="11760" y="10952"/>
                    <a:pt x="11553" y="8455"/>
                  </a:cubicBezTo>
                  <a:cubicBezTo>
                    <a:pt x="11472" y="7502"/>
                    <a:pt x="11351" y="6399"/>
                    <a:pt x="10905" y="5360"/>
                  </a:cubicBezTo>
                  <a:cubicBezTo>
                    <a:pt x="10392" y="4164"/>
                    <a:pt x="9497" y="3259"/>
                    <a:pt x="8454" y="2872"/>
                  </a:cubicBezTo>
                  <a:cubicBezTo>
                    <a:pt x="8332" y="2827"/>
                    <a:pt x="7851" y="2791"/>
                    <a:pt x="7729" y="2791"/>
                  </a:cubicBezTo>
                  <a:lnTo>
                    <a:pt x="7135" y="2791"/>
                  </a:lnTo>
                  <a:cubicBezTo>
                    <a:pt x="6879" y="2791"/>
                    <a:pt x="6672" y="2585"/>
                    <a:pt x="6672" y="2328"/>
                  </a:cubicBezTo>
                  <a:lnTo>
                    <a:pt x="6672" y="2306"/>
                  </a:lnTo>
                  <a:cubicBezTo>
                    <a:pt x="6672" y="2076"/>
                    <a:pt x="6839" y="1878"/>
                    <a:pt x="7068" y="1847"/>
                  </a:cubicBezTo>
                  <a:cubicBezTo>
                    <a:pt x="7261" y="1820"/>
                    <a:pt x="7455" y="1775"/>
                    <a:pt x="7644" y="1703"/>
                  </a:cubicBezTo>
                  <a:cubicBezTo>
                    <a:pt x="8251" y="1469"/>
                    <a:pt x="8687" y="1064"/>
                    <a:pt x="8993" y="524"/>
                  </a:cubicBezTo>
                  <a:cubicBezTo>
                    <a:pt x="7950" y="175"/>
                    <a:pt x="6863" y="0"/>
                    <a:pt x="57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846700" y="1707800"/>
              <a:ext cx="139250" cy="91400"/>
            </a:xfrm>
            <a:custGeom>
              <a:avLst/>
              <a:gdLst/>
              <a:ahLst/>
              <a:cxnLst/>
              <a:rect l="l" t="t" r="r" b="b"/>
              <a:pathLst>
                <a:path w="5570" h="3656" extrusionOk="0">
                  <a:moveTo>
                    <a:pt x="4400" y="1"/>
                  </a:moveTo>
                  <a:cubicBezTo>
                    <a:pt x="4180" y="1"/>
                    <a:pt x="3977" y="113"/>
                    <a:pt x="3860" y="302"/>
                  </a:cubicBezTo>
                  <a:cubicBezTo>
                    <a:pt x="3600" y="734"/>
                    <a:pt x="2970" y="1481"/>
                    <a:pt x="1737" y="1481"/>
                  </a:cubicBezTo>
                  <a:cubicBezTo>
                    <a:pt x="1" y="1481"/>
                    <a:pt x="379" y="2943"/>
                    <a:pt x="1224" y="3388"/>
                  </a:cubicBezTo>
                  <a:cubicBezTo>
                    <a:pt x="1431" y="3497"/>
                    <a:pt x="2046" y="3656"/>
                    <a:pt x="2728" y="3656"/>
                  </a:cubicBezTo>
                  <a:cubicBezTo>
                    <a:pt x="4026" y="3656"/>
                    <a:pt x="5569" y="3082"/>
                    <a:pt x="5021" y="500"/>
                  </a:cubicBezTo>
                  <a:cubicBezTo>
                    <a:pt x="4958" y="208"/>
                    <a:pt x="4697" y="1"/>
                    <a:pt x="440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871900" y="1762225"/>
              <a:ext cx="90550" cy="22875"/>
            </a:xfrm>
            <a:custGeom>
              <a:avLst/>
              <a:gdLst/>
              <a:ahLst/>
              <a:cxnLst/>
              <a:rect l="l" t="t" r="r" b="b"/>
              <a:pathLst>
                <a:path w="3622" h="915" extrusionOk="0">
                  <a:moveTo>
                    <a:pt x="2513" y="1"/>
                  </a:moveTo>
                  <a:cubicBezTo>
                    <a:pt x="2381" y="1"/>
                    <a:pt x="2279" y="145"/>
                    <a:pt x="2214" y="271"/>
                  </a:cubicBezTo>
                  <a:cubicBezTo>
                    <a:pt x="2150" y="406"/>
                    <a:pt x="2040" y="557"/>
                    <a:pt x="1908" y="557"/>
                  </a:cubicBezTo>
                  <a:cubicBezTo>
                    <a:pt x="1899" y="557"/>
                    <a:pt x="1890" y="556"/>
                    <a:pt x="1881" y="555"/>
                  </a:cubicBezTo>
                  <a:cubicBezTo>
                    <a:pt x="1736" y="528"/>
                    <a:pt x="1651" y="343"/>
                    <a:pt x="1508" y="343"/>
                  </a:cubicBezTo>
                  <a:cubicBezTo>
                    <a:pt x="1505" y="343"/>
                    <a:pt x="1502" y="343"/>
                    <a:pt x="1498" y="343"/>
                  </a:cubicBezTo>
                  <a:cubicBezTo>
                    <a:pt x="1363" y="348"/>
                    <a:pt x="1291" y="510"/>
                    <a:pt x="1170" y="559"/>
                  </a:cubicBezTo>
                  <a:cubicBezTo>
                    <a:pt x="1145" y="568"/>
                    <a:pt x="1121" y="572"/>
                    <a:pt x="1097" y="572"/>
                  </a:cubicBezTo>
                  <a:cubicBezTo>
                    <a:pt x="947" y="572"/>
                    <a:pt x="813" y="421"/>
                    <a:pt x="666" y="348"/>
                  </a:cubicBezTo>
                  <a:cubicBezTo>
                    <a:pt x="613" y="321"/>
                    <a:pt x="545" y="309"/>
                    <a:pt x="473" y="309"/>
                  </a:cubicBezTo>
                  <a:cubicBezTo>
                    <a:pt x="259" y="309"/>
                    <a:pt x="12" y="422"/>
                    <a:pt x="5" y="640"/>
                  </a:cubicBezTo>
                  <a:cubicBezTo>
                    <a:pt x="0" y="772"/>
                    <a:pt x="31" y="817"/>
                    <a:pt x="80" y="817"/>
                  </a:cubicBezTo>
                  <a:cubicBezTo>
                    <a:pt x="171" y="817"/>
                    <a:pt x="324" y="662"/>
                    <a:pt x="423" y="627"/>
                  </a:cubicBezTo>
                  <a:cubicBezTo>
                    <a:pt x="451" y="616"/>
                    <a:pt x="479" y="611"/>
                    <a:pt x="506" y="611"/>
                  </a:cubicBezTo>
                  <a:cubicBezTo>
                    <a:pt x="725" y="611"/>
                    <a:pt x="923" y="914"/>
                    <a:pt x="1146" y="914"/>
                  </a:cubicBezTo>
                  <a:cubicBezTo>
                    <a:pt x="1167" y="914"/>
                    <a:pt x="1189" y="911"/>
                    <a:pt x="1211" y="905"/>
                  </a:cubicBezTo>
                  <a:cubicBezTo>
                    <a:pt x="1336" y="874"/>
                    <a:pt x="1426" y="739"/>
                    <a:pt x="1552" y="730"/>
                  </a:cubicBezTo>
                  <a:cubicBezTo>
                    <a:pt x="1558" y="730"/>
                    <a:pt x="1564" y="729"/>
                    <a:pt x="1569" y="729"/>
                  </a:cubicBezTo>
                  <a:cubicBezTo>
                    <a:pt x="1723" y="729"/>
                    <a:pt x="1837" y="901"/>
                    <a:pt x="1989" y="901"/>
                  </a:cubicBezTo>
                  <a:cubicBezTo>
                    <a:pt x="1990" y="901"/>
                    <a:pt x="1991" y="901"/>
                    <a:pt x="1993" y="901"/>
                  </a:cubicBezTo>
                  <a:cubicBezTo>
                    <a:pt x="2237" y="901"/>
                    <a:pt x="2327" y="492"/>
                    <a:pt x="2574" y="492"/>
                  </a:cubicBezTo>
                  <a:cubicBezTo>
                    <a:pt x="2577" y="491"/>
                    <a:pt x="2580" y="491"/>
                    <a:pt x="2584" y="491"/>
                  </a:cubicBezTo>
                  <a:cubicBezTo>
                    <a:pt x="2665" y="491"/>
                    <a:pt x="2739" y="542"/>
                    <a:pt x="2817" y="577"/>
                  </a:cubicBezTo>
                  <a:cubicBezTo>
                    <a:pt x="2892" y="607"/>
                    <a:pt x="2970" y="622"/>
                    <a:pt x="3047" y="622"/>
                  </a:cubicBezTo>
                  <a:cubicBezTo>
                    <a:pt x="3236" y="622"/>
                    <a:pt x="3418" y="534"/>
                    <a:pt x="3536" y="375"/>
                  </a:cubicBezTo>
                  <a:cubicBezTo>
                    <a:pt x="3622" y="334"/>
                    <a:pt x="3568" y="181"/>
                    <a:pt x="3473" y="163"/>
                  </a:cubicBezTo>
                  <a:cubicBezTo>
                    <a:pt x="3462" y="161"/>
                    <a:pt x="3451" y="160"/>
                    <a:pt x="3440" y="160"/>
                  </a:cubicBezTo>
                  <a:cubicBezTo>
                    <a:pt x="3358" y="160"/>
                    <a:pt x="3279" y="215"/>
                    <a:pt x="3208" y="262"/>
                  </a:cubicBezTo>
                  <a:cubicBezTo>
                    <a:pt x="3141" y="313"/>
                    <a:pt x="3060" y="364"/>
                    <a:pt x="2978" y="364"/>
                  </a:cubicBezTo>
                  <a:cubicBezTo>
                    <a:pt x="2966" y="364"/>
                    <a:pt x="2954" y="363"/>
                    <a:pt x="2942" y="361"/>
                  </a:cubicBezTo>
                  <a:cubicBezTo>
                    <a:pt x="2767" y="321"/>
                    <a:pt x="2731" y="51"/>
                    <a:pt x="2556" y="6"/>
                  </a:cubicBezTo>
                  <a:cubicBezTo>
                    <a:pt x="2541" y="2"/>
                    <a:pt x="2527" y="1"/>
                    <a:pt x="2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885600" y="1757700"/>
              <a:ext cx="36700" cy="10825"/>
            </a:xfrm>
            <a:custGeom>
              <a:avLst/>
              <a:gdLst/>
              <a:ahLst/>
              <a:cxnLst/>
              <a:rect l="l" t="t" r="r" b="b"/>
              <a:pathLst>
                <a:path w="1468" h="433" extrusionOk="0">
                  <a:moveTo>
                    <a:pt x="877" y="0"/>
                  </a:moveTo>
                  <a:cubicBezTo>
                    <a:pt x="869" y="0"/>
                    <a:pt x="860" y="1"/>
                    <a:pt x="851" y="2"/>
                  </a:cubicBezTo>
                  <a:cubicBezTo>
                    <a:pt x="730" y="25"/>
                    <a:pt x="667" y="178"/>
                    <a:pt x="546" y="205"/>
                  </a:cubicBezTo>
                  <a:cubicBezTo>
                    <a:pt x="534" y="207"/>
                    <a:pt x="522" y="208"/>
                    <a:pt x="511" y="208"/>
                  </a:cubicBezTo>
                  <a:cubicBezTo>
                    <a:pt x="386" y="208"/>
                    <a:pt x="273" y="76"/>
                    <a:pt x="145" y="76"/>
                  </a:cubicBezTo>
                  <a:cubicBezTo>
                    <a:pt x="135" y="76"/>
                    <a:pt x="124" y="77"/>
                    <a:pt x="114" y="79"/>
                  </a:cubicBezTo>
                  <a:cubicBezTo>
                    <a:pt x="73" y="83"/>
                    <a:pt x="33" y="110"/>
                    <a:pt x="19" y="155"/>
                  </a:cubicBezTo>
                  <a:cubicBezTo>
                    <a:pt x="0" y="224"/>
                    <a:pt x="42" y="232"/>
                    <a:pt x="86" y="232"/>
                  </a:cubicBezTo>
                  <a:cubicBezTo>
                    <a:pt x="100" y="232"/>
                    <a:pt x="113" y="231"/>
                    <a:pt x="126" y="231"/>
                  </a:cubicBezTo>
                  <a:cubicBezTo>
                    <a:pt x="131" y="231"/>
                    <a:pt x="136" y="231"/>
                    <a:pt x="141" y="232"/>
                  </a:cubicBezTo>
                  <a:cubicBezTo>
                    <a:pt x="213" y="241"/>
                    <a:pt x="285" y="277"/>
                    <a:pt x="343" y="326"/>
                  </a:cubicBezTo>
                  <a:cubicBezTo>
                    <a:pt x="401" y="376"/>
                    <a:pt x="475" y="432"/>
                    <a:pt x="549" y="432"/>
                  </a:cubicBezTo>
                  <a:cubicBezTo>
                    <a:pt x="567" y="432"/>
                    <a:pt x="586" y="429"/>
                    <a:pt x="604" y="421"/>
                  </a:cubicBezTo>
                  <a:cubicBezTo>
                    <a:pt x="654" y="394"/>
                    <a:pt x="685" y="344"/>
                    <a:pt x="721" y="304"/>
                  </a:cubicBezTo>
                  <a:cubicBezTo>
                    <a:pt x="777" y="250"/>
                    <a:pt x="849" y="222"/>
                    <a:pt x="923" y="222"/>
                  </a:cubicBezTo>
                  <a:cubicBezTo>
                    <a:pt x="961" y="222"/>
                    <a:pt x="999" y="230"/>
                    <a:pt x="1036" y="245"/>
                  </a:cubicBezTo>
                  <a:cubicBezTo>
                    <a:pt x="1112" y="281"/>
                    <a:pt x="1171" y="349"/>
                    <a:pt x="1252" y="362"/>
                  </a:cubicBezTo>
                  <a:cubicBezTo>
                    <a:pt x="1259" y="363"/>
                    <a:pt x="1266" y="363"/>
                    <a:pt x="1273" y="363"/>
                  </a:cubicBezTo>
                  <a:cubicBezTo>
                    <a:pt x="1377" y="363"/>
                    <a:pt x="1467" y="274"/>
                    <a:pt x="1459" y="164"/>
                  </a:cubicBezTo>
                  <a:cubicBezTo>
                    <a:pt x="1455" y="127"/>
                    <a:pt x="1423" y="82"/>
                    <a:pt x="1386" y="82"/>
                  </a:cubicBezTo>
                  <a:cubicBezTo>
                    <a:pt x="1379" y="82"/>
                    <a:pt x="1372" y="84"/>
                    <a:pt x="1364" y="88"/>
                  </a:cubicBezTo>
                  <a:cubicBezTo>
                    <a:pt x="1351" y="92"/>
                    <a:pt x="1337" y="101"/>
                    <a:pt x="1328" y="115"/>
                  </a:cubicBezTo>
                  <a:cubicBezTo>
                    <a:pt x="1304" y="133"/>
                    <a:pt x="1275" y="140"/>
                    <a:pt x="1245" y="140"/>
                  </a:cubicBezTo>
                  <a:cubicBezTo>
                    <a:pt x="1191" y="140"/>
                    <a:pt x="1131" y="117"/>
                    <a:pt x="1085" y="88"/>
                  </a:cubicBezTo>
                  <a:cubicBezTo>
                    <a:pt x="1021" y="48"/>
                    <a:pt x="950" y="0"/>
                    <a:pt x="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932625" y="1780400"/>
              <a:ext cx="20375" cy="8225"/>
            </a:xfrm>
            <a:custGeom>
              <a:avLst/>
              <a:gdLst/>
              <a:ahLst/>
              <a:cxnLst/>
              <a:rect l="l" t="t" r="r" b="b"/>
              <a:pathLst>
                <a:path w="815" h="329" extrusionOk="0">
                  <a:moveTo>
                    <a:pt x="728" y="0"/>
                  </a:moveTo>
                  <a:cubicBezTo>
                    <a:pt x="717" y="0"/>
                    <a:pt x="707" y="1"/>
                    <a:pt x="698" y="3"/>
                  </a:cubicBezTo>
                  <a:cubicBezTo>
                    <a:pt x="580" y="25"/>
                    <a:pt x="497" y="147"/>
                    <a:pt x="382" y="147"/>
                  </a:cubicBezTo>
                  <a:cubicBezTo>
                    <a:pt x="378" y="147"/>
                    <a:pt x="374" y="147"/>
                    <a:pt x="370" y="147"/>
                  </a:cubicBezTo>
                  <a:cubicBezTo>
                    <a:pt x="294" y="140"/>
                    <a:pt x="221" y="81"/>
                    <a:pt x="148" y="81"/>
                  </a:cubicBezTo>
                  <a:cubicBezTo>
                    <a:pt x="121" y="81"/>
                    <a:pt x="95" y="89"/>
                    <a:pt x="68" y="111"/>
                  </a:cubicBezTo>
                  <a:cubicBezTo>
                    <a:pt x="19" y="156"/>
                    <a:pt x="1" y="219"/>
                    <a:pt x="14" y="286"/>
                  </a:cubicBezTo>
                  <a:cubicBezTo>
                    <a:pt x="28" y="318"/>
                    <a:pt x="39" y="329"/>
                    <a:pt x="51" y="329"/>
                  </a:cubicBezTo>
                  <a:cubicBezTo>
                    <a:pt x="70" y="329"/>
                    <a:pt x="91" y="301"/>
                    <a:pt x="127" y="282"/>
                  </a:cubicBezTo>
                  <a:cubicBezTo>
                    <a:pt x="162" y="261"/>
                    <a:pt x="195" y="254"/>
                    <a:pt x="229" y="254"/>
                  </a:cubicBezTo>
                  <a:cubicBezTo>
                    <a:pt x="288" y="254"/>
                    <a:pt x="347" y="276"/>
                    <a:pt x="419" y="282"/>
                  </a:cubicBezTo>
                  <a:cubicBezTo>
                    <a:pt x="426" y="282"/>
                    <a:pt x="433" y="283"/>
                    <a:pt x="440" y="283"/>
                  </a:cubicBezTo>
                  <a:cubicBezTo>
                    <a:pt x="553" y="283"/>
                    <a:pt x="659" y="215"/>
                    <a:pt x="752" y="151"/>
                  </a:cubicBezTo>
                  <a:cubicBezTo>
                    <a:pt x="783" y="133"/>
                    <a:pt x="815" y="106"/>
                    <a:pt x="815" y="70"/>
                  </a:cubicBezTo>
                  <a:cubicBezTo>
                    <a:pt x="815" y="44"/>
                    <a:pt x="797" y="21"/>
                    <a:pt x="774" y="8"/>
                  </a:cubicBezTo>
                  <a:cubicBezTo>
                    <a:pt x="759" y="2"/>
                    <a:pt x="743" y="0"/>
                    <a:pt x="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844125" y="1697350"/>
              <a:ext cx="114725" cy="40375"/>
            </a:xfrm>
            <a:custGeom>
              <a:avLst/>
              <a:gdLst/>
              <a:ahLst/>
              <a:cxnLst/>
              <a:rect l="l" t="t" r="r" b="b"/>
              <a:pathLst>
                <a:path w="4589" h="1615" extrusionOk="0">
                  <a:moveTo>
                    <a:pt x="2253" y="0"/>
                  </a:moveTo>
                  <a:cubicBezTo>
                    <a:pt x="1694" y="0"/>
                    <a:pt x="1095" y="65"/>
                    <a:pt x="630" y="360"/>
                  </a:cubicBezTo>
                  <a:cubicBezTo>
                    <a:pt x="441" y="473"/>
                    <a:pt x="288" y="639"/>
                    <a:pt x="185" y="837"/>
                  </a:cubicBezTo>
                  <a:cubicBezTo>
                    <a:pt x="108" y="990"/>
                    <a:pt x="0" y="1242"/>
                    <a:pt x="54" y="1418"/>
                  </a:cubicBezTo>
                  <a:cubicBezTo>
                    <a:pt x="81" y="1517"/>
                    <a:pt x="167" y="1589"/>
                    <a:pt x="275" y="1602"/>
                  </a:cubicBezTo>
                  <a:cubicBezTo>
                    <a:pt x="314" y="1611"/>
                    <a:pt x="353" y="1615"/>
                    <a:pt x="393" y="1615"/>
                  </a:cubicBezTo>
                  <a:cubicBezTo>
                    <a:pt x="623" y="1615"/>
                    <a:pt x="859" y="1487"/>
                    <a:pt x="1066" y="1418"/>
                  </a:cubicBezTo>
                  <a:cubicBezTo>
                    <a:pt x="2169" y="1035"/>
                    <a:pt x="4589" y="95"/>
                    <a:pt x="2659" y="10"/>
                  </a:cubicBezTo>
                  <a:cubicBezTo>
                    <a:pt x="2528" y="4"/>
                    <a:pt x="2392" y="0"/>
                    <a:pt x="2253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860100" y="1797325"/>
              <a:ext cx="112025" cy="63700"/>
            </a:xfrm>
            <a:custGeom>
              <a:avLst/>
              <a:gdLst/>
              <a:ahLst/>
              <a:cxnLst/>
              <a:rect l="l" t="t" r="r" b="b"/>
              <a:pathLst>
                <a:path w="4481" h="2548" extrusionOk="0">
                  <a:moveTo>
                    <a:pt x="222" y="1"/>
                  </a:moveTo>
                  <a:cubicBezTo>
                    <a:pt x="99" y="1"/>
                    <a:pt x="0" y="102"/>
                    <a:pt x="0" y="226"/>
                  </a:cubicBezTo>
                  <a:cubicBezTo>
                    <a:pt x="0" y="446"/>
                    <a:pt x="112" y="734"/>
                    <a:pt x="666" y="847"/>
                  </a:cubicBezTo>
                  <a:cubicBezTo>
                    <a:pt x="1044" y="922"/>
                    <a:pt x="1426" y="960"/>
                    <a:pt x="1808" y="960"/>
                  </a:cubicBezTo>
                  <a:cubicBezTo>
                    <a:pt x="2354" y="960"/>
                    <a:pt x="2899" y="883"/>
                    <a:pt x="3428" y="730"/>
                  </a:cubicBezTo>
                  <a:lnTo>
                    <a:pt x="3459" y="721"/>
                  </a:lnTo>
                  <a:cubicBezTo>
                    <a:pt x="3572" y="689"/>
                    <a:pt x="3706" y="649"/>
                    <a:pt x="3816" y="649"/>
                  </a:cubicBezTo>
                  <a:cubicBezTo>
                    <a:pt x="3878" y="649"/>
                    <a:pt x="3932" y="662"/>
                    <a:pt x="3972" y="694"/>
                  </a:cubicBezTo>
                  <a:cubicBezTo>
                    <a:pt x="4004" y="716"/>
                    <a:pt x="4017" y="757"/>
                    <a:pt x="4013" y="797"/>
                  </a:cubicBezTo>
                  <a:cubicBezTo>
                    <a:pt x="4004" y="883"/>
                    <a:pt x="3954" y="964"/>
                    <a:pt x="3878" y="1013"/>
                  </a:cubicBezTo>
                  <a:cubicBezTo>
                    <a:pt x="3725" y="1107"/>
                    <a:pt x="3500" y="1112"/>
                    <a:pt x="3306" y="1116"/>
                  </a:cubicBezTo>
                  <a:lnTo>
                    <a:pt x="877" y="1161"/>
                  </a:lnTo>
                  <a:cubicBezTo>
                    <a:pt x="792" y="1166"/>
                    <a:pt x="495" y="1184"/>
                    <a:pt x="315" y="1386"/>
                  </a:cubicBezTo>
                  <a:cubicBezTo>
                    <a:pt x="229" y="1485"/>
                    <a:pt x="189" y="1616"/>
                    <a:pt x="202" y="1746"/>
                  </a:cubicBezTo>
                  <a:cubicBezTo>
                    <a:pt x="216" y="1886"/>
                    <a:pt x="288" y="2016"/>
                    <a:pt x="400" y="2102"/>
                  </a:cubicBezTo>
                  <a:cubicBezTo>
                    <a:pt x="558" y="2222"/>
                    <a:pt x="787" y="2261"/>
                    <a:pt x="1038" y="2261"/>
                  </a:cubicBezTo>
                  <a:cubicBezTo>
                    <a:pt x="1303" y="2261"/>
                    <a:pt x="1592" y="2217"/>
                    <a:pt x="1849" y="2178"/>
                  </a:cubicBezTo>
                  <a:cubicBezTo>
                    <a:pt x="1984" y="2156"/>
                    <a:pt x="2119" y="2138"/>
                    <a:pt x="2254" y="2133"/>
                  </a:cubicBezTo>
                  <a:cubicBezTo>
                    <a:pt x="2326" y="2142"/>
                    <a:pt x="2402" y="2169"/>
                    <a:pt x="2470" y="2210"/>
                  </a:cubicBezTo>
                  <a:cubicBezTo>
                    <a:pt x="2384" y="2363"/>
                    <a:pt x="2497" y="2547"/>
                    <a:pt x="2668" y="2547"/>
                  </a:cubicBezTo>
                  <a:cubicBezTo>
                    <a:pt x="2731" y="2543"/>
                    <a:pt x="2789" y="2516"/>
                    <a:pt x="2830" y="2471"/>
                  </a:cubicBezTo>
                  <a:cubicBezTo>
                    <a:pt x="2938" y="2363"/>
                    <a:pt x="2974" y="2205"/>
                    <a:pt x="2924" y="2061"/>
                  </a:cubicBezTo>
                  <a:cubicBezTo>
                    <a:pt x="2821" y="1800"/>
                    <a:pt x="2438" y="1683"/>
                    <a:pt x="2281" y="1674"/>
                  </a:cubicBezTo>
                  <a:cubicBezTo>
                    <a:pt x="2110" y="1674"/>
                    <a:pt x="1943" y="1692"/>
                    <a:pt x="1777" y="1724"/>
                  </a:cubicBezTo>
                  <a:cubicBezTo>
                    <a:pt x="1574" y="1755"/>
                    <a:pt x="1260" y="1803"/>
                    <a:pt x="1012" y="1803"/>
                  </a:cubicBezTo>
                  <a:cubicBezTo>
                    <a:pt x="864" y="1803"/>
                    <a:pt x="739" y="1786"/>
                    <a:pt x="675" y="1737"/>
                  </a:cubicBezTo>
                  <a:cubicBezTo>
                    <a:pt x="661" y="1728"/>
                    <a:pt x="657" y="1719"/>
                    <a:pt x="652" y="1683"/>
                  </a:cubicBezTo>
                  <a:cubicBezTo>
                    <a:pt x="666" y="1661"/>
                    <a:pt x="765" y="1611"/>
                    <a:pt x="886" y="1611"/>
                  </a:cubicBezTo>
                  <a:lnTo>
                    <a:pt x="3311" y="1566"/>
                  </a:lnTo>
                  <a:cubicBezTo>
                    <a:pt x="3554" y="1566"/>
                    <a:pt x="3855" y="1562"/>
                    <a:pt x="4116" y="1400"/>
                  </a:cubicBezTo>
                  <a:cubicBezTo>
                    <a:pt x="4314" y="1274"/>
                    <a:pt x="4445" y="1062"/>
                    <a:pt x="4467" y="829"/>
                  </a:cubicBezTo>
                  <a:cubicBezTo>
                    <a:pt x="4481" y="640"/>
                    <a:pt x="4400" y="460"/>
                    <a:pt x="4256" y="343"/>
                  </a:cubicBezTo>
                  <a:cubicBezTo>
                    <a:pt x="4120" y="232"/>
                    <a:pt x="3968" y="195"/>
                    <a:pt x="3818" y="195"/>
                  </a:cubicBezTo>
                  <a:cubicBezTo>
                    <a:pt x="3640" y="195"/>
                    <a:pt x="3466" y="247"/>
                    <a:pt x="3329" y="289"/>
                  </a:cubicBezTo>
                  <a:lnTo>
                    <a:pt x="3298" y="293"/>
                  </a:lnTo>
                  <a:cubicBezTo>
                    <a:pt x="2812" y="436"/>
                    <a:pt x="2310" y="507"/>
                    <a:pt x="1808" y="507"/>
                  </a:cubicBezTo>
                  <a:cubicBezTo>
                    <a:pt x="1455" y="507"/>
                    <a:pt x="1101" y="472"/>
                    <a:pt x="751" y="401"/>
                  </a:cubicBezTo>
                  <a:cubicBezTo>
                    <a:pt x="553" y="361"/>
                    <a:pt x="454" y="302"/>
                    <a:pt x="454" y="230"/>
                  </a:cubicBezTo>
                  <a:cubicBezTo>
                    <a:pt x="454" y="104"/>
                    <a:pt x="355" y="1"/>
                    <a:pt x="229" y="1"/>
                  </a:cubicBezTo>
                  <a:cubicBezTo>
                    <a:pt x="227" y="1"/>
                    <a:pt x="224" y="1"/>
                    <a:pt x="222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834225" y="1751100"/>
              <a:ext cx="25450" cy="39700"/>
            </a:xfrm>
            <a:custGeom>
              <a:avLst/>
              <a:gdLst/>
              <a:ahLst/>
              <a:cxnLst/>
              <a:rect l="l" t="t" r="r" b="b"/>
              <a:pathLst>
                <a:path w="1018" h="1588" extrusionOk="0">
                  <a:moveTo>
                    <a:pt x="483" y="1"/>
                  </a:moveTo>
                  <a:cubicBezTo>
                    <a:pt x="443" y="1"/>
                    <a:pt x="403" y="7"/>
                    <a:pt x="365" y="19"/>
                  </a:cubicBezTo>
                  <a:cubicBezTo>
                    <a:pt x="185" y="77"/>
                    <a:pt x="63" y="257"/>
                    <a:pt x="27" y="442"/>
                  </a:cubicBezTo>
                  <a:cubicBezTo>
                    <a:pt x="0" y="626"/>
                    <a:pt x="23" y="820"/>
                    <a:pt x="95" y="995"/>
                  </a:cubicBezTo>
                  <a:cubicBezTo>
                    <a:pt x="188" y="1270"/>
                    <a:pt x="315" y="1588"/>
                    <a:pt x="579" y="1588"/>
                  </a:cubicBezTo>
                  <a:cubicBezTo>
                    <a:pt x="648" y="1588"/>
                    <a:pt x="726" y="1566"/>
                    <a:pt x="815" y="1517"/>
                  </a:cubicBezTo>
                  <a:cubicBezTo>
                    <a:pt x="927" y="1454"/>
                    <a:pt x="1017" y="1332"/>
                    <a:pt x="995" y="1202"/>
                  </a:cubicBezTo>
                  <a:cubicBezTo>
                    <a:pt x="972" y="1072"/>
                    <a:pt x="851" y="977"/>
                    <a:pt x="810" y="856"/>
                  </a:cubicBezTo>
                  <a:cubicBezTo>
                    <a:pt x="743" y="653"/>
                    <a:pt x="896" y="428"/>
                    <a:pt x="828" y="226"/>
                  </a:cubicBezTo>
                  <a:cubicBezTo>
                    <a:pt x="782" y="84"/>
                    <a:pt x="632" y="1"/>
                    <a:pt x="483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974575" y="1744925"/>
              <a:ext cx="25325" cy="39700"/>
            </a:xfrm>
            <a:custGeom>
              <a:avLst/>
              <a:gdLst/>
              <a:ahLst/>
              <a:cxnLst/>
              <a:rect l="l" t="t" r="r" b="b"/>
              <a:pathLst>
                <a:path w="1013" h="1588" extrusionOk="0">
                  <a:moveTo>
                    <a:pt x="531" y="0"/>
                  </a:moveTo>
                  <a:cubicBezTo>
                    <a:pt x="381" y="0"/>
                    <a:pt x="231" y="83"/>
                    <a:pt x="185" y="225"/>
                  </a:cubicBezTo>
                  <a:cubicBezTo>
                    <a:pt x="122" y="428"/>
                    <a:pt x="271" y="653"/>
                    <a:pt x="203" y="855"/>
                  </a:cubicBezTo>
                  <a:cubicBezTo>
                    <a:pt x="163" y="981"/>
                    <a:pt x="41" y="1071"/>
                    <a:pt x="19" y="1202"/>
                  </a:cubicBezTo>
                  <a:cubicBezTo>
                    <a:pt x="1" y="1332"/>
                    <a:pt x="86" y="1458"/>
                    <a:pt x="199" y="1516"/>
                  </a:cubicBezTo>
                  <a:cubicBezTo>
                    <a:pt x="288" y="1566"/>
                    <a:pt x="366" y="1587"/>
                    <a:pt x="434" y="1587"/>
                  </a:cubicBezTo>
                  <a:cubicBezTo>
                    <a:pt x="699" y="1587"/>
                    <a:pt x="826" y="1270"/>
                    <a:pt x="923" y="995"/>
                  </a:cubicBezTo>
                  <a:cubicBezTo>
                    <a:pt x="990" y="819"/>
                    <a:pt x="1013" y="630"/>
                    <a:pt x="986" y="441"/>
                  </a:cubicBezTo>
                  <a:cubicBezTo>
                    <a:pt x="950" y="257"/>
                    <a:pt x="828" y="81"/>
                    <a:pt x="648" y="18"/>
                  </a:cubicBezTo>
                  <a:cubicBezTo>
                    <a:pt x="610" y="6"/>
                    <a:pt x="571" y="0"/>
                    <a:pt x="531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819500" y="1465225"/>
              <a:ext cx="195475" cy="222400"/>
            </a:xfrm>
            <a:custGeom>
              <a:avLst/>
              <a:gdLst/>
              <a:ahLst/>
              <a:cxnLst/>
              <a:rect l="l" t="t" r="r" b="b"/>
              <a:pathLst>
                <a:path w="7819" h="8896" extrusionOk="0">
                  <a:moveTo>
                    <a:pt x="3603" y="0"/>
                  </a:moveTo>
                  <a:cubicBezTo>
                    <a:pt x="3527" y="0"/>
                    <a:pt x="3464" y="63"/>
                    <a:pt x="3464" y="140"/>
                  </a:cubicBezTo>
                  <a:lnTo>
                    <a:pt x="3464" y="243"/>
                  </a:lnTo>
                  <a:cubicBezTo>
                    <a:pt x="3464" y="293"/>
                    <a:pt x="3491" y="338"/>
                    <a:pt x="3536" y="365"/>
                  </a:cubicBezTo>
                  <a:cubicBezTo>
                    <a:pt x="3644" y="432"/>
                    <a:pt x="3707" y="545"/>
                    <a:pt x="3707" y="671"/>
                  </a:cubicBezTo>
                  <a:lnTo>
                    <a:pt x="3707" y="4818"/>
                  </a:lnTo>
                  <a:cubicBezTo>
                    <a:pt x="3702" y="4881"/>
                    <a:pt x="3689" y="4944"/>
                    <a:pt x="3662" y="5003"/>
                  </a:cubicBezTo>
                  <a:cubicBezTo>
                    <a:pt x="3648" y="5034"/>
                    <a:pt x="3626" y="5066"/>
                    <a:pt x="3603" y="5088"/>
                  </a:cubicBezTo>
                  <a:cubicBezTo>
                    <a:pt x="3574" y="5120"/>
                    <a:pt x="3536" y="5134"/>
                    <a:pt x="3500" y="5134"/>
                  </a:cubicBezTo>
                  <a:cubicBezTo>
                    <a:pt x="3426" y="5134"/>
                    <a:pt x="3356" y="5077"/>
                    <a:pt x="3356" y="4989"/>
                  </a:cubicBezTo>
                  <a:lnTo>
                    <a:pt x="3356" y="3896"/>
                  </a:lnTo>
                  <a:cubicBezTo>
                    <a:pt x="3356" y="3562"/>
                    <a:pt x="3199" y="3416"/>
                    <a:pt x="2963" y="3416"/>
                  </a:cubicBezTo>
                  <a:cubicBezTo>
                    <a:pt x="2373" y="3416"/>
                    <a:pt x="1286" y="4323"/>
                    <a:pt x="891" y="5466"/>
                  </a:cubicBezTo>
                  <a:cubicBezTo>
                    <a:pt x="391" y="6906"/>
                    <a:pt x="0" y="8759"/>
                    <a:pt x="2366" y="8894"/>
                  </a:cubicBezTo>
                  <a:cubicBezTo>
                    <a:pt x="2383" y="8895"/>
                    <a:pt x="2400" y="8896"/>
                    <a:pt x="2417" y="8896"/>
                  </a:cubicBezTo>
                  <a:cubicBezTo>
                    <a:pt x="2885" y="8896"/>
                    <a:pt x="3276" y="8535"/>
                    <a:pt x="3316" y="8066"/>
                  </a:cubicBezTo>
                  <a:lnTo>
                    <a:pt x="3356" y="7599"/>
                  </a:lnTo>
                  <a:lnTo>
                    <a:pt x="3356" y="7522"/>
                  </a:lnTo>
                  <a:lnTo>
                    <a:pt x="3356" y="5754"/>
                  </a:lnTo>
                  <a:cubicBezTo>
                    <a:pt x="3356" y="5691"/>
                    <a:pt x="3396" y="5637"/>
                    <a:pt x="3459" y="5619"/>
                  </a:cubicBezTo>
                  <a:cubicBezTo>
                    <a:pt x="3590" y="5583"/>
                    <a:pt x="3711" y="5520"/>
                    <a:pt x="3815" y="5439"/>
                  </a:cubicBezTo>
                  <a:cubicBezTo>
                    <a:pt x="3842" y="5417"/>
                    <a:pt x="3874" y="5405"/>
                    <a:pt x="3907" y="5405"/>
                  </a:cubicBezTo>
                  <a:cubicBezTo>
                    <a:pt x="3940" y="5405"/>
                    <a:pt x="3972" y="5417"/>
                    <a:pt x="3999" y="5439"/>
                  </a:cubicBezTo>
                  <a:cubicBezTo>
                    <a:pt x="4103" y="5520"/>
                    <a:pt x="4224" y="5583"/>
                    <a:pt x="4359" y="5619"/>
                  </a:cubicBezTo>
                  <a:cubicBezTo>
                    <a:pt x="4418" y="5637"/>
                    <a:pt x="4458" y="5691"/>
                    <a:pt x="4458" y="5754"/>
                  </a:cubicBezTo>
                  <a:lnTo>
                    <a:pt x="4458" y="7522"/>
                  </a:lnTo>
                  <a:lnTo>
                    <a:pt x="4463" y="7599"/>
                  </a:lnTo>
                  <a:lnTo>
                    <a:pt x="4499" y="8066"/>
                  </a:lnTo>
                  <a:cubicBezTo>
                    <a:pt x="4538" y="8535"/>
                    <a:pt x="4933" y="8896"/>
                    <a:pt x="5402" y="8896"/>
                  </a:cubicBezTo>
                  <a:cubicBezTo>
                    <a:pt x="5419" y="8896"/>
                    <a:pt x="5435" y="8895"/>
                    <a:pt x="5452" y="8894"/>
                  </a:cubicBezTo>
                  <a:cubicBezTo>
                    <a:pt x="7819" y="8759"/>
                    <a:pt x="7427" y="6906"/>
                    <a:pt x="6928" y="5462"/>
                  </a:cubicBezTo>
                  <a:cubicBezTo>
                    <a:pt x="6533" y="4318"/>
                    <a:pt x="5446" y="3411"/>
                    <a:pt x="4856" y="3411"/>
                  </a:cubicBezTo>
                  <a:cubicBezTo>
                    <a:pt x="4619" y="3411"/>
                    <a:pt x="4463" y="3557"/>
                    <a:pt x="4463" y="3892"/>
                  </a:cubicBezTo>
                  <a:lnTo>
                    <a:pt x="4463" y="4989"/>
                  </a:lnTo>
                  <a:cubicBezTo>
                    <a:pt x="4463" y="5077"/>
                    <a:pt x="4392" y="5134"/>
                    <a:pt x="4319" y="5134"/>
                  </a:cubicBezTo>
                  <a:cubicBezTo>
                    <a:pt x="4282" y="5134"/>
                    <a:pt x="4245" y="5120"/>
                    <a:pt x="4215" y="5088"/>
                  </a:cubicBezTo>
                  <a:cubicBezTo>
                    <a:pt x="4193" y="5066"/>
                    <a:pt x="4170" y="5034"/>
                    <a:pt x="4157" y="5003"/>
                  </a:cubicBezTo>
                  <a:cubicBezTo>
                    <a:pt x="4130" y="4944"/>
                    <a:pt x="4116" y="4881"/>
                    <a:pt x="4112" y="4818"/>
                  </a:cubicBezTo>
                  <a:lnTo>
                    <a:pt x="4112" y="504"/>
                  </a:lnTo>
                  <a:cubicBezTo>
                    <a:pt x="4112" y="225"/>
                    <a:pt x="3887" y="0"/>
                    <a:pt x="3603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950850" y="1571850"/>
              <a:ext cx="14200" cy="14075"/>
            </a:xfrm>
            <a:custGeom>
              <a:avLst/>
              <a:gdLst/>
              <a:ahLst/>
              <a:cxnLst/>
              <a:rect l="l" t="t" r="r" b="b"/>
              <a:pathLst>
                <a:path w="568" h="563" extrusionOk="0">
                  <a:moveTo>
                    <a:pt x="284" y="0"/>
                  </a:moveTo>
                  <a:cubicBezTo>
                    <a:pt x="126" y="0"/>
                    <a:pt x="0" y="126"/>
                    <a:pt x="0" y="283"/>
                  </a:cubicBezTo>
                  <a:cubicBezTo>
                    <a:pt x="0" y="436"/>
                    <a:pt x="126" y="562"/>
                    <a:pt x="284" y="562"/>
                  </a:cubicBezTo>
                  <a:cubicBezTo>
                    <a:pt x="437" y="562"/>
                    <a:pt x="567" y="436"/>
                    <a:pt x="567" y="283"/>
                  </a:cubicBezTo>
                  <a:cubicBezTo>
                    <a:pt x="567" y="126"/>
                    <a:pt x="437" y="0"/>
                    <a:pt x="284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946575" y="159117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86" y="1"/>
                  </a:moveTo>
                  <a:cubicBezTo>
                    <a:pt x="36" y="1"/>
                    <a:pt x="0" y="41"/>
                    <a:pt x="0" y="86"/>
                  </a:cubicBezTo>
                  <a:cubicBezTo>
                    <a:pt x="0" y="136"/>
                    <a:pt x="36" y="172"/>
                    <a:pt x="86" y="172"/>
                  </a:cubicBezTo>
                  <a:cubicBezTo>
                    <a:pt x="131" y="172"/>
                    <a:pt x="171" y="136"/>
                    <a:pt x="171" y="86"/>
                  </a:cubicBezTo>
                  <a:cubicBezTo>
                    <a:pt x="171" y="41"/>
                    <a:pt x="131" y="1"/>
                    <a:pt x="86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945000" y="16211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81" y="0"/>
                  </a:moveTo>
                  <a:cubicBezTo>
                    <a:pt x="194" y="0"/>
                    <a:pt x="0" y="464"/>
                    <a:pt x="275" y="738"/>
                  </a:cubicBezTo>
                  <a:cubicBezTo>
                    <a:pt x="362" y="825"/>
                    <a:pt x="469" y="864"/>
                    <a:pt x="574" y="864"/>
                  </a:cubicBezTo>
                  <a:cubicBezTo>
                    <a:pt x="795" y="864"/>
                    <a:pt x="1008" y="692"/>
                    <a:pt x="1008" y="432"/>
                  </a:cubicBezTo>
                  <a:cubicBezTo>
                    <a:pt x="1008" y="194"/>
                    <a:pt x="815" y="0"/>
                    <a:pt x="581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983000" y="1629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2" y="1"/>
                  </a:moveTo>
                  <a:cubicBezTo>
                    <a:pt x="55" y="1"/>
                    <a:pt x="1" y="55"/>
                    <a:pt x="1" y="118"/>
                  </a:cubicBezTo>
                  <a:cubicBezTo>
                    <a:pt x="1" y="185"/>
                    <a:pt x="55" y="239"/>
                    <a:pt x="122" y="239"/>
                  </a:cubicBezTo>
                  <a:cubicBezTo>
                    <a:pt x="185" y="239"/>
                    <a:pt x="239" y="185"/>
                    <a:pt x="239" y="118"/>
                  </a:cubicBezTo>
                  <a:cubicBezTo>
                    <a:pt x="239" y="55"/>
                    <a:pt x="185" y="1"/>
                    <a:pt x="122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964900" y="1646750"/>
              <a:ext cx="24100" cy="23975"/>
            </a:xfrm>
            <a:custGeom>
              <a:avLst/>
              <a:gdLst/>
              <a:ahLst/>
              <a:cxnLst/>
              <a:rect l="l" t="t" r="r" b="b"/>
              <a:pathLst>
                <a:path w="964" h="959" extrusionOk="0">
                  <a:moveTo>
                    <a:pt x="482" y="0"/>
                  </a:moveTo>
                  <a:cubicBezTo>
                    <a:pt x="217" y="0"/>
                    <a:pt x="1" y="216"/>
                    <a:pt x="1" y="482"/>
                  </a:cubicBezTo>
                  <a:cubicBezTo>
                    <a:pt x="1" y="747"/>
                    <a:pt x="217" y="958"/>
                    <a:pt x="482" y="958"/>
                  </a:cubicBezTo>
                  <a:cubicBezTo>
                    <a:pt x="747" y="958"/>
                    <a:pt x="963" y="747"/>
                    <a:pt x="963" y="482"/>
                  </a:cubicBezTo>
                  <a:cubicBezTo>
                    <a:pt x="963" y="216"/>
                    <a:pt x="747" y="0"/>
                    <a:pt x="482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943750" y="1658775"/>
              <a:ext cx="5650" cy="4750"/>
            </a:xfrm>
            <a:custGeom>
              <a:avLst/>
              <a:gdLst/>
              <a:ahLst/>
              <a:cxnLst/>
              <a:rect l="l" t="t" r="r" b="b"/>
              <a:pathLst>
                <a:path w="226" h="190" extrusionOk="0">
                  <a:moveTo>
                    <a:pt x="131" y="1"/>
                  </a:moveTo>
                  <a:cubicBezTo>
                    <a:pt x="46" y="1"/>
                    <a:pt x="1" y="104"/>
                    <a:pt x="59" y="162"/>
                  </a:cubicBezTo>
                  <a:cubicBezTo>
                    <a:pt x="80" y="181"/>
                    <a:pt x="105" y="190"/>
                    <a:pt x="129" y="190"/>
                  </a:cubicBezTo>
                  <a:cubicBezTo>
                    <a:pt x="179" y="190"/>
                    <a:pt x="226" y="153"/>
                    <a:pt x="226" y="95"/>
                  </a:cubicBezTo>
                  <a:cubicBezTo>
                    <a:pt x="226" y="41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932075" y="1595450"/>
              <a:ext cx="7000" cy="6900"/>
            </a:xfrm>
            <a:custGeom>
              <a:avLst/>
              <a:gdLst/>
              <a:ahLst/>
              <a:cxnLst/>
              <a:rect l="l" t="t" r="r" b="b"/>
              <a:pathLst>
                <a:path w="280" h="276" extrusionOk="0">
                  <a:moveTo>
                    <a:pt x="140" y="1"/>
                  </a:moveTo>
                  <a:cubicBezTo>
                    <a:pt x="63" y="1"/>
                    <a:pt x="0" y="64"/>
                    <a:pt x="0" y="140"/>
                  </a:cubicBezTo>
                  <a:cubicBezTo>
                    <a:pt x="0" y="217"/>
                    <a:pt x="63" y="275"/>
                    <a:pt x="140" y="275"/>
                  </a:cubicBezTo>
                  <a:cubicBezTo>
                    <a:pt x="216" y="275"/>
                    <a:pt x="279" y="217"/>
                    <a:pt x="279" y="140"/>
                  </a:cubicBezTo>
                  <a:cubicBezTo>
                    <a:pt x="279" y="64"/>
                    <a:pt x="216" y="1"/>
                    <a:pt x="140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914625" y="1546875"/>
              <a:ext cx="3075" cy="2950"/>
            </a:xfrm>
            <a:custGeom>
              <a:avLst/>
              <a:gdLst/>
              <a:ahLst/>
              <a:cxnLst/>
              <a:rect l="l" t="t" r="r" b="b"/>
              <a:pathLst>
                <a:path w="123" h="118" extrusionOk="0">
                  <a:moveTo>
                    <a:pt x="59" y="0"/>
                  </a:moveTo>
                  <a:cubicBezTo>
                    <a:pt x="28" y="0"/>
                    <a:pt x="1" y="27"/>
                    <a:pt x="1" y="59"/>
                  </a:cubicBezTo>
                  <a:cubicBezTo>
                    <a:pt x="1" y="90"/>
                    <a:pt x="28" y="117"/>
                    <a:pt x="59" y="117"/>
                  </a:cubicBezTo>
                  <a:cubicBezTo>
                    <a:pt x="95" y="117"/>
                    <a:pt x="122" y="90"/>
                    <a:pt x="122" y="59"/>
                  </a:cubicBezTo>
                  <a:cubicBezTo>
                    <a:pt x="122" y="27"/>
                    <a:pt x="95" y="0"/>
                    <a:pt x="5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913400" y="1589600"/>
              <a:ext cx="5875" cy="5875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7" y="1"/>
                  </a:moveTo>
                  <a:cubicBezTo>
                    <a:pt x="54" y="1"/>
                    <a:pt x="0" y="55"/>
                    <a:pt x="0" y="118"/>
                  </a:cubicBezTo>
                  <a:cubicBezTo>
                    <a:pt x="0" y="181"/>
                    <a:pt x="54" y="235"/>
                    <a:pt x="117" y="235"/>
                  </a:cubicBezTo>
                  <a:cubicBezTo>
                    <a:pt x="180" y="235"/>
                    <a:pt x="234" y="181"/>
                    <a:pt x="234" y="118"/>
                  </a:cubicBezTo>
                  <a:cubicBezTo>
                    <a:pt x="234" y="55"/>
                    <a:pt x="180" y="1"/>
                    <a:pt x="117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886075" y="156960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1" y="0"/>
                    <a:pt x="0" y="104"/>
                    <a:pt x="63" y="167"/>
                  </a:cubicBezTo>
                  <a:cubicBezTo>
                    <a:pt x="82" y="187"/>
                    <a:pt x="106" y="196"/>
                    <a:pt x="130" y="196"/>
                  </a:cubicBezTo>
                  <a:cubicBezTo>
                    <a:pt x="180" y="196"/>
                    <a:pt x="230" y="156"/>
                    <a:pt x="230" y="95"/>
                  </a:cubicBezTo>
                  <a:cubicBezTo>
                    <a:pt x="230" y="41"/>
                    <a:pt x="185" y="0"/>
                    <a:pt x="131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862450" y="1571950"/>
              <a:ext cx="24425" cy="20950"/>
            </a:xfrm>
            <a:custGeom>
              <a:avLst/>
              <a:gdLst/>
              <a:ahLst/>
              <a:cxnLst/>
              <a:rect l="l" t="t" r="r" b="b"/>
              <a:pathLst>
                <a:path w="977" h="838" extrusionOk="0">
                  <a:moveTo>
                    <a:pt x="563" y="1"/>
                  </a:moveTo>
                  <a:cubicBezTo>
                    <a:pt x="189" y="1"/>
                    <a:pt x="1" y="450"/>
                    <a:pt x="266" y="716"/>
                  </a:cubicBezTo>
                  <a:cubicBezTo>
                    <a:pt x="350" y="800"/>
                    <a:pt x="454" y="838"/>
                    <a:pt x="556" y="838"/>
                  </a:cubicBezTo>
                  <a:cubicBezTo>
                    <a:pt x="770" y="838"/>
                    <a:pt x="977" y="672"/>
                    <a:pt x="977" y="419"/>
                  </a:cubicBezTo>
                  <a:cubicBezTo>
                    <a:pt x="977" y="190"/>
                    <a:pt x="792" y="1"/>
                    <a:pt x="563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852900" y="1606700"/>
              <a:ext cx="7325" cy="6225"/>
            </a:xfrm>
            <a:custGeom>
              <a:avLst/>
              <a:gdLst/>
              <a:ahLst/>
              <a:cxnLst/>
              <a:rect l="l" t="t" r="r" b="b"/>
              <a:pathLst>
                <a:path w="293" h="249" extrusionOk="0">
                  <a:moveTo>
                    <a:pt x="126" y="1"/>
                  </a:moveTo>
                  <a:cubicBezTo>
                    <a:pt x="62" y="1"/>
                    <a:pt x="0" y="50"/>
                    <a:pt x="0" y="127"/>
                  </a:cubicBezTo>
                  <a:cubicBezTo>
                    <a:pt x="0" y="194"/>
                    <a:pt x="54" y="248"/>
                    <a:pt x="126" y="248"/>
                  </a:cubicBezTo>
                  <a:cubicBezTo>
                    <a:pt x="234" y="248"/>
                    <a:pt x="293" y="113"/>
                    <a:pt x="212" y="37"/>
                  </a:cubicBezTo>
                  <a:cubicBezTo>
                    <a:pt x="187" y="12"/>
                    <a:pt x="156" y="1"/>
                    <a:pt x="126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881450" y="1602425"/>
              <a:ext cx="13525" cy="13425"/>
            </a:xfrm>
            <a:custGeom>
              <a:avLst/>
              <a:gdLst/>
              <a:ahLst/>
              <a:cxnLst/>
              <a:rect l="l" t="t" r="r" b="b"/>
              <a:pathLst>
                <a:path w="541" h="537" extrusionOk="0">
                  <a:moveTo>
                    <a:pt x="271" y="1"/>
                  </a:moveTo>
                  <a:cubicBezTo>
                    <a:pt x="122" y="1"/>
                    <a:pt x="1" y="118"/>
                    <a:pt x="1" y="266"/>
                  </a:cubicBezTo>
                  <a:cubicBezTo>
                    <a:pt x="1" y="419"/>
                    <a:pt x="122" y="536"/>
                    <a:pt x="271" y="536"/>
                  </a:cubicBezTo>
                  <a:cubicBezTo>
                    <a:pt x="419" y="536"/>
                    <a:pt x="541" y="419"/>
                    <a:pt x="541" y="266"/>
                  </a:cubicBezTo>
                  <a:cubicBezTo>
                    <a:pt x="541" y="118"/>
                    <a:pt x="419" y="1"/>
                    <a:pt x="271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891800" y="1631400"/>
              <a:ext cx="5325" cy="457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92" y="0"/>
                  </a:moveTo>
                  <a:cubicBezTo>
                    <a:pt x="45" y="0"/>
                    <a:pt x="1" y="37"/>
                    <a:pt x="1" y="92"/>
                  </a:cubicBezTo>
                  <a:cubicBezTo>
                    <a:pt x="1" y="142"/>
                    <a:pt x="41" y="182"/>
                    <a:pt x="91" y="182"/>
                  </a:cubicBezTo>
                  <a:cubicBezTo>
                    <a:pt x="172" y="182"/>
                    <a:pt x="212" y="83"/>
                    <a:pt x="154" y="25"/>
                  </a:cubicBezTo>
                  <a:cubicBezTo>
                    <a:pt x="135" y="8"/>
                    <a:pt x="113" y="0"/>
                    <a:pt x="92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66050" y="1640225"/>
              <a:ext cx="8225" cy="8225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2"/>
                    <a:pt x="72" y="329"/>
                    <a:pt x="162" y="329"/>
                  </a:cubicBezTo>
                  <a:cubicBezTo>
                    <a:pt x="257" y="329"/>
                    <a:pt x="329" y="252"/>
                    <a:pt x="329" y="162"/>
                  </a:cubicBezTo>
                  <a:cubicBezTo>
                    <a:pt x="329" y="72"/>
                    <a:pt x="257" y="0"/>
                    <a:pt x="162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884375" y="1665625"/>
              <a:ext cx="4525" cy="3850"/>
            </a:xfrm>
            <a:custGeom>
              <a:avLst/>
              <a:gdLst/>
              <a:ahLst/>
              <a:cxnLst/>
              <a:rect l="l" t="t" r="r" b="b"/>
              <a:pathLst>
                <a:path w="181" h="154" extrusionOk="0">
                  <a:moveTo>
                    <a:pt x="79" y="0"/>
                  </a:moveTo>
                  <a:cubicBezTo>
                    <a:pt x="40" y="0"/>
                    <a:pt x="2" y="32"/>
                    <a:pt x="5" y="77"/>
                  </a:cubicBezTo>
                  <a:cubicBezTo>
                    <a:pt x="1" y="118"/>
                    <a:pt x="37" y="154"/>
                    <a:pt x="77" y="154"/>
                  </a:cubicBezTo>
                  <a:cubicBezTo>
                    <a:pt x="145" y="154"/>
                    <a:pt x="181" y="73"/>
                    <a:pt x="131" y="23"/>
                  </a:cubicBezTo>
                  <a:cubicBezTo>
                    <a:pt x="117" y="7"/>
                    <a:pt x="98" y="0"/>
                    <a:pt x="7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856050" y="1664200"/>
              <a:ext cx="16425" cy="14050"/>
            </a:xfrm>
            <a:custGeom>
              <a:avLst/>
              <a:gdLst/>
              <a:ahLst/>
              <a:cxnLst/>
              <a:rect l="l" t="t" r="r" b="b"/>
              <a:pathLst>
                <a:path w="657" h="562" extrusionOk="0">
                  <a:moveTo>
                    <a:pt x="280" y="0"/>
                  </a:moveTo>
                  <a:cubicBezTo>
                    <a:pt x="137" y="0"/>
                    <a:pt x="0" y="113"/>
                    <a:pt x="0" y="283"/>
                  </a:cubicBezTo>
                  <a:cubicBezTo>
                    <a:pt x="0" y="436"/>
                    <a:pt x="126" y="562"/>
                    <a:pt x="279" y="562"/>
                  </a:cubicBezTo>
                  <a:cubicBezTo>
                    <a:pt x="531" y="562"/>
                    <a:pt x="657" y="260"/>
                    <a:pt x="477" y="85"/>
                  </a:cubicBezTo>
                  <a:cubicBezTo>
                    <a:pt x="420" y="26"/>
                    <a:pt x="349" y="0"/>
                    <a:pt x="280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838375" y="1648425"/>
              <a:ext cx="3750" cy="3625"/>
            </a:xfrm>
            <a:custGeom>
              <a:avLst/>
              <a:gdLst/>
              <a:ahLst/>
              <a:cxnLst/>
              <a:rect l="l" t="t" r="r" b="b"/>
              <a:pathLst>
                <a:path w="150" h="145" extrusionOk="0">
                  <a:moveTo>
                    <a:pt x="73" y="1"/>
                  </a:moveTo>
                  <a:cubicBezTo>
                    <a:pt x="37" y="1"/>
                    <a:pt x="1" y="32"/>
                    <a:pt x="1" y="73"/>
                  </a:cubicBezTo>
                  <a:cubicBezTo>
                    <a:pt x="1" y="113"/>
                    <a:pt x="37" y="145"/>
                    <a:pt x="73" y="145"/>
                  </a:cubicBezTo>
                  <a:cubicBezTo>
                    <a:pt x="113" y="145"/>
                    <a:pt x="149" y="113"/>
                    <a:pt x="149" y="73"/>
                  </a:cubicBezTo>
                  <a:cubicBezTo>
                    <a:pt x="149" y="32"/>
                    <a:pt x="113" y="1"/>
                    <a:pt x="73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845125" y="1627725"/>
              <a:ext cx="5550" cy="5550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109" y="1"/>
                  </a:moveTo>
                  <a:cubicBezTo>
                    <a:pt x="50" y="1"/>
                    <a:pt x="1" y="50"/>
                    <a:pt x="1" y="109"/>
                  </a:cubicBezTo>
                  <a:cubicBezTo>
                    <a:pt x="1" y="172"/>
                    <a:pt x="50" y="221"/>
                    <a:pt x="109" y="221"/>
                  </a:cubicBezTo>
                  <a:cubicBezTo>
                    <a:pt x="172" y="221"/>
                    <a:pt x="221" y="172"/>
                    <a:pt x="221" y="109"/>
                  </a:cubicBezTo>
                  <a:cubicBezTo>
                    <a:pt x="221" y="50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71550" y="159545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8" y="1"/>
                  </a:moveTo>
                  <a:cubicBezTo>
                    <a:pt x="90" y="1"/>
                    <a:pt x="0" y="91"/>
                    <a:pt x="0" y="199"/>
                  </a:cubicBezTo>
                  <a:cubicBezTo>
                    <a:pt x="0" y="307"/>
                    <a:pt x="90" y="397"/>
                    <a:pt x="198" y="397"/>
                  </a:cubicBezTo>
                  <a:cubicBezTo>
                    <a:pt x="306" y="397"/>
                    <a:pt x="396" y="307"/>
                    <a:pt x="396" y="199"/>
                  </a:cubicBezTo>
                  <a:cubicBezTo>
                    <a:pt x="396" y="91"/>
                    <a:pt x="306" y="1"/>
                    <a:pt x="198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944550" y="1609850"/>
              <a:ext cx="6325" cy="6225"/>
            </a:xfrm>
            <a:custGeom>
              <a:avLst/>
              <a:gdLst/>
              <a:ahLst/>
              <a:cxnLst/>
              <a:rect l="l" t="t" r="r" b="b"/>
              <a:pathLst>
                <a:path w="253" h="249" extrusionOk="0">
                  <a:moveTo>
                    <a:pt x="126" y="1"/>
                  </a:moveTo>
                  <a:cubicBezTo>
                    <a:pt x="59" y="1"/>
                    <a:pt x="0" y="55"/>
                    <a:pt x="0" y="122"/>
                  </a:cubicBezTo>
                  <a:cubicBezTo>
                    <a:pt x="0" y="194"/>
                    <a:pt x="59" y="248"/>
                    <a:pt x="126" y="248"/>
                  </a:cubicBezTo>
                  <a:cubicBezTo>
                    <a:pt x="194" y="248"/>
                    <a:pt x="252" y="194"/>
                    <a:pt x="252" y="122"/>
                  </a:cubicBezTo>
                  <a:cubicBezTo>
                    <a:pt x="252" y="55"/>
                    <a:pt x="194" y="1"/>
                    <a:pt x="126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939050" y="1558000"/>
              <a:ext cx="7550" cy="7575"/>
            </a:xfrm>
            <a:custGeom>
              <a:avLst/>
              <a:gdLst/>
              <a:ahLst/>
              <a:cxnLst/>
              <a:rect l="l" t="t" r="r" b="b"/>
              <a:pathLst>
                <a:path w="302" h="303" extrusionOk="0">
                  <a:moveTo>
                    <a:pt x="148" y="1"/>
                  </a:moveTo>
                  <a:cubicBezTo>
                    <a:pt x="68" y="1"/>
                    <a:pt x="0" y="68"/>
                    <a:pt x="0" y="154"/>
                  </a:cubicBezTo>
                  <a:cubicBezTo>
                    <a:pt x="0" y="235"/>
                    <a:pt x="68" y="302"/>
                    <a:pt x="148" y="302"/>
                  </a:cubicBezTo>
                  <a:cubicBezTo>
                    <a:pt x="234" y="302"/>
                    <a:pt x="301" y="235"/>
                    <a:pt x="301" y="154"/>
                  </a:cubicBezTo>
                  <a:cubicBezTo>
                    <a:pt x="301" y="68"/>
                    <a:pt x="234" y="1"/>
                    <a:pt x="148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937250" y="1642700"/>
              <a:ext cx="12150" cy="10325"/>
            </a:xfrm>
            <a:custGeom>
              <a:avLst/>
              <a:gdLst/>
              <a:ahLst/>
              <a:cxnLst/>
              <a:rect l="l" t="t" r="r" b="b"/>
              <a:pathLst>
                <a:path w="486" h="413" extrusionOk="0">
                  <a:moveTo>
                    <a:pt x="279" y="0"/>
                  </a:moveTo>
                  <a:cubicBezTo>
                    <a:pt x="95" y="0"/>
                    <a:pt x="0" y="221"/>
                    <a:pt x="131" y="351"/>
                  </a:cubicBezTo>
                  <a:cubicBezTo>
                    <a:pt x="173" y="394"/>
                    <a:pt x="226" y="413"/>
                    <a:pt x="277" y="413"/>
                  </a:cubicBezTo>
                  <a:cubicBezTo>
                    <a:pt x="384" y="413"/>
                    <a:pt x="486" y="331"/>
                    <a:pt x="486" y="207"/>
                  </a:cubicBezTo>
                  <a:cubicBezTo>
                    <a:pt x="486" y="9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51775" y="1697575"/>
              <a:ext cx="40725" cy="22500"/>
            </a:xfrm>
            <a:custGeom>
              <a:avLst/>
              <a:gdLst/>
              <a:ahLst/>
              <a:cxnLst/>
              <a:rect l="l" t="t" r="r" b="b"/>
              <a:pathLst>
                <a:path w="1629" h="900" extrusionOk="0">
                  <a:moveTo>
                    <a:pt x="1615" y="1"/>
                  </a:moveTo>
                  <a:lnTo>
                    <a:pt x="1615" y="1"/>
                  </a:lnTo>
                  <a:cubicBezTo>
                    <a:pt x="1161" y="23"/>
                    <a:pt x="697" y="113"/>
                    <a:pt x="324" y="351"/>
                  </a:cubicBezTo>
                  <a:cubicBezTo>
                    <a:pt x="198" y="428"/>
                    <a:pt x="90" y="527"/>
                    <a:pt x="0" y="644"/>
                  </a:cubicBezTo>
                  <a:cubicBezTo>
                    <a:pt x="0" y="716"/>
                    <a:pt x="27" y="788"/>
                    <a:pt x="81" y="837"/>
                  </a:cubicBezTo>
                  <a:cubicBezTo>
                    <a:pt x="131" y="880"/>
                    <a:pt x="189" y="899"/>
                    <a:pt x="247" y="899"/>
                  </a:cubicBezTo>
                  <a:cubicBezTo>
                    <a:pt x="370" y="899"/>
                    <a:pt x="489" y="809"/>
                    <a:pt x="504" y="671"/>
                  </a:cubicBezTo>
                  <a:cubicBezTo>
                    <a:pt x="519" y="686"/>
                    <a:pt x="541" y="695"/>
                    <a:pt x="561" y="695"/>
                  </a:cubicBezTo>
                  <a:cubicBezTo>
                    <a:pt x="571" y="695"/>
                    <a:pt x="581" y="693"/>
                    <a:pt x="589" y="689"/>
                  </a:cubicBezTo>
                  <a:cubicBezTo>
                    <a:pt x="621" y="675"/>
                    <a:pt x="639" y="644"/>
                    <a:pt x="634" y="612"/>
                  </a:cubicBezTo>
                  <a:lnTo>
                    <a:pt x="634" y="612"/>
                  </a:lnTo>
                  <a:cubicBezTo>
                    <a:pt x="735" y="765"/>
                    <a:pt x="880" y="831"/>
                    <a:pt x="1024" y="831"/>
                  </a:cubicBezTo>
                  <a:cubicBezTo>
                    <a:pt x="1313" y="831"/>
                    <a:pt x="1594" y="568"/>
                    <a:pt x="1489" y="216"/>
                  </a:cubicBezTo>
                  <a:cubicBezTo>
                    <a:pt x="1539" y="207"/>
                    <a:pt x="1579" y="176"/>
                    <a:pt x="1602" y="131"/>
                  </a:cubicBezTo>
                  <a:cubicBezTo>
                    <a:pt x="1624" y="95"/>
                    <a:pt x="1629" y="46"/>
                    <a:pt x="1615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68075" y="1721100"/>
              <a:ext cx="16225" cy="12375"/>
            </a:xfrm>
            <a:custGeom>
              <a:avLst/>
              <a:gdLst/>
              <a:ahLst/>
              <a:cxnLst/>
              <a:rect l="l" t="t" r="r" b="b"/>
              <a:pathLst>
                <a:path w="649" h="495" extrusionOk="0">
                  <a:moveTo>
                    <a:pt x="437" y="0"/>
                  </a:moveTo>
                  <a:cubicBezTo>
                    <a:pt x="419" y="0"/>
                    <a:pt x="401" y="3"/>
                    <a:pt x="383" y="9"/>
                  </a:cubicBezTo>
                  <a:cubicBezTo>
                    <a:pt x="324" y="27"/>
                    <a:pt x="288" y="85"/>
                    <a:pt x="293" y="148"/>
                  </a:cubicBezTo>
                  <a:cubicBezTo>
                    <a:pt x="301" y="208"/>
                    <a:pt x="355" y="248"/>
                    <a:pt x="410" y="248"/>
                  </a:cubicBezTo>
                  <a:cubicBezTo>
                    <a:pt x="413" y="248"/>
                    <a:pt x="416" y="247"/>
                    <a:pt x="419" y="247"/>
                  </a:cubicBezTo>
                  <a:lnTo>
                    <a:pt x="419" y="247"/>
                  </a:lnTo>
                  <a:lnTo>
                    <a:pt x="392" y="270"/>
                  </a:lnTo>
                  <a:cubicBezTo>
                    <a:pt x="368" y="242"/>
                    <a:pt x="334" y="228"/>
                    <a:pt x="302" y="228"/>
                  </a:cubicBezTo>
                  <a:cubicBezTo>
                    <a:pt x="297" y="228"/>
                    <a:pt x="293" y="229"/>
                    <a:pt x="288" y="229"/>
                  </a:cubicBezTo>
                  <a:cubicBezTo>
                    <a:pt x="248" y="234"/>
                    <a:pt x="216" y="261"/>
                    <a:pt x="203" y="301"/>
                  </a:cubicBezTo>
                  <a:cubicBezTo>
                    <a:pt x="182" y="282"/>
                    <a:pt x="156" y="273"/>
                    <a:pt x="131" y="273"/>
                  </a:cubicBezTo>
                  <a:cubicBezTo>
                    <a:pt x="102" y="273"/>
                    <a:pt x="74" y="284"/>
                    <a:pt x="50" y="306"/>
                  </a:cubicBezTo>
                  <a:cubicBezTo>
                    <a:pt x="14" y="346"/>
                    <a:pt x="0" y="405"/>
                    <a:pt x="14" y="459"/>
                  </a:cubicBezTo>
                  <a:cubicBezTo>
                    <a:pt x="14" y="472"/>
                    <a:pt x="18" y="486"/>
                    <a:pt x="23" y="495"/>
                  </a:cubicBezTo>
                  <a:lnTo>
                    <a:pt x="108" y="463"/>
                  </a:lnTo>
                  <a:cubicBezTo>
                    <a:pt x="266" y="409"/>
                    <a:pt x="450" y="346"/>
                    <a:pt x="648" y="270"/>
                  </a:cubicBezTo>
                  <a:lnTo>
                    <a:pt x="648" y="247"/>
                  </a:lnTo>
                  <a:cubicBezTo>
                    <a:pt x="644" y="180"/>
                    <a:pt x="617" y="112"/>
                    <a:pt x="572" y="58"/>
                  </a:cubicBezTo>
                  <a:cubicBezTo>
                    <a:pt x="539" y="22"/>
                    <a:pt x="488" y="0"/>
                    <a:pt x="437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4450" y="1721650"/>
              <a:ext cx="22075" cy="16075"/>
            </a:xfrm>
            <a:custGeom>
              <a:avLst/>
              <a:gdLst/>
              <a:ahLst/>
              <a:cxnLst/>
              <a:rect l="l" t="t" r="r" b="b"/>
              <a:pathLst>
                <a:path w="883" h="643" extrusionOk="0">
                  <a:moveTo>
                    <a:pt x="109" y="0"/>
                  </a:moveTo>
                  <a:cubicBezTo>
                    <a:pt x="55" y="144"/>
                    <a:pt x="1" y="315"/>
                    <a:pt x="41" y="446"/>
                  </a:cubicBezTo>
                  <a:cubicBezTo>
                    <a:pt x="68" y="545"/>
                    <a:pt x="158" y="617"/>
                    <a:pt x="262" y="630"/>
                  </a:cubicBezTo>
                  <a:cubicBezTo>
                    <a:pt x="301" y="639"/>
                    <a:pt x="340" y="643"/>
                    <a:pt x="379" y="643"/>
                  </a:cubicBezTo>
                  <a:cubicBezTo>
                    <a:pt x="545" y="643"/>
                    <a:pt x="714" y="575"/>
                    <a:pt x="873" y="513"/>
                  </a:cubicBezTo>
                  <a:cubicBezTo>
                    <a:pt x="882" y="437"/>
                    <a:pt x="869" y="356"/>
                    <a:pt x="837" y="288"/>
                  </a:cubicBezTo>
                  <a:cubicBezTo>
                    <a:pt x="810" y="212"/>
                    <a:pt x="743" y="158"/>
                    <a:pt x="667" y="144"/>
                  </a:cubicBezTo>
                  <a:cubicBezTo>
                    <a:pt x="604" y="149"/>
                    <a:pt x="545" y="176"/>
                    <a:pt x="509" y="225"/>
                  </a:cubicBezTo>
                  <a:cubicBezTo>
                    <a:pt x="469" y="275"/>
                    <a:pt x="437" y="324"/>
                    <a:pt x="406" y="378"/>
                  </a:cubicBezTo>
                  <a:cubicBezTo>
                    <a:pt x="395" y="396"/>
                    <a:pt x="376" y="414"/>
                    <a:pt x="357" y="414"/>
                  </a:cubicBezTo>
                  <a:cubicBezTo>
                    <a:pt x="352" y="414"/>
                    <a:pt x="347" y="412"/>
                    <a:pt x="343" y="410"/>
                  </a:cubicBezTo>
                  <a:cubicBezTo>
                    <a:pt x="320" y="392"/>
                    <a:pt x="343" y="351"/>
                    <a:pt x="361" y="324"/>
                  </a:cubicBezTo>
                  <a:cubicBezTo>
                    <a:pt x="401" y="251"/>
                    <a:pt x="342" y="177"/>
                    <a:pt x="276" y="177"/>
                  </a:cubicBezTo>
                  <a:cubicBezTo>
                    <a:pt x="253" y="177"/>
                    <a:pt x="229" y="186"/>
                    <a:pt x="208" y="207"/>
                  </a:cubicBezTo>
                  <a:cubicBezTo>
                    <a:pt x="244" y="126"/>
                    <a:pt x="203" y="32"/>
                    <a:pt x="118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1"/>
          <p:cNvGrpSpPr/>
          <p:nvPr/>
        </p:nvGrpSpPr>
        <p:grpSpPr>
          <a:xfrm>
            <a:off x="6266801" y="566366"/>
            <a:ext cx="1324686" cy="3583674"/>
            <a:chOff x="1382375" y="1217375"/>
            <a:chExt cx="305925" cy="827600"/>
          </a:xfrm>
        </p:grpSpPr>
        <p:sp>
          <p:nvSpPr>
            <p:cNvPr id="343" name="Google Shape;343;p21"/>
            <p:cNvSpPr/>
            <p:nvPr/>
          </p:nvSpPr>
          <p:spPr>
            <a:xfrm>
              <a:off x="1533300" y="1395050"/>
              <a:ext cx="39050" cy="23175"/>
            </a:xfrm>
            <a:custGeom>
              <a:avLst/>
              <a:gdLst/>
              <a:ahLst/>
              <a:cxnLst/>
              <a:rect l="l" t="t" r="r" b="b"/>
              <a:pathLst>
                <a:path w="1562" h="927" extrusionOk="0">
                  <a:moveTo>
                    <a:pt x="212" y="0"/>
                  </a:moveTo>
                  <a:lnTo>
                    <a:pt x="1" y="257"/>
                  </a:lnTo>
                  <a:cubicBezTo>
                    <a:pt x="374" y="635"/>
                    <a:pt x="864" y="868"/>
                    <a:pt x="1395" y="922"/>
                  </a:cubicBezTo>
                  <a:lnTo>
                    <a:pt x="1404" y="927"/>
                  </a:lnTo>
                  <a:cubicBezTo>
                    <a:pt x="1427" y="868"/>
                    <a:pt x="1445" y="815"/>
                    <a:pt x="1467" y="761"/>
                  </a:cubicBezTo>
                  <a:cubicBezTo>
                    <a:pt x="1499" y="671"/>
                    <a:pt x="1530" y="590"/>
                    <a:pt x="1562" y="504"/>
                  </a:cubicBezTo>
                  <a:lnTo>
                    <a:pt x="1562" y="504"/>
                  </a:lnTo>
                  <a:cubicBezTo>
                    <a:pt x="1525" y="508"/>
                    <a:pt x="1488" y="510"/>
                    <a:pt x="1451" y="510"/>
                  </a:cubicBezTo>
                  <a:cubicBezTo>
                    <a:pt x="860" y="510"/>
                    <a:pt x="230" y="0"/>
                    <a:pt x="230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1592575" y="1645625"/>
              <a:ext cx="26675" cy="14400"/>
            </a:xfrm>
            <a:custGeom>
              <a:avLst/>
              <a:gdLst/>
              <a:ahLst/>
              <a:cxnLst/>
              <a:rect l="l" t="t" r="r" b="b"/>
              <a:pathLst>
                <a:path w="1067" h="576" extrusionOk="0">
                  <a:moveTo>
                    <a:pt x="999" y="0"/>
                  </a:moveTo>
                  <a:cubicBezTo>
                    <a:pt x="716" y="266"/>
                    <a:pt x="104" y="306"/>
                    <a:pt x="0" y="315"/>
                  </a:cubicBezTo>
                  <a:cubicBezTo>
                    <a:pt x="23" y="401"/>
                    <a:pt x="41" y="486"/>
                    <a:pt x="63" y="576"/>
                  </a:cubicBezTo>
                  <a:cubicBezTo>
                    <a:pt x="63" y="576"/>
                    <a:pt x="747" y="576"/>
                    <a:pt x="1067" y="275"/>
                  </a:cubicBezTo>
                  <a:cubicBezTo>
                    <a:pt x="1053" y="194"/>
                    <a:pt x="1040" y="104"/>
                    <a:pt x="1022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1612925" y="2003250"/>
              <a:ext cx="60200" cy="23875"/>
            </a:xfrm>
            <a:custGeom>
              <a:avLst/>
              <a:gdLst/>
              <a:ahLst/>
              <a:cxnLst/>
              <a:rect l="l" t="t" r="r" b="b"/>
              <a:pathLst>
                <a:path w="2408" h="955" extrusionOk="0">
                  <a:moveTo>
                    <a:pt x="28" y="1"/>
                  </a:moveTo>
                  <a:lnTo>
                    <a:pt x="1" y="14"/>
                  </a:lnTo>
                  <a:cubicBezTo>
                    <a:pt x="32" y="91"/>
                    <a:pt x="68" y="172"/>
                    <a:pt x="109" y="248"/>
                  </a:cubicBezTo>
                  <a:cubicBezTo>
                    <a:pt x="274" y="514"/>
                    <a:pt x="1841" y="954"/>
                    <a:pt x="2288" y="954"/>
                  </a:cubicBezTo>
                  <a:cubicBezTo>
                    <a:pt x="2364" y="954"/>
                    <a:pt x="2407" y="942"/>
                    <a:pt x="2407" y="914"/>
                  </a:cubicBezTo>
                  <a:cubicBezTo>
                    <a:pt x="2407" y="716"/>
                    <a:pt x="1827" y="365"/>
                    <a:pt x="1589" y="91"/>
                  </a:cubicBezTo>
                  <a:cubicBezTo>
                    <a:pt x="1429" y="141"/>
                    <a:pt x="1248" y="160"/>
                    <a:pt x="1069" y="160"/>
                  </a:cubicBezTo>
                  <a:cubicBezTo>
                    <a:pt x="546" y="160"/>
                    <a:pt x="28" y="1"/>
                    <a:pt x="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382375" y="1984700"/>
              <a:ext cx="53325" cy="60275"/>
            </a:xfrm>
            <a:custGeom>
              <a:avLst/>
              <a:gdLst/>
              <a:ahLst/>
              <a:cxnLst/>
              <a:rect l="l" t="t" r="r" b="b"/>
              <a:pathLst>
                <a:path w="2133" h="2411" extrusionOk="0">
                  <a:moveTo>
                    <a:pt x="55" y="0"/>
                  </a:moveTo>
                  <a:cubicBezTo>
                    <a:pt x="19" y="392"/>
                    <a:pt x="1" y="653"/>
                    <a:pt x="19" y="716"/>
                  </a:cubicBezTo>
                  <a:cubicBezTo>
                    <a:pt x="119" y="1070"/>
                    <a:pt x="1648" y="2411"/>
                    <a:pt x="1923" y="2411"/>
                  </a:cubicBezTo>
                  <a:cubicBezTo>
                    <a:pt x="1931" y="2411"/>
                    <a:pt x="1938" y="2410"/>
                    <a:pt x="1944" y="2407"/>
                  </a:cubicBezTo>
                  <a:cubicBezTo>
                    <a:pt x="2133" y="2335"/>
                    <a:pt x="1634" y="1517"/>
                    <a:pt x="1678" y="1035"/>
                  </a:cubicBezTo>
                  <a:lnTo>
                    <a:pt x="1643" y="1031"/>
                  </a:lnTo>
                  <a:cubicBezTo>
                    <a:pt x="986" y="941"/>
                    <a:pt x="405" y="563"/>
                    <a:pt x="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1383725" y="1563175"/>
              <a:ext cx="268925" cy="447300"/>
            </a:xfrm>
            <a:custGeom>
              <a:avLst/>
              <a:gdLst/>
              <a:ahLst/>
              <a:cxnLst/>
              <a:rect l="l" t="t" r="r" b="b"/>
              <a:pathLst>
                <a:path w="10757" h="17892" extrusionOk="0">
                  <a:moveTo>
                    <a:pt x="2992" y="1"/>
                  </a:moveTo>
                  <a:cubicBezTo>
                    <a:pt x="2992" y="1"/>
                    <a:pt x="1211" y="1868"/>
                    <a:pt x="950" y="3690"/>
                  </a:cubicBezTo>
                  <a:cubicBezTo>
                    <a:pt x="689" y="5507"/>
                    <a:pt x="792" y="9200"/>
                    <a:pt x="846" y="9722"/>
                  </a:cubicBezTo>
                  <a:cubicBezTo>
                    <a:pt x="891" y="10150"/>
                    <a:pt x="189" y="14986"/>
                    <a:pt x="1" y="16857"/>
                  </a:cubicBezTo>
                  <a:cubicBezTo>
                    <a:pt x="351" y="17419"/>
                    <a:pt x="932" y="17797"/>
                    <a:pt x="1589" y="17887"/>
                  </a:cubicBezTo>
                  <a:lnTo>
                    <a:pt x="1624" y="17892"/>
                  </a:lnTo>
                  <a:cubicBezTo>
                    <a:pt x="1624" y="17847"/>
                    <a:pt x="1638" y="17802"/>
                    <a:pt x="1651" y="17757"/>
                  </a:cubicBezTo>
                  <a:cubicBezTo>
                    <a:pt x="1836" y="17316"/>
                    <a:pt x="4022" y="10267"/>
                    <a:pt x="4175" y="9565"/>
                  </a:cubicBezTo>
                  <a:cubicBezTo>
                    <a:pt x="4270" y="9142"/>
                    <a:pt x="4562" y="6893"/>
                    <a:pt x="4778" y="5170"/>
                  </a:cubicBezTo>
                  <a:lnTo>
                    <a:pt x="4787" y="5170"/>
                  </a:lnTo>
                  <a:cubicBezTo>
                    <a:pt x="4787" y="5170"/>
                    <a:pt x="6074" y="8719"/>
                    <a:pt x="6622" y="10321"/>
                  </a:cubicBezTo>
                  <a:cubicBezTo>
                    <a:pt x="7122" y="11787"/>
                    <a:pt x="8719" y="16475"/>
                    <a:pt x="9169" y="17613"/>
                  </a:cubicBezTo>
                  <a:lnTo>
                    <a:pt x="9196" y="17604"/>
                  </a:lnTo>
                  <a:cubicBezTo>
                    <a:pt x="9196" y="17604"/>
                    <a:pt x="9716" y="17761"/>
                    <a:pt x="10240" y="17761"/>
                  </a:cubicBezTo>
                  <a:cubicBezTo>
                    <a:pt x="10418" y="17761"/>
                    <a:pt x="10598" y="17743"/>
                    <a:pt x="10757" y="17694"/>
                  </a:cubicBezTo>
                  <a:cubicBezTo>
                    <a:pt x="10518" y="17419"/>
                    <a:pt x="9740" y="11643"/>
                    <a:pt x="9506" y="9268"/>
                  </a:cubicBezTo>
                  <a:cubicBezTo>
                    <a:pt x="9425" y="8445"/>
                    <a:pt x="9160" y="7104"/>
                    <a:pt x="8845" y="5700"/>
                  </a:cubicBezTo>
                  <a:cubicBezTo>
                    <a:pt x="8768" y="5372"/>
                    <a:pt x="8692" y="5039"/>
                    <a:pt x="8615" y="4706"/>
                  </a:cubicBezTo>
                  <a:cubicBezTo>
                    <a:pt x="8570" y="4558"/>
                    <a:pt x="8539" y="4405"/>
                    <a:pt x="8534" y="4369"/>
                  </a:cubicBezTo>
                  <a:lnTo>
                    <a:pt x="8534" y="4360"/>
                  </a:lnTo>
                  <a:cubicBezTo>
                    <a:pt x="8494" y="4198"/>
                    <a:pt x="8453" y="4031"/>
                    <a:pt x="8417" y="3874"/>
                  </a:cubicBezTo>
                  <a:cubicBezTo>
                    <a:pt x="8395" y="3784"/>
                    <a:pt x="8377" y="3699"/>
                    <a:pt x="8354" y="3613"/>
                  </a:cubicBezTo>
                  <a:cubicBezTo>
                    <a:pt x="7896" y="1733"/>
                    <a:pt x="7477" y="176"/>
                    <a:pt x="7477" y="176"/>
                  </a:cubicBezTo>
                  <a:cubicBezTo>
                    <a:pt x="7477" y="176"/>
                    <a:pt x="6633" y="622"/>
                    <a:pt x="5409" y="622"/>
                  </a:cubicBezTo>
                  <a:cubicBezTo>
                    <a:pt x="4700" y="622"/>
                    <a:pt x="3865" y="472"/>
                    <a:pt x="2992" y="1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1512825" y="1333650"/>
              <a:ext cx="113050" cy="65575"/>
            </a:xfrm>
            <a:custGeom>
              <a:avLst/>
              <a:gdLst/>
              <a:ahLst/>
              <a:cxnLst/>
              <a:rect l="l" t="t" r="r" b="b"/>
              <a:pathLst>
                <a:path w="4522" h="2623" extrusionOk="0">
                  <a:moveTo>
                    <a:pt x="4189" y="0"/>
                  </a:moveTo>
                  <a:cubicBezTo>
                    <a:pt x="3523" y="103"/>
                    <a:pt x="2849" y="162"/>
                    <a:pt x="2174" y="162"/>
                  </a:cubicBezTo>
                  <a:cubicBezTo>
                    <a:pt x="2016" y="164"/>
                    <a:pt x="1866" y="164"/>
                    <a:pt x="1724" y="164"/>
                  </a:cubicBezTo>
                  <a:cubicBezTo>
                    <a:pt x="777" y="164"/>
                    <a:pt x="199" y="130"/>
                    <a:pt x="199" y="130"/>
                  </a:cubicBezTo>
                  <a:cubicBezTo>
                    <a:pt x="199" y="130"/>
                    <a:pt x="185" y="1588"/>
                    <a:pt x="1" y="1952"/>
                  </a:cubicBezTo>
                  <a:cubicBezTo>
                    <a:pt x="1" y="1952"/>
                    <a:pt x="574" y="2457"/>
                    <a:pt x="999" y="2457"/>
                  </a:cubicBezTo>
                  <a:cubicBezTo>
                    <a:pt x="1010" y="2457"/>
                    <a:pt x="1020" y="2457"/>
                    <a:pt x="1031" y="2456"/>
                  </a:cubicBezTo>
                  <a:lnTo>
                    <a:pt x="1085" y="2389"/>
                  </a:lnTo>
                  <a:cubicBezTo>
                    <a:pt x="1085" y="2389"/>
                    <a:pt x="1216" y="1642"/>
                    <a:pt x="1319" y="1588"/>
                  </a:cubicBezTo>
                  <a:cubicBezTo>
                    <a:pt x="1335" y="1581"/>
                    <a:pt x="1349" y="1577"/>
                    <a:pt x="1362" y="1577"/>
                  </a:cubicBezTo>
                  <a:cubicBezTo>
                    <a:pt x="1515" y="1577"/>
                    <a:pt x="1503" y="2047"/>
                    <a:pt x="1503" y="2047"/>
                  </a:cubicBezTo>
                  <a:cubicBezTo>
                    <a:pt x="1503" y="2047"/>
                    <a:pt x="1779" y="1061"/>
                    <a:pt x="1977" y="1061"/>
                  </a:cubicBezTo>
                  <a:cubicBezTo>
                    <a:pt x="1980" y="1061"/>
                    <a:pt x="1982" y="1061"/>
                    <a:pt x="1985" y="1062"/>
                  </a:cubicBezTo>
                  <a:cubicBezTo>
                    <a:pt x="2075" y="1075"/>
                    <a:pt x="2079" y="1287"/>
                    <a:pt x="2057" y="1507"/>
                  </a:cubicBezTo>
                  <a:cubicBezTo>
                    <a:pt x="2097" y="1396"/>
                    <a:pt x="2186" y="1147"/>
                    <a:pt x="2279" y="1147"/>
                  </a:cubicBezTo>
                  <a:cubicBezTo>
                    <a:pt x="2280" y="1147"/>
                    <a:pt x="2281" y="1147"/>
                    <a:pt x="2282" y="1147"/>
                  </a:cubicBezTo>
                  <a:cubicBezTo>
                    <a:pt x="2417" y="1152"/>
                    <a:pt x="2408" y="1467"/>
                    <a:pt x="2372" y="1750"/>
                  </a:cubicBezTo>
                  <a:lnTo>
                    <a:pt x="2381" y="1750"/>
                  </a:lnTo>
                  <a:cubicBezTo>
                    <a:pt x="2381" y="1750"/>
                    <a:pt x="2439" y="1511"/>
                    <a:pt x="2516" y="1511"/>
                  </a:cubicBezTo>
                  <a:cubicBezTo>
                    <a:pt x="2519" y="1511"/>
                    <a:pt x="2522" y="1511"/>
                    <a:pt x="2525" y="1512"/>
                  </a:cubicBezTo>
                  <a:cubicBezTo>
                    <a:pt x="2678" y="1543"/>
                    <a:pt x="2705" y="1916"/>
                    <a:pt x="2489" y="2623"/>
                  </a:cubicBezTo>
                  <a:cubicBezTo>
                    <a:pt x="4095" y="2375"/>
                    <a:pt x="4522" y="1219"/>
                    <a:pt x="4522" y="913"/>
                  </a:cubicBezTo>
                  <a:cubicBezTo>
                    <a:pt x="4522" y="544"/>
                    <a:pt x="4347" y="328"/>
                    <a:pt x="4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1594150" y="1652475"/>
              <a:ext cx="28250" cy="54100"/>
            </a:xfrm>
            <a:custGeom>
              <a:avLst/>
              <a:gdLst/>
              <a:ahLst/>
              <a:cxnLst/>
              <a:rect l="l" t="t" r="r" b="b"/>
              <a:pathLst>
                <a:path w="1130" h="2164" extrusionOk="0">
                  <a:moveTo>
                    <a:pt x="1004" y="1"/>
                  </a:moveTo>
                  <a:cubicBezTo>
                    <a:pt x="689" y="302"/>
                    <a:pt x="0" y="302"/>
                    <a:pt x="0" y="302"/>
                  </a:cubicBezTo>
                  <a:cubicBezTo>
                    <a:pt x="41" y="464"/>
                    <a:pt x="81" y="626"/>
                    <a:pt x="117" y="792"/>
                  </a:cubicBezTo>
                  <a:lnTo>
                    <a:pt x="117" y="801"/>
                  </a:lnTo>
                  <a:cubicBezTo>
                    <a:pt x="144" y="914"/>
                    <a:pt x="171" y="1026"/>
                    <a:pt x="198" y="1139"/>
                  </a:cubicBezTo>
                  <a:cubicBezTo>
                    <a:pt x="250" y="1308"/>
                    <a:pt x="319" y="1486"/>
                    <a:pt x="397" y="1486"/>
                  </a:cubicBezTo>
                  <a:cubicBezTo>
                    <a:pt x="400" y="1486"/>
                    <a:pt x="402" y="1486"/>
                    <a:pt x="405" y="1485"/>
                  </a:cubicBezTo>
                  <a:cubicBezTo>
                    <a:pt x="554" y="1458"/>
                    <a:pt x="446" y="855"/>
                    <a:pt x="558" y="783"/>
                  </a:cubicBezTo>
                  <a:cubicBezTo>
                    <a:pt x="560" y="782"/>
                    <a:pt x="562" y="782"/>
                    <a:pt x="564" y="782"/>
                  </a:cubicBezTo>
                  <a:cubicBezTo>
                    <a:pt x="609" y="782"/>
                    <a:pt x="666" y="1056"/>
                    <a:pt x="657" y="1206"/>
                  </a:cubicBezTo>
                  <a:cubicBezTo>
                    <a:pt x="639" y="1548"/>
                    <a:pt x="396" y="1993"/>
                    <a:pt x="437" y="2133"/>
                  </a:cubicBezTo>
                  <a:cubicBezTo>
                    <a:pt x="437" y="2142"/>
                    <a:pt x="441" y="2151"/>
                    <a:pt x="450" y="2155"/>
                  </a:cubicBezTo>
                  <a:cubicBezTo>
                    <a:pt x="455" y="2161"/>
                    <a:pt x="461" y="2163"/>
                    <a:pt x="468" y="2163"/>
                  </a:cubicBezTo>
                  <a:cubicBezTo>
                    <a:pt x="587" y="2163"/>
                    <a:pt x="1015" y="1397"/>
                    <a:pt x="1062" y="1202"/>
                  </a:cubicBezTo>
                  <a:cubicBezTo>
                    <a:pt x="1130" y="932"/>
                    <a:pt x="1026" y="248"/>
                    <a:pt x="1026" y="248"/>
                  </a:cubicBezTo>
                  <a:cubicBezTo>
                    <a:pt x="1026" y="167"/>
                    <a:pt x="1017" y="82"/>
                    <a:pt x="1004" y="1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1458075" y="1413950"/>
              <a:ext cx="161300" cy="239450"/>
            </a:xfrm>
            <a:custGeom>
              <a:avLst/>
              <a:gdLst/>
              <a:ahLst/>
              <a:cxnLst/>
              <a:rect l="l" t="t" r="r" b="b"/>
              <a:pathLst>
                <a:path w="6452" h="9578" extrusionOk="0">
                  <a:moveTo>
                    <a:pt x="4476" y="0"/>
                  </a:moveTo>
                  <a:cubicBezTo>
                    <a:pt x="4454" y="54"/>
                    <a:pt x="4431" y="108"/>
                    <a:pt x="4409" y="166"/>
                  </a:cubicBezTo>
                  <a:cubicBezTo>
                    <a:pt x="4143" y="805"/>
                    <a:pt x="3837" y="1431"/>
                    <a:pt x="3491" y="2038"/>
                  </a:cubicBezTo>
                  <a:cubicBezTo>
                    <a:pt x="2429" y="3941"/>
                    <a:pt x="1174" y="5299"/>
                    <a:pt x="0" y="5524"/>
                  </a:cubicBezTo>
                  <a:lnTo>
                    <a:pt x="23" y="5974"/>
                  </a:lnTo>
                  <a:cubicBezTo>
                    <a:pt x="893" y="6446"/>
                    <a:pt x="1729" y="6595"/>
                    <a:pt x="2437" y="6595"/>
                  </a:cubicBezTo>
                  <a:cubicBezTo>
                    <a:pt x="3661" y="6595"/>
                    <a:pt x="4508" y="6150"/>
                    <a:pt x="4508" y="6150"/>
                  </a:cubicBezTo>
                  <a:cubicBezTo>
                    <a:pt x="4508" y="6150"/>
                    <a:pt x="4922" y="7702"/>
                    <a:pt x="5380" y="9578"/>
                  </a:cubicBezTo>
                  <a:cubicBezTo>
                    <a:pt x="5484" y="9569"/>
                    <a:pt x="6096" y="9528"/>
                    <a:pt x="6379" y="9263"/>
                  </a:cubicBezTo>
                  <a:lnTo>
                    <a:pt x="6402" y="9263"/>
                  </a:lnTo>
                  <a:cubicBezTo>
                    <a:pt x="6262" y="8502"/>
                    <a:pt x="5965" y="7202"/>
                    <a:pt x="5911" y="6730"/>
                  </a:cubicBezTo>
                  <a:cubicBezTo>
                    <a:pt x="5844" y="6208"/>
                    <a:pt x="6451" y="3761"/>
                    <a:pt x="6433" y="2380"/>
                  </a:cubicBezTo>
                  <a:cubicBezTo>
                    <a:pt x="6438" y="2155"/>
                    <a:pt x="6406" y="1930"/>
                    <a:pt x="6339" y="1718"/>
                  </a:cubicBezTo>
                  <a:cubicBezTo>
                    <a:pt x="5988" y="756"/>
                    <a:pt x="4692" y="135"/>
                    <a:pt x="4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500475" y="1243550"/>
              <a:ext cx="117100" cy="138800"/>
            </a:xfrm>
            <a:custGeom>
              <a:avLst/>
              <a:gdLst/>
              <a:ahLst/>
              <a:cxnLst/>
              <a:rect l="l" t="t" r="r" b="b"/>
              <a:pathLst>
                <a:path w="4684" h="5552" extrusionOk="0">
                  <a:moveTo>
                    <a:pt x="2600" y="1"/>
                  </a:moveTo>
                  <a:cubicBezTo>
                    <a:pt x="2465" y="581"/>
                    <a:pt x="1930" y="2385"/>
                    <a:pt x="247" y="3078"/>
                  </a:cubicBezTo>
                  <a:lnTo>
                    <a:pt x="256" y="3096"/>
                  </a:lnTo>
                  <a:cubicBezTo>
                    <a:pt x="256" y="3096"/>
                    <a:pt x="0" y="3874"/>
                    <a:pt x="175" y="4342"/>
                  </a:cubicBezTo>
                  <a:cubicBezTo>
                    <a:pt x="315" y="4711"/>
                    <a:pt x="526" y="5044"/>
                    <a:pt x="463" y="5547"/>
                  </a:cubicBezTo>
                  <a:lnTo>
                    <a:pt x="495" y="5552"/>
                  </a:lnTo>
                  <a:cubicBezTo>
                    <a:pt x="679" y="5188"/>
                    <a:pt x="693" y="3730"/>
                    <a:pt x="693" y="3730"/>
                  </a:cubicBezTo>
                  <a:cubicBezTo>
                    <a:pt x="1266" y="3788"/>
                    <a:pt x="1840" y="3813"/>
                    <a:pt x="2416" y="3813"/>
                  </a:cubicBezTo>
                  <a:cubicBezTo>
                    <a:pt x="2509" y="3813"/>
                    <a:pt x="2602" y="3812"/>
                    <a:pt x="2695" y="3811"/>
                  </a:cubicBezTo>
                  <a:cubicBezTo>
                    <a:pt x="3905" y="3797"/>
                    <a:pt x="4683" y="3604"/>
                    <a:pt x="4683" y="3604"/>
                  </a:cubicBezTo>
                  <a:cubicBezTo>
                    <a:pt x="4625" y="3474"/>
                    <a:pt x="4638" y="2542"/>
                    <a:pt x="4643" y="2281"/>
                  </a:cubicBezTo>
                  <a:cubicBezTo>
                    <a:pt x="2992" y="1742"/>
                    <a:pt x="2623" y="5"/>
                    <a:pt x="2623" y="5"/>
                  </a:cubicBezTo>
                  <a:lnTo>
                    <a:pt x="2600" y="1"/>
                  </a:ln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1599100" y="1672000"/>
              <a:ext cx="11700" cy="33800"/>
            </a:xfrm>
            <a:custGeom>
              <a:avLst/>
              <a:gdLst/>
              <a:ahLst/>
              <a:cxnLst/>
              <a:rect l="l" t="t" r="r" b="b"/>
              <a:pathLst>
                <a:path w="468" h="1352" extrusionOk="0">
                  <a:moveTo>
                    <a:pt x="366" y="1"/>
                  </a:moveTo>
                  <a:cubicBezTo>
                    <a:pt x="364" y="1"/>
                    <a:pt x="362" y="1"/>
                    <a:pt x="360" y="2"/>
                  </a:cubicBezTo>
                  <a:cubicBezTo>
                    <a:pt x="248" y="74"/>
                    <a:pt x="356" y="677"/>
                    <a:pt x="203" y="704"/>
                  </a:cubicBezTo>
                  <a:cubicBezTo>
                    <a:pt x="200" y="705"/>
                    <a:pt x="197" y="705"/>
                    <a:pt x="195" y="705"/>
                  </a:cubicBezTo>
                  <a:cubicBezTo>
                    <a:pt x="121" y="705"/>
                    <a:pt x="52" y="531"/>
                    <a:pt x="0" y="358"/>
                  </a:cubicBezTo>
                  <a:lnTo>
                    <a:pt x="0" y="358"/>
                  </a:lnTo>
                  <a:cubicBezTo>
                    <a:pt x="77" y="691"/>
                    <a:pt x="158" y="1024"/>
                    <a:pt x="230" y="1352"/>
                  </a:cubicBezTo>
                  <a:lnTo>
                    <a:pt x="239" y="1352"/>
                  </a:lnTo>
                  <a:cubicBezTo>
                    <a:pt x="198" y="1212"/>
                    <a:pt x="441" y="772"/>
                    <a:pt x="459" y="425"/>
                  </a:cubicBezTo>
                  <a:cubicBezTo>
                    <a:pt x="468" y="275"/>
                    <a:pt x="411" y="1"/>
                    <a:pt x="366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538600" y="1360175"/>
              <a:ext cx="41850" cy="47625"/>
            </a:xfrm>
            <a:custGeom>
              <a:avLst/>
              <a:gdLst/>
              <a:ahLst/>
              <a:cxnLst/>
              <a:rect l="l" t="t" r="r" b="b"/>
              <a:pathLst>
                <a:path w="1674" h="1905" extrusionOk="0">
                  <a:moveTo>
                    <a:pt x="942" y="0"/>
                  </a:moveTo>
                  <a:cubicBezTo>
                    <a:pt x="748" y="0"/>
                    <a:pt x="472" y="986"/>
                    <a:pt x="472" y="986"/>
                  </a:cubicBezTo>
                  <a:cubicBezTo>
                    <a:pt x="472" y="986"/>
                    <a:pt x="484" y="515"/>
                    <a:pt x="332" y="515"/>
                  </a:cubicBezTo>
                  <a:cubicBezTo>
                    <a:pt x="319" y="515"/>
                    <a:pt x="304" y="519"/>
                    <a:pt x="288" y="527"/>
                  </a:cubicBezTo>
                  <a:cubicBezTo>
                    <a:pt x="180" y="581"/>
                    <a:pt x="54" y="1328"/>
                    <a:pt x="54" y="1328"/>
                  </a:cubicBezTo>
                  <a:lnTo>
                    <a:pt x="0" y="1395"/>
                  </a:lnTo>
                  <a:lnTo>
                    <a:pt x="18" y="1395"/>
                  </a:lnTo>
                  <a:cubicBezTo>
                    <a:pt x="18" y="1395"/>
                    <a:pt x="652" y="1905"/>
                    <a:pt x="1241" y="1905"/>
                  </a:cubicBezTo>
                  <a:cubicBezTo>
                    <a:pt x="1276" y="1905"/>
                    <a:pt x="1311" y="1903"/>
                    <a:pt x="1345" y="1899"/>
                  </a:cubicBezTo>
                  <a:cubicBezTo>
                    <a:pt x="1390" y="1782"/>
                    <a:pt x="1431" y="1665"/>
                    <a:pt x="1458" y="1562"/>
                  </a:cubicBezTo>
                  <a:cubicBezTo>
                    <a:pt x="1674" y="855"/>
                    <a:pt x="1647" y="482"/>
                    <a:pt x="1494" y="446"/>
                  </a:cubicBezTo>
                  <a:cubicBezTo>
                    <a:pt x="1491" y="445"/>
                    <a:pt x="1488" y="445"/>
                    <a:pt x="1485" y="445"/>
                  </a:cubicBezTo>
                  <a:cubicBezTo>
                    <a:pt x="1408" y="445"/>
                    <a:pt x="1350" y="684"/>
                    <a:pt x="1350" y="684"/>
                  </a:cubicBezTo>
                  <a:lnTo>
                    <a:pt x="1341" y="684"/>
                  </a:lnTo>
                  <a:cubicBezTo>
                    <a:pt x="1377" y="406"/>
                    <a:pt x="1386" y="86"/>
                    <a:pt x="1251" y="82"/>
                  </a:cubicBezTo>
                  <a:cubicBezTo>
                    <a:pt x="1250" y="82"/>
                    <a:pt x="1249" y="82"/>
                    <a:pt x="1248" y="82"/>
                  </a:cubicBezTo>
                  <a:cubicBezTo>
                    <a:pt x="1155" y="82"/>
                    <a:pt x="1061" y="335"/>
                    <a:pt x="1026" y="446"/>
                  </a:cubicBezTo>
                  <a:cubicBezTo>
                    <a:pt x="1048" y="226"/>
                    <a:pt x="1044" y="14"/>
                    <a:pt x="949" y="1"/>
                  </a:cubicBezTo>
                  <a:cubicBezTo>
                    <a:pt x="947" y="0"/>
                    <a:pt x="944" y="0"/>
                    <a:pt x="942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1402625" y="1401450"/>
              <a:ext cx="165675" cy="151450"/>
            </a:xfrm>
            <a:custGeom>
              <a:avLst/>
              <a:gdLst/>
              <a:ahLst/>
              <a:cxnLst/>
              <a:rect l="l" t="t" r="r" b="b"/>
              <a:pathLst>
                <a:path w="6627" h="6058" extrusionOk="0">
                  <a:moveTo>
                    <a:pt x="5228" y="1"/>
                  </a:moveTo>
                  <a:cubicBezTo>
                    <a:pt x="5115" y="131"/>
                    <a:pt x="4980" y="298"/>
                    <a:pt x="4827" y="482"/>
                  </a:cubicBezTo>
                  <a:cubicBezTo>
                    <a:pt x="4526" y="851"/>
                    <a:pt x="4161" y="1296"/>
                    <a:pt x="3838" y="1688"/>
                  </a:cubicBezTo>
                  <a:cubicBezTo>
                    <a:pt x="3770" y="1773"/>
                    <a:pt x="3676" y="1805"/>
                    <a:pt x="3613" y="1886"/>
                  </a:cubicBezTo>
                  <a:cubicBezTo>
                    <a:pt x="3235" y="2349"/>
                    <a:pt x="2852" y="2547"/>
                    <a:pt x="2560" y="2754"/>
                  </a:cubicBezTo>
                  <a:cubicBezTo>
                    <a:pt x="2328" y="2810"/>
                    <a:pt x="2093" y="2840"/>
                    <a:pt x="1859" y="2840"/>
                  </a:cubicBezTo>
                  <a:cubicBezTo>
                    <a:pt x="1531" y="2840"/>
                    <a:pt x="1207" y="2780"/>
                    <a:pt x="904" y="2646"/>
                  </a:cubicBezTo>
                  <a:lnTo>
                    <a:pt x="904" y="2646"/>
                  </a:lnTo>
                  <a:cubicBezTo>
                    <a:pt x="770" y="3042"/>
                    <a:pt x="0" y="5449"/>
                    <a:pt x="1287" y="5948"/>
                  </a:cubicBezTo>
                  <a:cubicBezTo>
                    <a:pt x="1479" y="6021"/>
                    <a:pt x="1682" y="6058"/>
                    <a:pt x="1886" y="6058"/>
                  </a:cubicBezTo>
                  <a:cubicBezTo>
                    <a:pt x="1997" y="6058"/>
                    <a:pt x="2108" y="6047"/>
                    <a:pt x="2218" y="6024"/>
                  </a:cubicBezTo>
                  <a:cubicBezTo>
                    <a:pt x="3388" y="5795"/>
                    <a:pt x="4647" y="4441"/>
                    <a:pt x="5709" y="2538"/>
                  </a:cubicBezTo>
                  <a:cubicBezTo>
                    <a:pt x="6055" y="1935"/>
                    <a:pt x="6361" y="1310"/>
                    <a:pt x="6627" y="671"/>
                  </a:cubicBezTo>
                  <a:lnTo>
                    <a:pt x="6622" y="666"/>
                  </a:lnTo>
                  <a:cubicBezTo>
                    <a:pt x="6091" y="612"/>
                    <a:pt x="5597" y="379"/>
                    <a:pt x="5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1507200" y="1382225"/>
              <a:ext cx="31425" cy="31300"/>
            </a:xfrm>
            <a:custGeom>
              <a:avLst/>
              <a:gdLst/>
              <a:ahLst/>
              <a:cxnLst/>
              <a:rect l="l" t="t" r="r" b="b"/>
              <a:pathLst>
                <a:path w="1257" h="1252" extrusionOk="0">
                  <a:moveTo>
                    <a:pt x="194" y="0"/>
                  </a:moveTo>
                  <a:cubicBezTo>
                    <a:pt x="172" y="185"/>
                    <a:pt x="122" y="360"/>
                    <a:pt x="46" y="531"/>
                  </a:cubicBezTo>
                  <a:cubicBezTo>
                    <a:pt x="32" y="572"/>
                    <a:pt x="14" y="608"/>
                    <a:pt x="1" y="648"/>
                  </a:cubicBezTo>
                  <a:cubicBezTo>
                    <a:pt x="14" y="761"/>
                    <a:pt x="109" y="1062"/>
                    <a:pt x="617" y="1229"/>
                  </a:cubicBezTo>
                  <a:lnTo>
                    <a:pt x="644" y="1251"/>
                  </a:lnTo>
                  <a:cubicBezTo>
                    <a:pt x="797" y="1067"/>
                    <a:pt x="932" y="900"/>
                    <a:pt x="1045" y="770"/>
                  </a:cubicBezTo>
                  <a:lnTo>
                    <a:pt x="1256" y="513"/>
                  </a:lnTo>
                  <a:lnTo>
                    <a:pt x="1256" y="513"/>
                  </a:lnTo>
                  <a:cubicBezTo>
                    <a:pt x="1247" y="514"/>
                    <a:pt x="1238" y="514"/>
                    <a:pt x="1229" y="514"/>
                  </a:cubicBezTo>
                  <a:cubicBezTo>
                    <a:pt x="804" y="514"/>
                    <a:pt x="230" y="5"/>
                    <a:pt x="230" y="5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493825" y="1398425"/>
              <a:ext cx="29500" cy="45225"/>
            </a:xfrm>
            <a:custGeom>
              <a:avLst/>
              <a:gdLst/>
              <a:ahLst/>
              <a:cxnLst/>
              <a:rect l="l" t="t" r="r" b="b"/>
              <a:pathLst>
                <a:path w="1180" h="1809" extrusionOk="0">
                  <a:moveTo>
                    <a:pt x="531" y="0"/>
                  </a:moveTo>
                  <a:cubicBezTo>
                    <a:pt x="1" y="1314"/>
                    <a:pt x="136" y="1714"/>
                    <a:pt x="190" y="1809"/>
                  </a:cubicBezTo>
                  <a:cubicBezTo>
                    <a:pt x="513" y="1413"/>
                    <a:pt x="878" y="972"/>
                    <a:pt x="1179" y="603"/>
                  </a:cubicBezTo>
                  <a:lnTo>
                    <a:pt x="1152" y="581"/>
                  </a:lnTo>
                  <a:cubicBezTo>
                    <a:pt x="644" y="414"/>
                    <a:pt x="549" y="113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1387650" y="1217375"/>
              <a:ext cx="300650" cy="312775"/>
            </a:xfrm>
            <a:custGeom>
              <a:avLst/>
              <a:gdLst/>
              <a:ahLst/>
              <a:cxnLst/>
              <a:rect l="l" t="t" r="r" b="b"/>
              <a:pathLst>
                <a:path w="12026" h="12511" extrusionOk="0">
                  <a:moveTo>
                    <a:pt x="5210" y="0"/>
                  </a:moveTo>
                  <a:cubicBezTo>
                    <a:pt x="4747" y="0"/>
                    <a:pt x="4215" y="97"/>
                    <a:pt x="3667" y="395"/>
                  </a:cubicBezTo>
                  <a:cubicBezTo>
                    <a:pt x="2088" y="1250"/>
                    <a:pt x="2403" y="3922"/>
                    <a:pt x="2048" y="4570"/>
                  </a:cubicBezTo>
                  <a:cubicBezTo>
                    <a:pt x="1697" y="5213"/>
                    <a:pt x="937" y="5366"/>
                    <a:pt x="644" y="6284"/>
                  </a:cubicBezTo>
                  <a:cubicBezTo>
                    <a:pt x="442" y="6909"/>
                    <a:pt x="563" y="7422"/>
                    <a:pt x="698" y="8034"/>
                  </a:cubicBezTo>
                  <a:cubicBezTo>
                    <a:pt x="851" y="8718"/>
                    <a:pt x="653" y="9298"/>
                    <a:pt x="361" y="9919"/>
                  </a:cubicBezTo>
                  <a:cubicBezTo>
                    <a:pt x="158" y="10351"/>
                    <a:pt x="1" y="10886"/>
                    <a:pt x="248" y="11295"/>
                  </a:cubicBezTo>
                  <a:cubicBezTo>
                    <a:pt x="436" y="11602"/>
                    <a:pt x="814" y="11745"/>
                    <a:pt x="1175" y="11745"/>
                  </a:cubicBezTo>
                  <a:cubicBezTo>
                    <a:pt x="1211" y="11745"/>
                    <a:pt x="1247" y="11744"/>
                    <a:pt x="1283" y="11741"/>
                  </a:cubicBezTo>
                  <a:cubicBezTo>
                    <a:pt x="1679" y="11705"/>
                    <a:pt x="2043" y="11529"/>
                    <a:pt x="2399" y="11358"/>
                  </a:cubicBezTo>
                  <a:cubicBezTo>
                    <a:pt x="2808" y="11156"/>
                    <a:pt x="3262" y="10904"/>
                    <a:pt x="3348" y="10459"/>
                  </a:cubicBezTo>
                  <a:cubicBezTo>
                    <a:pt x="3370" y="10351"/>
                    <a:pt x="3370" y="10234"/>
                    <a:pt x="3406" y="10130"/>
                  </a:cubicBezTo>
                  <a:cubicBezTo>
                    <a:pt x="3469" y="9950"/>
                    <a:pt x="3744" y="9739"/>
                    <a:pt x="3978" y="9546"/>
                  </a:cubicBezTo>
                  <a:lnTo>
                    <a:pt x="3973" y="9546"/>
                  </a:lnTo>
                  <a:cubicBezTo>
                    <a:pt x="4068" y="9474"/>
                    <a:pt x="4153" y="9393"/>
                    <a:pt x="4230" y="9307"/>
                  </a:cubicBezTo>
                  <a:cubicBezTo>
                    <a:pt x="4293" y="9231"/>
                    <a:pt x="4356" y="9150"/>
                    <a:pt x="4423" y="9064"/>
                  </a:cubicBezTo>
                  <a:cubicBezTo>
                    <a:pt x="4333" y="7957"/>
                    <a:pt x="5089" y="6905"/>
                    <a:pt x="5089" y="6567"/>
                  </a:cubicBezTo>
                  <a:cubicBezTo>
                    <a:pt x="5089" y="6055"/>
                    <a:pt x="4814" y="5771"/>
                    <a:pt x="4679" y="5407"/>
                  </a:cubicBezTo>
                  <a:cubicBezTo>
                    <a:pt x="4504" y="4939"/>
                    <a:pt x="4756" y="4156"/>
                    <a:pt x="4756" y="4156"/>
                  </a:cubicBezTo>
                  <a:lnTo>
                    <a:pt x="4747" y="4138"/>
                  </a:lnTo>
                  <a:cubicBezTo>
                    <a:pt x="6429" y="3445"/>
                    <a:pt x="6969" y="1641"/>
                    <a:pt x="7100" y="1061"/>
                  </a:cubicBezTo>
                  <a:lnTo>
                    <a:pt x="7122" y="1066"/>
                  </a:lnTo>
                  <a:cubicBezTo>
                    <a:pt x="7122" y="1066"/>
                    <a:pt x="7496" y="2802"/>
                    <a:pt x="9142" y="3346"/>
                  </a:cubicBezTo>
                  <a:cubicBezTo>
                    <a:pt x="9138" y="3603"/>
                    <a:pt x="9124" y="4534"/>
                    <a:pt x="9183" y="4665"/>
                  </a:cubicBezTo>
                  <a:cubicBezTo>
                    <a:pt x="9340" y="4997"/>
                    <a:pt x="9515" y="5209"/>
                    <a:pt x="9515" y="5582"/>
                  </a:cubicBezTo>
                  <a:cubicBezTo>
                    <a:pt x="9515" y="5884"/>
                    <a:pt x="9093" y="7044"/>
                    <a:pt x="7487" y="7292"/>
                  </a:cubicBezTo>
                  <a:cubicBezTo>
                    <a:pt x="7455" y="7391"/>
                    <a:pt x="7415" y="7508"/>
                    <a:pt x="7374" y="7629"/>
                  </a:cubicBezTo>
                  <a:cubicBezTo>
                    <a:pt x="7343" y="7706"/>
                    <a:pt x="7311" y="7791"/>
                    <a:pt x="7280" y="7881"/>
                  </a:cubicBezTo>
                  <a:cubicBezTo>
                    <a:pt x="7280" y="7880"/>
                    <a:pt x="7282" y="7879"/>
                    <a:pt x="7284" y="7879"/>
                  </a:cubicBezTo>
                  <a:cubicBezTo>
                    <a:pt x="7371" y="7879"/>
                    <a:pt x="8609" y="8806"/>
                    <a:pt x="8692" y="8893"/>
                  </a:cubicBezTo>
                  <a:cubicBezTo>
                    <a:pt x="9214" y="9460"/>
                    <a:pt x="9318" y="10535"/>
                    <a:pt x="9169" y="11291"/>
                  </a:cubicBezTo>
                  <a:cubicBezTo>
                    <a:pt x="9097" y="11660"/>
                    <a:pt x="9030" y="12303"/>
                    <a:pt x="9030" y="12303"/>
                  </a:cubicBezTo>
                  <a:cubicBezTo>
                    <a:pt x="9039" y="12362"/>
                    <a:pt x="9169" y="12474"/>
                    <a:pt x="9219" y="12510"/>
                  </a:cubicBezTo>
                  <a:cubicBezTo>
                    <a:pt x="9686" y="12411"/>
                    <a:pt x="10087" y="12110"/>
                    <a:pt x="10307" y="11687"/>
                  </a:cubicBezTo>
                  <a:cubicBezTo>
                    <a:pt x="10424" y="11466"/>
                    <a:pt x="10487" y="11214"/>
                    <a:pt x="10640" y="11017"/>
                  </a:cubicBezTo>
                  <a:cubicBezTo>
                    <a:pt x="10847" y="10742"/>
                    <a:pt x="11189" y="10612"/>
                    <a:pt x="11441" y="10382"/>
                  </a:cubicBezTo>
                  <a:cubicBezTo>
                    <a:pt x="11918" y="9959"/>
                    <a:pt x="12026" y="9172"/>
                    <a:pt x="11702" y="8623"/>
                  </a:cubicBezTo>
                  <a:cubicBezTo>
                    <a:pt x="11405" y="8124"/>
                    <a:pt x="11243" y="7926"/>
                    <a:pt x="11423" y="7292"/>
                  </a:cubicBezTo>
                  <a:cubicBezTo>
                    <a:pt x="11760" y="6095"/>
                    <a:pt x="11243" y="5290"/>
                    <a:pt x="10667" y="4871"/>
                  </a:cubicBezTo>
                  <a:cubicBezTo>
                    <a:pt x="10091" y="4458"/>
                    <a:pt x="10384" y="4170"/>
                    <a:pt x="10411" y="2951"/>
                  </a:cubicBezTo>
                  <a:cubicBezTo>
                    <a:pt x="10438" y="1727"/>
                    <a:pt x="9902" y="922"/>
                    <a:pt x="8773" y="400"/>
                  </a:cubicBezTo>
                  <a:cubicBezTo>
                    <a:pt x="8367" y="213"/>
                    <a:pt x="7987" y="153"/>
                    <a:pt x="7666" y="153"/>
                  </a:cubicBezTo>
                  <a:cubicBezTo>
                    <a:pt x="7089" y="153"/>
                    <a:pt x="6704" y="346"/>
                    <a:pt x="6704" y="346"/>
                  </a:cubicBezTo>
                  <a:cubicBezTo>
                    <a:pt x="6704" y="346"/>
                    <a:pt x="6082" y="0"/>
                    <a:pt x="521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1572000" y="1370750"/>
              <a:ext cx="7900" cy="37300"/>
            </a:xfrm>
            <a:custGeom>
              <a:avLst/>
              <a:gdLst/>
              <a:ahLst/>
              <a:cxnLst/>
              <a:rect l="l" t="t" r="r" b="b"/>
              <a:pathLst>
                <a:path w="316" h="1492" extrusionOk="0">
                  <a:moveTo>
                    <a:pt x="149" y="1"/>
                  </a:moveTo>
                  <a:cubicBezTo>
                    <a:pt x="140" y="1"/>
                    <a:pt x="135" y="1"/>
                    <a:pt x="126" y="5"/>
                  </a:cubicBezTo>
                  <a:cubicBezTo>
                    <a:pt x="117" y="10"/>
                    <a:pt x="113" y="14"/>
                    <a:pt x="108" y="19"/>
                  </a:cubicBezTo>
                  <a:cubicBezTo>
                    <a:pt x="99" y="28"/>
                    <a:pt x="90" y="37"/>
                    <a:pt x="81" y="46"/>
                  </a:cubicBezTo>
                  <a:cubicBezTo>
                    <a:pt x="72" y="59"/>
                    <a:pt x="63" y="77"/>
                    <a:pt x="54" y="95"/>
                  </a:cubicBezTo>
                  <a:cubicBezTo>
                    <a:pt x="41" y="127"/>
                    <a:pt x="32" y="154"/>
                    <a:pt x="23" y="185"/>
                  </a:cubicBezTo>
                  <a:cubicBezTo>
                    <a:pt x="14" y="207"/>
                    <a:pt x="9" y="234"/>
                    <a:pt x="5" y="261"/>
                  </a:cubicBezTo>
                  <a:cubicBezTo>
                    <a:pt x="5" y="266"/>
                    <a:pt x="5" y="270"/>
                    <a:pt x="9" y="275"/>
                  </a:cubicBezTo>
                  <a:cubicBezTo>
                    <a:pt x="14" y="275"/>
                    <a:pt x="23" y="270"/>
                    <a:pt x="23" y="266"/>
                  </a:cubicBezTo>
                  <a:cubicBezTo>
                    <a:pt x="23" y="266"/>
                    <a:pt x="32" y="239"/>
                    <a:pt x="50" y="194"/>
                  </a:cubicBezTo>
                  <a:cubicBezTo>
                    <a:pt x="63" y="167"/>
                    <a:pt x="77" y="140"/>
                    <a:pt x="90" y="113"/>
                  </a:cubicBezTo>
                  <a:cubicBezTo>
                    <a:pt x="99" y="100"/>
                    <a:pt x="108" y="86"/>
                    <a:pt x="117" y="73"/>
                  </a:cubicBezTo>
                  <a:cubicBezTo>
                    <a:pt x="131" y="59"/>
                    <a:pt x="140" y="50"/>
                    <a:pt x="149" y="50"/>
                  </a:cubicBezTo>
                  <a:cubicBezTo>
                    <a:pt x="185" y="59"/>
                    <a:pt x="212" y="91"/>
                    <a:pt x="221" y="127"/>
                  </a:cubicBezTo>
                  <a:cubicBezTo>
                    <a:pt x="234" y="172"/>
                    <a:pt x="239" y="216"/>
                    <a:pt x="243" y="266"/>
                  </a:cubicBezTo>
                  <a:cubicBezTo>
                    <a:pt x="243" y="374"/>
                    <a:pt x="234" y="486"/>
                    <a:pt x="216" y="594"/>
                  </a:cubicBezTo>
                  <a:cubicBezTo>
                    <a:pt x="207" y="644"/>
                    <a:pt x="198" y="702"/>
                    <a:pt x="185" y="756"/>
                  </a:cubicBezTo>
                  <a:cubicBezTo>
                    <a:pt x="171" y="815"/>
                    <a:pt x="162" y="869"/>
                    <a:pt x="149" y="918"/>
                  </a:cubicBezTo>
                  <a:lnTo>
                    <a:pt x="113" y="1067"/>
                  </a:lnTo>
                  <a:cubicBezTo>
                    <a:pt x="99" y="1116"/>
                    <a:pt x="86" y="1157"/>
                    <a:pt x="77" y="1202"/>
                  </a:cubicBezTo>
                  <a:cubicBezTo>
                    <a:pt x="27" y="1364"/>
                    <a:pt x="0" y="1476"/>
                    <a:pt x="0" y="1476"/>
                  </a:cubicBezTo>
                  <a:cubicBezTo>
                    <a:pt x="0" y="1481"/>
                    <a:pt x="0" y="1490"/>
                    <a:pt x="9" y="1490"/>
                  </a:cubicBezTo>
                  <a:cubicBezTo>
                    <a:pt x="10" y="1491"/>
                    <a:pt x="12" y="1491"/>
                    <a:pt x="14" y="1491"/>
                  </a:cubicBezTo>
                  <a:cubicBezTo>
                    <a:pt x="18" y="1491"/>
                    <a:pt x="23" y="1488"/>
                    <a:pt x="23" y="1485"/>
                  </a:cubicBezTo>
                  <a:cubicBezTo>
                    <a:pt x="23" y="1485"/>
                    <a:pt x="68" y="1377"/>
                    <a:pt x="126" y="1215"/>
                  </a:cubicBezTo>
                  <a:cubicBezTo>
                    <a:pt x="144" y="1179"/>
                    <a:pt x="158" y="1130"/>
                    <a:pt x="171" y="1085"/>
                  </a:cubicBezTo>
                  <a:cubicBezTo>
                    <a:pt x="189" y="1040"/>
                    <a:pt x="203" y="990"/>
                    <a:pt x="216" y="936"/>
                  </a:cubicBezTo>
                  <a:cubicBezTo>
                    <a:pt x="248" y="828"/>
                    <a:pt x="275" y="716"/>
                    <a:pt x="293" y="603"/>
                  </a:cubicBezTo>
                  <a:cubicBezTo>
                    <a:pt x="311" y="491"/>
                    <a:pt x="315" y="378"/>
                    <a:pt x="311" y="261"/>
                  </a:cubicBezTo>
                  <a:cubicBezTo>
                    <a:pt x="306" y="207"/>
                    <a:pt x="293" y="154"/>
                    <a:pt x="275" y="100"/>
                  </a:cubicBezTo>
                  <a:cubicBezTo>
                    <a:pt x="257" y="46"/>
                    <a:pt x="207" y="5"/>
                    <a:pt x="149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436250" y="1407650"/>
              <a:ext cx="136100" cy="145550"/>
            </a:xfrm>
            <a:custGeom>
              <a:avLst/>
              <a:gdLst/>
              <a:ahLst/>
              <a:cxnLst/>
              <a:rect l="l" t="t" r="r" b="b"/>
              <a:pathLst>
                <a:path w="5444" h="5822" extrusionOk="0">
                  <a:moveTo>
                    <a:pt x="5444" y="0"/>
                  </a:moveTo>
                  <a:lnTo>
                    <a:pt x="5300" y="337"/>
                  </a:lnTo>
                  <a:cubicBezTo>
                    <a:pt x="5255" y="445"/>
                    <a:pt x="5192" y="571"/>
                    <a:pt x="5120" y="715"/>
                  </a:cubicBezTo>
                  <a:cubicBezTo>
                    <a:pt x="5048" y="859"/>
                    <a:pt x="4971" y="1026"/>
                    <a:pt x="4886" y="1201"/>
                  </a:cubicBezTo>
                  <a:cubicBezTo>
                    <a:pt x="4796" y="1377"/>
                    <a:pt x="4683" y="1561"/>
                    <a:pt x="4575" y="1764"/>
                  </a:cubicBezTo>
                  <a:lnTo>
                    <a:pt x="4409" y="2069"/>
                  </a:lnTo>
                  <a:cubicBezTo>
                    <a:pt x="4377" y="2123"/>
                    <a:pt x="4350" y="2182"/>
                    <a:pt x="4323" y="2231"/>
                  </a:cubicBezTo>
                  <a:cubicBezTo>
                    <a:pt x="4297" y="2281"/>
                    <a:pt x="4261" y="2335"/>
                    <a:pt x="4229" y="2389"/>
                  </a:cubicBezTo>
                  <a:cubicBezTo>
                    <a:pt x="4108" y="2600"/>
                    <a:pt x="3973" y="2821"/>
                    <a:pt x="3829" y="3037"/>
                  </a:cubicBezTo>
                  <a:cubicBezTo>
                    <a:pt x="3757" y="3145"/>
                    <a:pt x="3689" y="3253"/>
                    <a:pt x="3613" y="3361"/>
                  </a:cubicBezTo>
                  <a:cubicBezTo>
                    <a:pt x="3536" y="3469"/>
                    <a:pt x="3460" y="3577"/>
                    <a:pt x="3383" y="3684"/>
                  </a:cubicBezTo>
                  <a:lnTo>
                    <a:pt x="3262" y="3842"/>
                  </a:lnTo>
                  <a:lnTo>
                    <a:pt x="3140" y="3995"/>
                  </a:lnTo>
                  <a:cubicBezTo>
                    <a:pt x="3059" y="4098"/>
                    <a:pt x="2974" y="4197"/>
                    <a:pt x="2893" y="4296"/>
                  </a:cubicBezTo>
                  <a:cubicBezTo>
                    <a:pt x="2812" y="4395"/>
                    <a:pt x="2722" y="4490"/>
                    <a:pt x="2637" y="4580"/>
                  </a:cubicBezTo>
                  <a:cubicBezTo>
                    <a:pt x="2547" y="4670"/>
                    <a:pt x="2461" y="4764"/>
                    <a:pt x="2371" y="4845"/>
                  </a:cubicBezTo>
                  <a:cubicBezTo>
                    <a:pt x="2277" y="4926"/>
                    <a:pt x="2191" y="5012"/>
                    <a:pt x="2097" y="5079"/>
                  </a:cubicBezTo>
                  <a:cubicBezTo>
                    <a:pt x="2052" y="5120"/>
                    <a:pt x="2007" y="5160"/>
                    <a:pt x="1962" y="5192"/>
                  </a:cubicBezTo>
                  <a:cubicBezTo>
                    <a:pt x="1917" y="5227"/>
                    <a:pt x="1867" y="5259"/>
                    <a:pt x="1822" y="5290"/>
                  </a:cubicBezTo>
                  <a:cubicBezTo>
                    <a:pt x="1732" y="5362"/>
                    <a:pt x="1638" y="5412"/>
                    <a:pt x="1548" y="5466"/>
                  </a:cubicBezTo>
                  <a:cubicBezTo>
                    <a:pt x="1503" y="5497"/>
                    <a:pt x="1458" y="5520"/>
                    <a:pt x="1408" y="5542"/>
                  </a:cubicBezTo>
                  <a:cubicBezTo>
                    <a:pt x="1363" y="5560"/>
                    <a:pt x="1318" y="5587"/>
                    <a:pt x="1273" y="5605"/>
                  </a:cubicBezTo>
                  <a:lnTo>
                    <a:pt x="1143" y="5659"/>
                  </a:lnTo>
                  <a:lnTo>
                    <a:pt x="1080" y="5682"/>
                  </a:lnTo>
                  <a:lnTo>
                    <a:pt x="1013" y="5700"/>
                  </a:lnTo>
                  <a:lnTo>
                    <a:pt x="887" y="5736"/>
                  </a:lnTo>
                  <a:cubicBezTo>
                    <a:pt x="851" y="5749"/>
                    <a:pt x="806" y="5754"/>
                    <a:pt x="765" y="5758"/>
                  </a:cubicBezTo>
                  <a:lnTo>
                    <a:pt x="653" y="5781"/>
                  </a:lnTo>
                  <a:lnTo>
                    <a:pt x="549" y="5785"/>
                  </a:lnTo>
                  <a:lnTo>
                    <a:pt x="446" y="5785"/>
                  </a:lnTo>
                  <a:cubicBezTo>
                    <a:pt x="419" y="5785"/>
                    <a:pt x="387" y="5785"/>
                    <a:pt x="360" y="5781"/>
                  </a:cubicBezTo>
                  <a:cubicBezTo>
                    <a:pt x="302" y="5772"/>
                    <a:pt x="248" y="5772"/>
                    <a:pt x="207" y="5763"/>
                  </a:cubicBezTo>
                  <a:lnTo>
                    <a:pt x="95" y="5740"/>
                  </a:lnTo>
                  <a:lnTo>
                    <a:pt x="0" y="5718"/>
                  </a:lnTo>
                  <a:lnTo>
                    <a:pt x="90" y="5745"/>
                  </a:lnTo>
                  <a:lnTo>
                    <a:pt x="198" y="5781"/>
                  </a:lnTo>
                  <a:cubicBezTo>
                    <a:pt x="243" y="5790"/>
                    <a:pt x="297" y="5799"/>
                    <a:pt x="351" y="5808"/>
                  </a:cubicBezTo>
                  <a:cubicBezTo>
                    <a:pt x="383" y="5812"/>
                    <a:pt x="414" y="5817"/>
                    <a:pt x="446" y="5821"/>
                  </a:cubicBezTo>
                  <a:lnTo>
                    <a:pt x="657" y="5821"/>
                  </a:lnTo>
                  <a:lnTo>
                    <a:pt x="779" y="5812"/>
                  </a:lnTo>
                  <a:cubicBezTo>
                    <a:pt x="819" y="5808"/>
                    <a:pt x="860" y="5803"/>
                    <a:pt x="905" y="5799"/>
                  </a:cubicBezTo>
                  <a:lnTo>
                    <a:pt x="1035" y="5767"/>
                  </a:lnTo>
                  <a:lnTo>
                    <a:pt x="1103" y="5754"/>
                  </a:lnTo>
                  <a:cubicBezTo>
                    <a:pt x="1125" y="5749"/>
                    <a:pt x="1147" y="5740"/>
                    <a:pt x="1170" y="5731"/>
                  </a:cubicBezTo>
                  <a:lnTo>
                    <a:pt x="1309" y="5682"/>
                  </a:lnTo>
                  <a:cubicBezTo>
                    <a:pt x="1359" y="5668"/>
                    <a:pt x="1408" y="5646"/>
                    <a:pt x="1453" y="5623"/>
                  </a:cubicBezTo>
                  <a:cubicBezTo>
                    <a:pt x="1503" y="5601"/>
                    <a:pt x="1552" y="5583"/>
                    <a:pt x="1597" y="5556"/>
                  </a:cubicBezTo>
                  <a:cubicBezTo>
                    <a:pt x="1692" y="5502"/>
                    <a:pt x="1795" y="5452"/>
                    <a:pt x="1890" y="5385"/>
                  </a:cubicBezTo>
                  <a:cubicBezTo>
                    <a:pt x="2092" y="5254"/>
                    <a:pt x="2286" y="5106"/>
                    <a:pt x="2466" y="4944"/>
                  </a:cubicBezTo>
                  <a:cubicBezTo>
                    <a:pt x="2556" y="4859"/>
                    <a:pt x="2650" y="4773"/>
                    <a:pt x="2740" y="4679"/>
                  </a:cubicBezTo>
                  <a:cubicBezTo>
                    <a:pt x="2830" y="4584"/>
                    <a:pt x="2920" y="4490"/>
                    <a:pt x="3005" y="4391"/>
                  </a:cubicBezTo>
                  <a:cubicBezTo>
                    <a:pt x="3095" y="4292"/>
                    <a:pt x="3181" y="4193"/>
                    <a:pt x="3262" y="4089"/>
                  </a:cubicBezTo>
                  <a:lnTo>
                    <a:pt x="3388" y="3932"/>
                  </a:lnTo>
                  <a:lnTo>
                    <a:pt x="3505" y="3770"/>
                  </a:lnTo>
                  <a:cubicBezTo>
                    <a:pt x="3586" y="3666"/>
                    <a:pt x="3662" y="3550"/>
                    <a:pt x="3739" y="3446"/>
                  </a:cubicBezTo>
                  <a:cubicBezTo>
                    <a:pt x="3815" y="3338"/>
                    <a:pt x="3883" y="3226"/>
                    <a:pt x="3955" y="3113"/>
                  </a:cubicBezTo>
                  <a:cubicBezTo>
                    <a:pt x="4099" y="2893"/>
                    <a:pt x="4229" y="2672"/>
                    <a:pt x="4350" y="2452"/>
                  </a:cubicBezTo>
                  <a:cubicBezTo>
                    <a:pt x="4377" y="2398"/>
                    <a:pt x="4409" y="2344"/>
                    <a:pt x="4440" y="2290"/>
                  </a:cubicBezTo>
                  <a:lnTo>
                    <a:pt x="4521" y="2128"/>
                  </a:lnTo>
                  <a:lnTo>
                    <a:pt x="4679" y="1813"/>
                  </a:lnTo>
                  <a:cubicBezTo>
                    <a:pt x="4778" y="1611"/>
                    <a:pt x="4881" y="1422"/>
                    <a:pt x="4962" y="1237"/>
                  </a:cubicBezTo>
                  <a:cubicBezTo>
                    <a:pt x="5039" y="1053"/>
                    <a:pt x="5111" y="886"/>
                    <a:pt x="5169" y="738"/>
                  </a:cubicBezTo>
                  <a:cubicBezTo>
                    <a:pt x="5232" y="585"/>
                    <a:pt x="5286" y="454"/>
                    <a:pt x="5327" y="346"/>
                  </a:cubicBezTo>
                  <a:cubicBezTo>
                    <a:pt x="5367" y="239"/>
                    <a:pt x="5394" y="149"/>
                    <a:pt x="5412" y="90"/>
                  </a:cubicBezTo>
                  <a:lnTo>
                    <a:pt x="5444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1564000" y="1361300"/>
              <a:ext cx="9700" cy="26850"/>
            </a:xfrm>
            <a:custGeom>
              <a:avLst/>
              <a:gdLst/>
              <a:ahLst/>
              <a:cxnLst/>
              <a:rect l="l" t="t" r="r" b="b"/>
              <a:pathLst>
                <a:path w="388" h="1074" extrusionOk="0">
                  <a:moveTo>
                    <a:pt x="221" y="1"/>
                  </a:moveTo>
                  <a:cubicBezTo>
                    <a:pt x="212" y="1"/>
                    <a:pt x="208" y="5"/>
                    <a:pt x="199" y="5"/>
                  </a:cubicBezTo>
                  <a:cubicBezTo>
                    <a:pt x="176" y="19"/>
                    <a:pt x="154" y="32"/>
                    <a:pt x="136" y="55"/>
                  </a:cubicBezTo>
                  <a:cubicBezTo>
                    <a:pt x="113" y="91"/>
                    <a:pt x="91" y="122"/>
                    <a:pt x="77" y="163"/>
                  </a:cubicBezTo>
                  <a:cubicBezTo>
                    <a:pt x="55" y="217"/>
                    <a:pt x="32" y="271"/>
                    <a:pt x="19" y="329"/>
                  </a:cubicBezTo>
                  <a:cubicBezTo>
                    <a:pt x="10" y="370"/>
                    <a:pt x="5" y="392"/>
                    <a:pt x="5" y="392"/>
                  </a:cubicBezTo>
                  <a:cubicBezTo>
                    <a:pt x="1" y="397"/>
                    <a:pt x="5" y="406"/>
                    <a:pt x="10" y="406"/>
                  </a:cubicBezTo>
                  <a:cubicBezTo>
                    <a:pt x="14" y="406"/>
                    <a:pt x="19" y="406"/>
                    <a:pt x="23" y="401"/>
                  </a:cubicBezTo>
                  <a:cubicBezTo>
                    <a:pt x="23" y="401"/>
                    <a:pt x="32" y="379"/>
                    <a:pt x="50" y="343"/>
                  </a:cubicBezTo>
                  <a:cubicBezTo>
                    <a:pt x="73" y="289"/>
                    <a:pt x="95" y="239"/>
                    <a:pt x="127" y="190"/>
                  </a:cubicBezTo>
                  <a:cubicBezTo>
                    <a:pt x="140" y="158"/>
                    <a:pt x="163" y="127"/>
                    <a:pt x="185" y="100"/>
                  </a:cubicBezTo>
                  <a:cubicBezTo>
                    <a:pt x="194" y="91"/>
                    <a:pt x="208" y="82"/>
                    <a:pt x="221" y="73"/>
                  </a:cubicBezTo>
                  <a:lnTo>
                    <a:pt x="248" y="73"/>
                  </a:lnTo>
                  <a:lnTo>
                    <a:pt x="257" y="77"/>
                  </a:lnTo>
                  <a:cubicBezTo>
                    <a:pt x="284" y="104"/>
                    <a:pt x="298" y="140"/>
                    <a:pt x="302" y="176"/>
                  </a:cubicBezTo>
                  <a:cubicBezTo>
                    <a:pt x="307" y="221"/>
                    <a:pt x="311" y="266"/>
                    <a:pt x="311" y="311"/>
                  </a:cubicBezTo>
                  <a:cubicBezTo>
                    <a:pt x="311" y="406"/>
                    <a:pt x="307" y="496"/>
                    <a:pt x="298" y="585"/>
                  </a:cubicBezTo>
                  <a:cubicBezTo>
                    <a:pt x="289" y="675"/>
                    <a:pt x="275" y="756"/>
                    <a:pt x="266" y="828"/>
                  </a:cubicBezTo>
                  <a:cubicBezTo>
                    <a:pt x="257" y="896"/>
                    <a:pt x="253" y="959"/>
                    <a:pt x="248" y="999"/>
                  </a:cubicBezTo>
                  <a:lnTo>
                    <a:pt x="239" y="1062"/>
                  </a:lnTo>
                  <a:cubicBezTo>
                    <a:pt x="239" y="1067"/>
                    <a:pt x="244" y="1071"/>
                    <a:pt x="244" y="1071"/>
                  </a:cubicBezTo>
                  <a:cubicBezTo>
                    <a:pt x="246" y="1073"/>
                    <a:pt x="248" y="1073"/>
                    <a:pt x="251" y="1073"/>
                  </a:cubicBezTo>
                  <a:cubicBezTo>
                    <a:pt x="257" y="1073"/>
                    <a:pt x="262" y="1069"/>
                    <a:pt x="262" y="1062"/>
                  </a:cubicBezTo>
                  <a:cubicBezTo>
                    <a:pt x="262" y="1062"/>
                    <a:pt x="271" y="1040"/>
                    <a:pt x="280" y="999"/>
                  </a:cubicBezTo>
                  <a:cubicBezTo>
                    <a:pt x="293" y="959"/>
                    <a:pt x="307" y="900"/>
                    <a:pt x="320" y="833"/>
                  </a:cubicBezTo>
                  <a:cubicBezTo>
                    <a:pt x="334" y="761"/>
                    <a:pt x="352" y="680"/>
                    <a:pt x="365" y="590"/>
                  </a:cubicBezTo>
                  <a:cubicBezTo>
                    <a:pt x="379" y="496"/>
                    <a:pt x="388" y="401"/>
                    <a:pt x="383" y="307"/>
                  </a:cubicBezTo>
                  <a:cubicBezTo>
                    <a:pt x="383" y="257"/>
                    <a:pt x="379" y="208"/>
                    <a:pt x="370" y="158"/>
                  </a:cubicBezTo>
                  <a:cubicBezTo>
                    <a:pt x="365" y="131"/>
                    <a:pt x="356" y="109"/>
                    <a:pt x="347" y="82"/>
                  </a:cubicBezTo>
                  <a:cubicBezTo>
                    <a:pt x="334" y="55"/>
                    <a:pt x="316" y="32"/>
                    <a:pt x="289" y="19"/>
                  </a:cubicBezTo>
                  <a:lnTo>
                    <a:pt x="271" y="5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496650" y="1395050"/>
              <a:ext cx="41975" cy="54000"/>
            </a:xfrm>
            <a:custGeom>
              <a:avLst/>
              <a:gdLst/>
              <a:ahLst/>
              <a:cxnLst/>
              <a:rect l="l" t="t" r="r" b="b"/>
              <a:pathLst>
                <a:path w="1679" h="2160" extrusionOk="0">
                  <a:moveTo>
                    <a:pt x="1678" y="0"/>
                  </a:moveTo>
                  <a:cubicBezTo>
                    <a:pt x="1678" y="0"/>
                    <a:pt x="1624" y="54"/>
                    <a:pt x="1530" y="153"/>
                  </a:cubicBezTo>
                  <a:cubicBezTo>
                    <a:pt x="1440" y="252"/>
                    <a:pt x="1309" y="396"/>
                    <a:pt x="1152" y="567"/>
                  </a:cubicBezTo>
                  <a:cubicBezTo>
                    <a:pt x="994" y="743"/>
                    <a:pt x="819" y="949"/>
                    <a:pt x="630" y="1165"/>
                  </a:cubicBezTo>
                  <a:cubicBezTo>
                    <a:pt x="436" y="1386"/>
                    <a:pt x="243" y="1624"/>
                    <a:pt x="45" y="1863"/>
                  </a:cubicBezTo>
                  <a:cubicBezTo>
                    <a:pt x="40" y="1869"/>
                    <a:pt x="38" y="1871"/>
                    <a:pt x="38" y="1871"/>
                  </a:cubicBezTo>
                  <a:cubicBezTo>
                    <a:pt x="38" y="1871"/>
                    <a:pt x="151" y="1737"/>
                    <a:pt x="151" y="1737"/>
                  </a:cubicBezTo>
                  <a:lnTo>
                    <a:pt x="151" y="1737"/>
                  </a:lnTo>
                  <a:cubicBezTo>
                    <a:pt x="151" y="1737"/>
                    <a:pt x="149" y="1740"/>
                    <a:pt x="144" y="1746"/>
                  </a:cubicBezTo>
                  <a:lnTo>
                    <a:pt x="0" y="2160"/>
                  </a:lnTo>
                  <a:cubicBezTo>
                    <a:pt x="54" y="2092"/>
                    <a:pt x="104" y="2025"/>
                    <a:pt x="162" y="1962"/>
                  </a:cubicBezTo>
                  <a:cubicBezTo>
                    <a:pt x="355" y="1719"/>
                    <a:pt x="549" y="1480"/>
                    <a:pt x="729" y="1251"/>
                  </a:cubicBezTo>
                  <a:cubicBezTo>
                    <a:pt x="909" y="1021"/>
                    <a:pt x="1071" y="806"/>
                    <a:pt x="1215" y="621"/>
                  </a:cubicBezTo>
                  <a:cubicBezTo>
                    <a:pt x="1359" y="437"/>
                    <a:pt x="1471" y="284"/>
                    <a:pt x="1552" y="171"/>
                  </a:cubicBezTo>
                  <a:cubicBezTo>
                    <a:pt x="1633" y="63"/>
                    <a:pt x="1678" y="0"/>
                    <a:pt x="1678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1539600" y="1359275"/>
              <a:ext cx="25225" cy="34325"/>
            </a:xfrm>
            <a:custGeom>
              <a:avLst/>
              <a:gdLst/>
              <a:ahLst/>
              <a:cxnLst/>
              <a:rect l="l" t="t" r="r" b="b"/>
              <a:pathLst>
                <a:path w="1009" h="1373" extrusionOk="0">
                  <a:moveTo>
                    <a:pt x="900" y="1"/>
                  </a:moveTo>
                  <a:cubicBezTo>
                    <a:pt x="873" y="1"/>
                    <a:pt x="842" y="14"/>
                    <a:pt x="819" y="32"/>
                  </a:cubicBezTo>
                  <a:cubicBezTo>
                    <a:pt x="783" y="68"/>
                    <a:pt x="756" y="104"/>
                    <a:pt x="729" y="145"/>
                  </a:cubicBezTo>
                  <a:cubicBezTo>
                    <a:pt x="707" y="185"/>
                    <a:pt x="684" y="226"/>
                    <a:pt x="666" y="266"/>
                  </a:cubicBezTo>
                  <a:cubicBezTo>
                    <a:pt x="626" y="347"/>
                    <a:pt x="590" y="428"/>
                    <a:pt x="558" y="509"/>
                  </a:cubicBezTo>
                  <a:cubicBezTo>
                    <a:pt x="520" y="611"/>
                    <a:pt x="486" y="714"/>
                    <a:pt x="454" y="817"/>
                  </a:cubicBezTo>
                  <a:lnTo>
                    <a:pt x="454" y="817"/>
                  </a:lnTo>
                  <a:cubicBezTo>
                    <a:pt x="447" y="765"/>
                    <a:pt x="437" y="713"/>
                    <a:pt x="423" y="662"/>
                  </a:cubicBezTo>
                  <a:cubicBezTo>
                    <a:pt x="414" y="631"/>
                    <a:pt x="401" y="599"/>
                    <a:pt x="383" y="572"/>
                  </a:cubicBezTo>
                  <a:cubicBezTo>
                    <a:pt x="369" y="559"/>
                    <a:pt x="356" y="545"/>
                    <a:pt x="338" y="536"/>
                  </a:cubicBezTo>
                  <a:cubicBezTo>
                    <a:pt x="324" y="526"/>
                    <a:pt x="311" y="521"/>
                    <a:pt x="296" y="521"/>
                  </a:cubicBezTo>
                  <a:cubicBezTo>
                    <a:pt x="290" y="521"/>
                    <a:pt x="285" y="521"/>
                    <a:pt x="279" y="523"/>
                  </a:cubicBezTo>
                  <a:cubicBezTo>
                    <a:pt x="257" y="523"/>
                    <a:pt x="239" y="532"/>
                    <a:pt x="221" y="541"/>
                  </a:cubicBezTo>
                  <a:cubicBezTo>
                    <a:pt x="216" y="550"/>
                    <a:pt x="207" y="554"/>
                    <a:pt x="198" y="563"/>
                  </a:cubicBezTo>
                  <a:cubicBezTo>
                    <a:pt x="194" y="572"/>
                    <a:pt x="189" y="577"/>
                    <a:pt x="185" y="586"/>
                  </a:cubicBezTo>
                  <a:cubicBezTo>
                    <a:pt x="172" y="613"/>
                    <a:pt x="158" y="640"/>
                    <a:pt x="149" y="671"/>
                  </a:cubicBezTo>
                  <a:cubicBezTo>
                    <a:pt x="109" y="783"/>
                    <a:pt x="82" y="896"/>
                    <a:pt x="59" y="1013"/>
                  </a:cubicBezTo>
                  <a:cubicBezTo>
                    <a:pt x="37" y="1130"/>
                    <a:pt x="19" y="1247"/>
                    <a:pt x="1" y="1359"/>
                  </a:cubicBezTo>
                  <a:cubicBezTo>
                    <a:pt x="1" y="1368"/>
                    <a:pt x="5" y="1373"/>
                    <a:pt x="10" y="1373"/>
                  </a:cubicBezTo>
                  <a:cubicBezTo>
                    <a:pt x="14" y="1373"/>
                    <a:pt x="19" y="1368"/>
                    <a:pt x="23" y="1364"/>
                  </a:cubicBezTo>
                  <a:cubicBezTo>
                    <a:pt x="46" y="1251"/>
                    <a:pt x="73" y="1134"/>
                    <a:pt x="100" y="1022"/>
                  </a:cubicBezTo>
                  <a:cubicBezTo>
                    <a:pt x="127" y="909"/>
                    <a:pt x="163" y="797"/>
                    <a:pt x="203" y="689"/>
                  </a:cubicBezTo>
                  <a:cubicBezTo>
                    <a:pt x="212" y="662"/>
                    <a:pt x="225" y="640"/>
                    <a:pt x="239" y="617"/>
                  </a:cubicBezTo>
                  <a:cubicBezTo>
                    <a:pt x="243" y="608"/>
                    <a:pt x="248" y="604"/>
                    <a:pt x="248" y="599"/>
                  </a:cubicBezTo>
                  <a:cubicBezTo>
                    <a:pt x="252" y="599"/>
                    <a:pt x="252" y="595"/>
                    <a:pt x="257" y="590"/>
                  </a:cubicBezTo>
                  <a:cubicBezTo>
                    <a:pt x="266" y="586"/>
                    <a:pt x="275" y="586"/>
                    <a:pt x="284" y="586"/>
                  </a:cubicBezTo>
                  <a:cubicBezTo>
                    <a:pt x="306" y="586"/>
                    <a:pt x="320" y="595"/>
                    <a:pt x="329" y="613"/>
                  </a:cubicBezTo>
                  <a:cubicBezTo>
                    <a:pt x="342" y="635"/>
                    <a:pt x="356" y="657"/>
                    <a:pt x="360" y="684"/>
                  </a:cubicBezTo>
                  <a:cubicBezTo>
                    <a:pt x="387" y="789"/>
                    <a:pt x="400" y="898"/>
                    <a:pt x="397" y="1012"/>
                  </a:cubicBezTo>
                  <a:lnTo>
                    <a:pt x="397" y="1012"/>
                  </a:lnTo>
                  <a:cubicBezTo>
                    <a:pt x="397" y="1012"/>
                    <a:pt x="397" y="1012"/>
                    <a:pt x="396" y="1013"/>
                  </a:cubicBezTo>
                  <a:lnTo>
                    <a:pt x="397" y="1013"/>
                  </a:lnTo>
                  <a:lnTo>
                    <a:pt x="397" y="1013"/>
                  </a:lnTo>
                  <a:cubicBezTo>
                    <a:pt x="397" y="1016"/>
                    <a:pt x="397" y="1019"/>
                    <a:pt x="396" y="1022"/>
                  </a:cubicBezTo>
                  <a:cubicBezTo>
                    <a:pt x="396" y="1035"/>
                    <a:pt x="405" y="1049"/>
                    <a:pt x="423" y="1053"/>
                  </a:cubicBezTo>
                  <a:cubicBezTo>
                    <a:pt x="427" y="1055"/>
                    <a:pt x="431" y="1056"/>
                    <a:pt x="435" y="1056"/>
                  </a:cubicBezTo>
                  <a:cubicBezTo>
                    <a:pt x="449" y="1056"/>
                    <a:pt x="460" y="1045"/>
                    <a:pt x="464" y="1031"/>
                  </a:cubicBezTo>
                  <a:cubicBezTo>
                    <a:pt x="518" y="864"/>
                    <a:pt x="576" y="698"/>
                    <a:pt x="635" y="536"/>
                  </a:cubicBezTo>
                  <a:cubicBezTo>
                    <a:pt x="666" y="455"/>
                    <a:pt x="698" y="374"/>
                    <a:pt x="734" y="298"/>
                  </a:cubicBezTo>
                  <a:cubicBezTo>
                    <a:pt x="752" y="257"/>
                    <a:pt x="774" y="221"/>
                    <a:pt x="797" y="185"/>
                  </a:cubicBezTo>
                  <a:cubicBezTo>
                    <a:pt x="815" y="149"/>
                    <a:pt x="842" y="118"/>
                    <a:pt x="869" y="91"/>
                  </a:cubicBezTo>
                  <a:cubicBezTo>
                    <a:pt x="878" y="82"/>
                    <a:pt x="891" y="73"/>
                    <a:pt x="905" y="73"/>
                  </a:cubicBezTo>
                  <a:lnTo>
                    <a:pt x="914" y="73"/>
                  </a:lnTo>
                  <a:cubicBezTo>
                    <a:pt x="918" y="77"/>
                    <a:pt x="918" y="82"/>
                    <a:pt x="923" y="86"/>
                  </a:cubicBezTo>
                  <a:cubicBezTo>
                    <a:pt x="936" y="122"/>
                    <a:pt x="945" y="163"/>
                    <a:pt x="945" y="203"/>
                  </a:cubicBezTo>
                  <a:cubicBezTo>
                    <a:pt x="950" y="289"/>
                    <a:pt x="950" y="374"/>
                    <a:pt x="945" y="464"/>
                  </a:cubicBezTo>
                  <a:cubicBezTo>
                    <a:pt x="936" y="635"/>
                    <a:pt x="918" y="810"/>
                    <a:pt x="896" y="986"/>
                  </a:cubicBezTo>
                  <a:cubicBezTo>
                    <a:pt x="891" y="990"/>
                    <a:pt x="896" y="995"/>
                    <a:pt x="900" y="999"/>
                  </a:cubicBezTo>
                  <a:cubicBezTo>
                    <a:pt x="905" y="999"/>
                    <a:pt x="914" y="995"/>
                    <a:pt x="914" y="990"/>
                  </a:cubicBezTo>
                  <a:cubicBezTo>
                    <a:pt x="932" y="905"/>
                    <a:pt x="950" y="815"/>
                    <a:pt x="963" y="729"/>
                  </a:cubicBezTo>
                  <a:cubicBezTo>
                    <a:pt x="977" y="644"/>
                    <a:pt x="986" y="554"/>
                    <a:pt x="995" y="469"/>
                  </a:cubicBezTo>
                  <a:cubicBezTo>
                    <a:pt x="1004" y="379"/>
                    <a:pt x="1008" y="289"/>
                    <a:pt x="1004" y="203"/>
                  </a:cubicBezTo>
                  <a:cubicBezTo>
                    <a:pt x="1004" y="154"/>
                    <a:pt x="995" y="104"/>
                    <a:pt x="981" y="59"/>
                  </a:cubicBezTo>
                  <a:cubicBezTo>
                    <a:pt x="977" y="46"/>
                    <a:pt x="968" y="32"/>
                    <a:pt x="954" y="23"/>
                  </a:cubicBezTo>
                  <a:cubicBezTo>
                    <a:pt x="941" y="10"/>
                    <a:pt x="923" y="1"/>
                    <a:pt x="900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570200" y="1451000"/>
              <a:ext cx="27450" cy="117175"/>
            </a:xfrm>
            <a:custGeom>
              <a:avLst/>
              <a:gdLst/>
              <a:ahLst/>
              <a:cxnLst/>
              <a:rect l="l" t="t" r="r" b="b"/>
              <a:pathLst>
                <a:path w="1098" h="4687" extrusionOk="0">
                  <a:moveTo>
                    <a:pt x="391" y="1"/>
                  </a:moveTo>
                  <a:cubicBezTo>
                    <a:pt x="388" y="1"/>
                    <a:pt x="385" y="1"/>
                    <a:pt x="383" y="3"/>
                  </a:cubicBezTo>
                  <a:cubicBezTo>
                    <a:pt x="369" y="12"/>
                    <a:pt x="365" y="25"/>
                    <a:pt x="369" y="39"/>
                  </a:cubicBezTo>
                  <a:cubicBezTo>
                    <a:pt x="432" y="165"/>
                    <a:pt x="491" y="290"/>
                    <a:pt x="545" y="421"/>
                  </a:cubicBezTo>
                  <a:cubicBezTo>
                    <a:pt x="598" y="551"/>
                    <a:pt x="652" y="677"/>
                    <a:pt x="702" y="808"/>
                  </a:cubicBezTo>
                  <a:cubicBezTo>
                    <a:pt x="729" y="875"/>
                    <a:pt x="751" y="938"/>
                    <a:pt x="774" y="1006"/>
                  </a:cubicBezTo>
                  <a:cubicBezTo>
                    <a:pt x="796" y="1069"/>
                    <a:pt x="814" y="1136"/>
                    <a:pt x="841" y="1204"/>
                  </a:cubicBezTo>
                  <a:cubicBezTo>
                    <a:pt x="864" y="1271"/>
                    <a:pt x="882" y="1339"/>
                    <a:pt x="895" y="1402"/>
                  </a:cubicBezTo>
                  <a:cubicBezTo>
                    <a:pt x="909" y="1469"/>
                    <a:pt x="927" y="1537"/>
                    <a:pt x="936" y="1604"/>
                  </a:cubicBezTo>
                  <a:lnTo>
                    <a:pt x="949" y="1703"/>
                  </a:lnTo>
                  <a:lnTo>
                    <a:pt x="949" y="1802"/>
                  </a:lnTo>
                  <a:cubicBezTo>
                    <a:pt x="949" y="1834"/>
                    <a:pt x="945" y="1865"/>
                    <a:pt x="940" y="1896"/>
                  </a:cubicBezTo>
                  <a:lnTo>
                    <a:pt x="936" y="1946"/>
                  </a:lnTo>
                  <a:lnTo>
                    <a:pt x="922" y="1991"/>
                  </a:lnTo>
                  <a:lnTo>
                    <a:pt x="909" y="2045"/>
                  </a:lnTo>
                  <a:cubicBezTo>
                    <a:pt x="904" y="2058"/>
                    <a:pt x="900" y="2072"/>
                    <a:pt x="891" y="2090"/>
                  </a:cubicBezTo>
                  <a:cubicBezTo>
                    <a:pt x="882" y="2121"/>
                    <a:pt x="868" y="2148"/>
                    <a:pt x="855" y="2180"/>
                  </a:cubicBezTo>
                  <a:cubicBezTo>
                    <a:pt x="828" y="2243"/>
                    <a:pt x="796" y="2301"/>
                    <a:pt x="765" y="2360"/>
                  </a:cubicBezTo>
                  <a:cubicBezTo>
                    <a:pt x="693" y="2477"/>
                    <a:pt x="612" y="2589"/>
                    <a:pt x="527" y="2697"/>
                  </a:cubicBezTo>
                  <a:cubicBezTo>
                    <a:pt x="482" y="2751"/>
                    <a:pt x="437" y="2801"/>
                    <a:pt x="392" y="2855"/>
                  </a:cubicBezTo>
                  <a:cubicBezTo>
                    <a:pt x="347" y="2904"/>
                    <a:pt x="297" y="2954"/>
                    <a:pt x="248" y="2999"/>
                  </a:cubicBezTo>
                  <a:cubicBezTo>
                    <a:pt x="239" y="3008"/>
                    <a:pt x="230" y="3021"/>
                    <a:pt x="230" y="3039"/>
                  </a:cubicBezTo>
                  <a:cubicBezTo>
                    <a:pt x="185" y="3309"/>
                    <a:pt x="149" y="3579"/>
                    <a:pt x="108" y="3849"/>
                  </a:cubicBezTo>
                  <a:cubicBezTo>
                    <a:pt x="86" y="3984"/>
                    <a:pt x="72" y="4123"/>
                    <a:pt x="54" y="4258"/>
                  </a:cubicBezTo>
                  <a:cubicBezTo>
                    <a:pt x="36" y="4393"/>
                    <a:pt x="18" y="4528"/>
                    <a:pt x="5" y="4663"/>
                  </a:cubicBezTo>
                  <a:cubicBezTo>
                    <a:pt x="0" y="4677"/>
                    <a:pt x="9" y="4686"/>
                    <a:pt x="18" y="4686"/>
                  </a:cubicBezTo>
                  <a:cubicBezTo>
                    <a:pt x="20" y="4686"/>
                    <a:pt x="21" y="4687"/>
                    <a:pt x="23" y="4687"/>
                  </a:cubicBezTo>
                  <a:cubicBezTo>
                    <a:pt x="30" y="4687"/>
                    <a:pt x="37" y="4679"/>
                    <a:pt x="41" y="4672"/>
                  </a:cubicBezTo>
                  <a:cubicBezTo>
                    <a:pt x="72" y="4537"/>
                    <a:pt x="99" y="4402"/>
                    <a:pt x="126" y="4272"/>
                  </a:cubicBezTo>
                  <a:cubicBezTo>
                    <a:pt x="153" y="4137"/>
                    <a:pt x="185" y="4002"/>
                    <a:pt x="207" y="3867"/>
                  </a:cubicBezTo>
                  <a:cubicBezTo>
                    <a:pt x="260" y="3605"/>
                    <a:pt x="312" y="3347"/>
                    <a:pt x="360" y="3086"/>
                  </a:cubicBezTo>
                  <a:lnTo>
                    <a:pt x="360" y="3086"/>
                  </a:lnTo>
                  <a:cubicBezTo>
                    <a:pt x="408" y="3042"/>
                    <a:pt x="456" y="2997"/>
                    <a:pt x="500" y="2949"/>
                  </a:cubicBezTo>
                  <a:cubicBezTo>
                    <a:pt x="549" y="2900"/>
                    <a:pt x="594" y="2846"/>
                    <a:pt x="643" y="2792"/>
                  </a:cubicBezTo>
                  <a:cubicBezTo>
                    <a:pt x="733" y="2679"/>
                    <a:pt x="819" y="2562"/>
                    <a:pt x="895" y="2436"/>
                  </a:cubicBezTo>
                  <a:cubicBezTo>
                    <a:pt x="931" y="2373"/>
                    <a:pt x="967" y="2310"/>
                    <a:pt x="994" y="2243"/>
                  </a:cubicBezTo>
                  <a:cubicBezTo>
                    <a:pt x="1012" y="2207"/>
                    <a:pt x="1026" y="2171"/>
                    <a:pt x="1039" y="2139"/>
                  </a:cubicBezTo>
                  <a:cubicBezTo>
                    <a:pt x="1053" y="2103"/>
                    <a:pt x="1062" y="2067"/>
                    <a:pt x="1071" y="2031"/>
                  </a:cubicBezTo>
                  <a:cubicBezTo>
                    <a:pt x="1075" y="2013"/>
                    <a:pt x="1080" y="2000"/>
                    <a:pt x="1084" y="1977"/>
                  </a:cubicBezTo>
                  <a:lnTo>
                    <a:pt x="1093" y="1919"/>
                  </a:lnTo>
                  <a:cubicBezTo>
                    <a:pt x="1098" y="1883"/>
                    <a:pt x="1098" y="1843"/>
                    <a:pt x="1098" y="1807"/>
                  </a:cubicBezTo>
                  <a:cubicBezTo>
                    <a:pt x="1098" y="1766"/>
                    <a:pt x="1098" y="1730"/>
                    <a:pt x="1093" y="1694"/>
                  </a:cubicBezTo>
                  <a:lnTo>
                    <a:pt x="1080" y="1582"/>
                  </a:lnTo>
                  <a:cubicBezTo>
                    <a:pt x="1066" y="1510"/>
                    <a:pt x="1053" y="1438"/>
                    <a:pt x="1030" y="1370"/>
                  </a:cubicBezTo>
                  <a:cubicBezTo>
                    <a:pt x="1012" y="1303"/>
                    <a:pt x="990" y="1231"/>
                    <a:pt x="967" y="1163"/>
                  </a:cubicBezTo>
                  <a:cubicBezTo>
                    <a:pt x="945" y="1096"/>
                    <a:pt x="918" y="1033"/>
                    <a:pt x="891" y="965"/>
                  </a:cubicBezTo>
                  <a:cubicBezTo>
                    <a:pt x="864" y="898"/>
                    <a:pt x="837" y="830"/>
                    <a:pt x="810" y="767"/>
                  </a:cubicBezTo>
                  <a:cubicBezTo>
                    <a:pt x="751" y="637"/>
                    <a:pt x="688" y="511"/>
                    <a:pt x="625" y="385"/>
                  </a:cubicBezTo>
                  <a:cubicBezTo>
                    <a:pt x="558" y="259"/>
                    <a:pt x="491" y="133"/>
                    <a:pt x="414" y="16"/>
                  </a:cubicBezTo>
                  <a:cubicBezTo>
                    <a:pt x="411" y="6"/>
                    <a:pt x="400" y="1"/>
                    <a:pt x="391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1480325" y="1623225"/>
              <a:ext cx="56775" cy="206850"/>
            </a:xfrm>
            <a:custGeom>
              <a:avLst/>
              <a:gdLst/>
              <a:ahLst/>
              <a:cxnLst/>
              <a:rect l="l" t="t" r="r" b="b"/>
              <a:pathLst>
                <a:path w="2271" h="8274" extrusionOk="0">
                  <a:moveTo>
                    <a:pt x="2210" y="0"/>
                  </a:moveTo>
                  <a:cubicBezTo>
                    <a:pt x="2204" y="0"/>
                    <a:pt x="2198" y="2"/>
                    <a:pt x="2192" y="5"/>
                  </a:cubicBezTo>
                  <a:lnTo>
                    <a:pt x="2187" y="10"/>
                  </a:lnTo>
                  <a:lnTo>
                    <a:pt x="1935" y="185"/>
                  </a:lnTo>
                  <a:lnTo>
                    <a:pt x="1670" y="347"/>
                  </a:lnTo>
                  <a:cubicBezTo>
                    <a:pt x="1584" y="401"/>
                    <a:pt x="1494" y="455"/>
                    <a:pt x="1404" y="505"/>
                  </a:cubicBezTo>
                  <a:lnTo>
                    <a:pt x="1139" y="662"/>
                  </a:lnTo>
                  <a:cubicBezTo>
                    <a:pt x="1121" y="676"/>
                    <a:pt x="1112" y="689"/>
                    <a:pt x="1107" y="712"/>
                  </a:cubicBezTo>
                  <a:lnTo>
                    <a:pt x="981" y="1656"/>
                  </a:lnTo>
                  <a:cubicBezTo>
                    <a:pt x="937" y="1976"/>
                    <a:pt x="901" y="2291"/>
                    <a:pt x="860" y="2610"/>
                  </a:cubicBezTo>
                  <a:lnTo>
                    <a:pt x="739" y="3559"/>
                  </a:lnTo>
                  <a:lnTo>
                    <a:pt x="622" y="4509"/>
                  </a:lnTo>
                  <a:lnTo>
                    <a:pt x="388" y="6407"/>
                  </a:lnTo>
                  <a:cubicBezTo>
                    <a:pt x="370" y="6564"/>
                    <a:pt x="343" y="6722"/>
                    <a:pt x="320" y="6879"/>
                  </a:cubicBezTo>
                  <a:lnTo>
                    <a:pt x="284" y="7118"/>
                  </a:lnTo>
                  <a:cubicBezTo>
                    <a:pt x="284" y="7136"/>
                    <a:pt x="280" y="7154"/>
                    <a:pt x="275" y="7172"/>
                  </a:cubicBezTo>
                  <a:lnTo>
                    <a:pt x="262" y="7230"/>
                  </a:lnTo>
                  <a:lnTo>
                    <a:pt x="235" y="7347"/>
                  </a:lnTo>
                  <a:cubicBezTo>
                    <a:pt x="154" y="7653"/>
                    <a:pt x="77" y="7963"/>
                    <a:pt x="1" y="8274"/>
                  </a:cubicBezTo>
                  <a:cubicBezTo>
                    <a:pt x="100" y="7972"/>
                    <a:pt x="194" y="7667"/>
                    <a:pt x="293" y="7356"/>
                  </a:cubicBezTo>
                  <a:lnTo>
                    <a:pt x="329" y="7244"/>
                  </a:lnTo>
                  <a:lnTo>
                    <a:pt x="347" y="7190"/>
                  </a:lnTo>
                  <a:cubicBezTo>
                    <a:pt x="352" y="7167"/>
                    <a:pt x="356" y="7149"/>
                    <a:pt x="361" y="7127"/>
                  </a:cubicBezTo>
                  <a:lnTo>
                    <a:pt x="401" y="6893"/>
                  </a:lnTo>
                  <a:cubicBezTo>
                    <a:pt x="428" y="6735"/>
                    <a:pt x="464" y="6578"/>
                    <a:pt x="487" y="6420"/>
                  </a:cubicBezTo>
                  <a:cubicBezTo>
                    <a:pt x="536" y="6106"/>
                    <a:pt x="586" y="5791"/>
                    <a:pt x="635" y="5476"/>
                  </a:cubicBezTo>
                  <a:lnTo>
                    <a:pt x="766" y="4527"/>
                  </a:lnTo>
                  <a:cubicBezTo>
                    <a:pt x="815" y="4212"/>
                    <a:pt x="856" y="3892"/>
                    <a:pt x="896" y="3577"/>
                  </a:cubicBezTo>
                  <a:lnTo>
                    <a:pt x="1013" y="2628"/>
                  </a:lnTo>
                  <a:cubicBezTo>
                    <a:pt x="1053" y="2309"/>
                    <a:pt x="1094" y="1994"/>
                    <a:pt x="1125" y="1674"/>
                  </a:cubicBezTo>
                  <a:lnTo>
                    <a:pt x="1234" y="757"/>
                  </a:lnTo>
                  <a:lnTo>
                    <a:pt x="1234" y="757"/>
                  </a:lnTo>
                  <a:cubicBezTo>
                    <a:pt x="1314" y="705"/>
                    <a:pt x="1391" y="656"/>
                    <a:pt x="1472" y="604"/>
                  </a:cubicBezTo>
                  <a:cubicBezTo>
                    <a:pt x="1557" y="550"/>
                    <a:pt x="1643" y="491"/>
                    <a:pt x="1733" y="437"/>
                  </a:cubicBezTo>
                  <a:lnTo>
                    <a:pt x="1989" y="266"/>
                  </a:lnTo>
                  <a:lnTo>
                    <a:pt x="2237" y="73"/>
                  </a:lnTo>
                  <a:cubicBezTo>
                    <a:pt x="2271" y="46"/>
                    <a:pt x="2244" y="0"/>
                    <a:pt x="2210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1581175" y="1297800"/>
              <a:ext cx="26950" cy="9775"/>
            </a:xfrm>
            <a:custGeom>
              <a:avLst/>
              <a:gdLst/>
              <a:ahLst/>
              <a:cxnLst/>
              <a:rect l="l" t="t" r="r" b="b"/>
              <a:pathLst>
                <a:path w="1078" h="391" extrusionOk="0">
                  <a:moveTo>
                    <a:pt x="243" y="0"/>
                  </a:moveTo>
                  <a:cubicBezTo>
                    <a:pt x="208" y="0"/>
                    <a:pt x="174" y="14"/>
                    <a:pt x="137" y="48"/>
                  </a:cubicBezTo>
                  <a:cubicBezTo>
                    <a:pt x="0" y="176"/>
                    <a:pt x="369" y="391"/>
                    <a:pt x="702" y="391"/>
                  </a:cubicBezTo>
                  <a:cubicBezTo>
                    <a:pt x="708" y="391"/>
                    <a:pt x="715" y="391"/>
                    <a:pt x="722" y="390"/>
                  </a:cubicBezTo>
                  <a:cubicBezTo>
                    <a:pt x="992" y="377"/>
                    <a:pt x="1077" y="269"/>
                    <a:pt x="1050" y="201"/>
                  </a:cubicBezTo>
                  <a:cubicBezTo>
                    <a:pt x="1041" y="174"/>
                    <a:pt x="1024" y="166"/>
                    <a:pt x="995" y="166"/>
                  </a:cubicBezTo>
                  <a:cubicBezTo>
                    <a:pt x="956" y="166"/>
                    <a:pt x="895" y="180"/>
                    <a:pt x="802" y="180"/>
                  </a:cubicBezTo>
                  <a:cubicBezTo>
                    <a:pt x="770" y="180"/>
                    <a:pt x="735" y="179"/>
                    <a:pt x="695" y="174"/>
                  </a:cubicBezTo>
                  <a:cubicBezTo>
                    <a:pt x="478" y="147"/>
                    <a:pt x="358" y="0"/>
                    <a:pt x="243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1528950" y="1297500"/>
              <a:ext cx="26650" cy="10900"/>
            </a:xfrm>
            <a:custGeom>
              <a:avLst/>
              <a:gdLst/>
              <a:ahLst/>
              <a:cxnLst/>
              <a:rect l="l" t="t" r="r" b="b"/>
              <a:pathLst>
                <a:path w="1066" h="436" extrusionOk="0">
                  <a:moveTo>
                    <a:pt x="818" y="1"/>
                  </a:moveTo>
                  <a:cubicBezTo>
                    <a:pt x="700" y="1"/>
                    <a:pt x="595" y="168"/>
                    <a:pt x="373" y="218"/>
                  </a:cubicBezTo>
                  <a:cubicBezTo>
                    <a:pt x="295" y="234"/>
                    <a:pt x="234" y="237"/>
                    <a:pt x="185" y="237"/>
                  </a:cubicBezTo>
                  <a:cubicBezTo>
                    <a:pt x="146" y="237"/>
                    <a:pt x="115" y="235"/>
                    <a:pt x="91" y="235"/>
                  </a:cubicBezTo>
                  <a:cubicBezTo>
                    <a:pt x="49" y="235"/>
                    <a:pt x="27" y="241"/>
                    <a:pt x="17" y="276"/>
                  </a:cubicBezTo>
                  <a:cubicBezTo>
                    <a:pt x="0" y="340"/>
                    <a:pt x="83" y="435"/>
                    <a:pt x="313" y="435"/>
                  </a:cubicBezTo>
                  <a:cubicBezTo>
                    <a:pt x="328" y="435"/>
                    <a:pt x="343" y="435"/>
                    <a:pt x="359" y="434"/>
                  </a:cubicBezTo>
                  <a:cubicBezTo>
                    <a:pt x="701" y="416"/>
                    <a:pt x="1065" y="159"/>
                    <a:pt x="912" y="38"/>
                  </a:cubicBezTo>
                  <a:cubicBezTo>
                    <a:pt x="879" y="11"/>
                    <a:pt x="848" y="1"/>
                    <a:pt x="818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1503950" y="1330200"/>
              <a:ext cx="19850" cy="10575"/>
            </a:xfrm>
            <a:custGeom>
              <a:avLst/>
              <a:gdLst/>
              <a:ahLst/>
              <a:cxnLst/>
              <a:rect l="l" t="t" r="r" b="b"/>
              <a:pathLst>
                <a:path w="794" h="423" extrusionOk="0">
                  <a:moveTo>
                    <a:pt x="21" y="0"/>
                  </a:moveTo>
                  <a:cubicBezTo>
                    <a:pt x="16" y="0"/>
                    <a:pt x="10" y="2"/>
                    <a:pt x="5" y="8"/>
                  </a:cubicBezTo>
                  <a:cubicBezTo>
                    <a:pt x="1" y="17"/>
                    <a:pt x="1" y="26"/>
                    <a:pt x="5" y="35"/>
                  </a:cubicBezTo>
                  <a:lnTo>
                    <a:pt x="32" y="62"/>
                  </a:lnTo>
                  <a:lnTo>
                    <a:pt x="63" y="89"/>
                  </a:lnTo>
                  <a:cubicBezTo>
                    <a:pt x="77" y="102"/>
                    <a:pt x="90" y="116"/>
                    <a:pt x="104" y="125"/>
                  </a:cubicBezTo>
                  <a:lnTo>
                    <a:pt x="158" y="165"/>
                  </a:lnTo>
                  <a:cubicBezTo>
                    <a:pt x="180" y="179"/>
                    <a:pt x="198" y="192"/>
                    <a:pt x="221" y="205"/>
                  </a:cubicBezTo>
                  <a:cubicBezTo>
                    <a:pt x="266" y="228"/>
                    <a:pt x="311" y="255"/>
                    <a:pt x="360" y="277"/>
                  </a:cubicBezTo>
                  <a:cubicBezTo>
                    <a:pt x="446" y="318"/>
                    <a:pt x="536" y="354"/>
                    <a:pt x="630" y="385"/>
                  </a:cubicBezTo>
                  <a:cubicBezTo>
                    <a:pt x="702" y="408"/>
                    <a:pt x="756" y="421"/>
                    <a:pt x="756" y="421"/>
                  </a:cubicBezTo>
                  <a:cubicBezTo>
                    <a:pt x="759" y="422"/>
                    <a:pt x="762" y="423"/>
                    <a:pt x="765" y="423"/>
                  </a:cubicBezTo>
                  <a:cubicBezTo>
                    <a:pt x="786" y="423"/>
                    <a:pt x="794" y="393"/>
                    <a:pt x="770" y="385"/>
                  </a:cubicBezTo>
                  <a:lnTo>
                    <a:pt x="648" y="327"/>
                  </a:lnTo>
                  <a:cubicBezTo>
                    <a:pt x="612" y="313"/>
                    <a:pt x="576" y="291"/>
                    <a:pt x="531" y="273"/>
                  </a:cubicBezTo>
                  <a:cubicBezTo>
                    <a:pt x="486" y="255"/>
                    <a:pt x="437" y="228"/>
                    <a:pt x="392" y="205"/>
                  </a:cubicBezTo>
                  <a:cubicBezTo>
                    <a:pt x="347" y="187"/>
                    <a:pt x="297" y="161"/>
                    <a:pt x="257" y="138"/>
                  </a:cubicBezTo>
                  <a:cubicBezTo>
                    <a:pt x="234" y="129"/>
                    <a:pt x="216" y="116"/>
                    <a:pt x="198" y="107"/>
                  </a:cubicBezTo>
                  <a:lnTo>
                    <a:pt x="140" y="75"/>
                  </a:lnTo>
                  <a:cubicBezTo>
                    <a:pt x="126" y="66"/>
                    <a:pt x="108" y="57"/>
                    <a:pt x="95" y="48"/>
                  </a:cubicBezTo>
                  <a:lnTo>
                    <a:pt x="63" y="21"/>
                  </a:lnTo>
                  <a:lnTo>
                    <a:pt x="32" y="3"/>
                  </a:lnTo>
                  <a:cubicBezTo>
                    <a:pt x="28" y="1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586375" y="1321025"/>
              <a:ext cx="18825" cy="12975"/>
            </a:xfrm>
            <a:custGeom>
              <a:avLst/>
              <a:gdLst/>
              <a:ahLst/>
              <a:cxnLst/>
              <a:rect l="l" t="t" r="r" b="b"/>
              <a:pathLst>
                <a:path w="753" h="519" extrusionOk="0">
                  <a:moveTo>
                    <a:pt x="710" y="0"/>
                  </a:moveTo>
                  <a:cubicBezTo>
                    <a:pt x="695" y="0"/>
                    <a:pt x="679" y="9"/>
                    <a:pt x="671" y="28"/>
                  </a:cubicBezTo>
                  <a:cubicBezTo>
                    <a:pt x="671" y="28"/>
                    <a:pt x="667" y="42"/>
                    <a:pt x="658" y="69"/>
                  </a:cubicBezTo>
                  <a:cubicBezTo>
                    <a:pt x="644" y="109"/>
                    <a:pt x="626" y="145"/>
                    <a:pt x="608" y="181"/>
                  </a:cubicBezTo>
                  <a:cubicBezTo>
                    <a:pt x="586" y="231"/>
                    <a:pt x="554" y="276"/>
                    <a:pt x="518" y="312"/>
                  </a:cubicBezTo>
                  <a:cubicBezTo>
                    <a:pt x="500" y="330"/>
                    <a:pt x="482" y="343"/>
                    <a:pt x="460" y="352"/>
                  </a:cubicBezTo>
                  <a:cubicBezTo>
                    <a:pt x="451" y="357"/>
                    <a:pt x="437" y="361"/>
                    <a:pt x="428" y="366"/>
                  </a:cubicBezTo>
                  <a:lnTo>
                    <a:pt x="392" y="366"/>
                  </a:lnTo>
                  <a:cubicBezTo>
                    <a:pt x="338" y="361"/>
                    <a:pt x="289" y="343"/>
                    <a:pt x="248" y="312"/>
                  </a:cubicBezTo>
                  <a:cubicBezTo>
                    <a:pt x="208" y="280"/>
                    <a:pt x="176" y="240"/>
                    <a:pt x="149" y="195"/>
                  </a:cubicBezTo>
                  <a:cubicBezTo>
                    <a:pt x="131" y="159"/>
                    <a:pt x="113" y="127"/>
                    <a:pt x="100" y="87"/>
                  </a:cubicBezTo>
                  <a:cubicBezTo>
                    <a:pt x="86" y="60"/>
                    <a:pt x="82" y="46"/>
                    <a:pt x="82" y="46"/>
                  </a:cubicBezTo>
                  <a:lnTo>
                    <a:pt x="82" y="37"/>
                  </a:lnTo>
                  <a:cubicBezTo>
                    <a:pt x="74" y="18"/>
                    <a:pt x="58" y="9"/>
                    <a:pt x="43" y="9"/>
                  </a:cubicBezTo>
                  <a:cubicBezTo>
                    <a:pt x="22" y="9"/>
                    <a:pt x="1" y="25"/>
                    <a:pt x="1" y="51"/>
                  </a:cubicBezTo>
                  <a:cubicBezTo>
                    <a:pt x="1" y="69"/>
                    <a:pt x="1" y="91"/>
                    <a:pt x="1" y="109"/>
                  </a:cubicBezTo>
                  <a:cubicBezTo>
                    <a:pt x="5" y="154"/>
                    <a:pt x="19" y="199"/>
                    <a:pt x="32" y="244"/>
                  </a:cubicBezTo>
                  <a:cubicBezTo>
                    <a:pt x="59" y="312"/>
                    <a:pt x="100" y="375"/>
                    <a:pt x="149" y="420"/>
                  </a:cubicBezTo>
                  <a:cubicBezTo>
                    <a:pt x="217" y="483"/>
                    <a:pt x="298" y="514"/>
                    <a:pt x="388" y="519"/>
                  </a:cubicBezTo>
                  <a:lnTo>
                    <a:pt x="419" y="519"/>
                  </a:lnTo>
                  <a:cubicBezTo>
                    <a:pt x="433" y="514"/>
                    <a:pt x="446" y="514"/>
                    <a:pt x="455" y="514"/>
                  </a:cubicBezTo>
                  <a:cubicBezTo>
                    <a:pt x="482" y="505"/>
                    <a:pt x="505" y="501"/>
                    <a:pt x="527" y="492"/>
                  </a:cubicBezTo>
                  <a:cubicBezTo>
                    <a:pt x="563" y="469"/>
                    <a:pt x="599" y="442"/>
                    <a:pt x="626" y="411"/>
                  </a:cubicBezTo>
                  <a:cubicBezTo>
                    <a:pt x="671" y="357"/>
                    <a:pt x="703" y="298"/>
                    <a:pt x="721" y="231"/>
                  </a:cubicBezTo>
                  <a:cubicBezTo>
                    <a:pt x="734" y="186"/>
                    <a:pt x="743" y="141"/>
                    <a:pt x="752" y="96"/>
                  </a:cubicBezTo>
                  <a:cubicBezTo>
                    <a:pt x="752" y="78"/>
                    <a:pt x="752" y="60"/>
                    <a:pt x="752" y="42"/>
                  </a:cubicBezTo>
                  <a:cubicBezTo>
                    <a:pt x="752" y="16"/>
                    <a:pt x="732" y="0"/>
                    <a:pt x="710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1601900" y="1325200"/>
              <a:ext cx="8700" cy="3225"/>
            </a:xfrm>
            <a:custGeom>
              <a:avLst/>
              <a:gdLst/>
              <a:ahLst/>
              <a:cxnLst/>
              <a:rect l="l" t="t" r="r" b="b"/>
              <a:pathLst>
                <a:path w="348" h="129" extrusionOk="0">
                  <a:moveTo>
                    <a:pt x="68" y="0"/>
                  </a:moveTo>
                  <a:cubicBezTo>
                    <a:pt x="65" y="0"/>
                    <a:pt x="62" y="0"/>
                    <a:pt x="59" y="1"/>
                  </a:cubicBezTo>
                  <a:cubicBezTo>
                    <a:pt x="1" y="10"/>
                    <a:pt x="41" y="100"/>
                    <a:pt x="41" y="100"/>
                  </a:cubicBezTo>
                  <a:cubicBezTo>
                    <a:pt x="76" y="120"/>
                    <a:pt x="116" y="128"/>
                    <a:pt x="155" y="128"/>
                  </a:cubicBezTo>
                  <a:cubicBezTo>
                    <a:pt x="254" y="128"/>
                    <a:pt x="348" y="77"/>
                    <a:pt x="338" y="41"/>
                  </a:cubicBezTo>
                  <a:cubicBezTo>
                    <a:pt x="336" y="35"/>
                    <a:pt x="330" y="33"/>
                    <a:pt x="321" y="33"/>
                  </a:cubicBezTo>
                  <a:cubicBezTo>
                    <a:pt x="304" y="33"/>
                    <a:pt x="276" y="40"/>
                    <a:pt x="237" y="40"/>
                  </a:cubicBezTo>
                  <a:cubicBezTo>
                    <a:pt x="222" y="40"/>
                    <a:pt x="207" y="39"/>
                    <a:pt x="190" y="37"/>
                  </a:cubicBezTo>
                  <a:cubicBezTo>
                    <a:pt x="127" y="24"/>
                    <a:pt x="103" y="0"/>
                    <a:pt x="68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1600250" y="1328525"/>
              <a:ext cx="7525" cy="4500"/>
            </a:xfrm>
            <a:custGeom>
              <a:avLst/>
              <a:gdLst/>
              <a:ahLst/>
              <a:cxnLst/>
              <a:rect l="l" t="t" r="r" b="b"/>
              <a:pathLst>
                <a:path w="301" h="180" extrusionOk="0">
                  <a:moveTo>
                    <a:pt x="44" y="0"/>
                  </a:moveTo>
                  <a:cubicBezTo>
                    <a:pt x="0" y="0"/>
                    <a:pt x="4" y="84"/>
                    <a:pt x="4" y="84"/>
                  </a:cubicBezTo>
                  <a:cubicBezTo>
                    <a:pt x="52" y="153"/>
                    <a:pt x="145" y="179"/>
                    <a:pt x="214" y="179"/>
                  </a:cubicBezTo>
                  <a:cubicBezTo>
                    <a:pt x="261" y="179"/>
                    <a:pt x="296" y="167"/>
                    <a:pt x="296" y="147"/>
                  </a:cubicBezTo>
                  <a:cubicBezTo>
                    <a:pt x="301" y="124"/>
                    <a:pt x="247" y="133"/>
                    <a:pt x="166" y="84"/>
                  </a:cubicBezTo>
                  <a:cubicBezTo>
                    <a:pt x="107" y="48"/>
                    <a:pt x="98" y="12"/>
                    <a:pt x="58" y="3"/>
                  </a:cubicBezTo>
                  <a:cubicBezTo>
                    <a:pt x="53" y="1"/>
                    <a:pt x="48" y="0"/>
                    <a:pt x="44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1533750" y="1320600"/>
              <a:ext cx="18925" cy="13075"/>
            </a:xfrm>
            <a:custGeom>
              <a:avLst/>
              <a:gdLst/>
              <a:ahLst/>
              <a:cxnLst/>
              <a:rect l="l" t="t" r="r" b="b"/>
              <a:pathLst>
                <a:path w="757" h="523" extrusionOk="0">
                  <a:moveTo>
                    <a:pt x="46" y="0"/>
                  </a:moveTo>
                  <a:cubicBezTo>
                    <a:pt x="23" y="0"/>
                    <a:pt x="1" y="18"/>
                    <a:pt x="1" y="41"/>
                  </a:cubicBezTo>
                  <a:cubicBezTo>
                    <a:pt x="1" y="41"/>
                    <a:pt x="1" y="63"/>
                    <a:pt x="5" y="95"/>
                  </a:cubicBezTo>
                  <a:cubicBezTo>
                    <a:pt x="10" y="140"/>
                    <a:pt x="19" y="185"/>
                    <a:pt x="32" y="230"/>
                  </a:cubicBezTo>
                  <a:cubicBezTo>
                    <a:pt x="50" y="297"/>
                    <a:pt x="86" y="360"/>
                    <a:pt x="131" y="414"/>
                  </a:cubicBezTo>
                  <a:cubicBezTo>
                    <a:pt x="158" y="446"/>
                    <a:pt x="194" y="473"/>
                    <a:pt x="230" y="495"/>
                  </a:cubicBezTo>
                  <a:cubicBezTo>
                    <a:pt x="253" y="504"/>
                    <a:pt x="275" y="513"/>
                    <a:pt x="302" y="518"/>
                  </a:cubicBezTo>
                  <a:cubicBezTo>
                    <a:pt x="311" y="518"/>
                    <a:pt x="325" y="522"/>
                    <a:pt x="338" y="522"/>
                  </a:cubicBezTo>
                  <a:lnTo>
                    <a:pt x="370" y="522"/>
                  </a:lnTo>
                  <a:cubicBezTo>
                    <a:pt x="459" y="518"/>
                    <a:pt x="540" y="486"/>
                    <a:pt x="608" y="428"/>
                  </a:cubicBezTo>
                  <a:cubicBezTo>
                    <a:pt x="657" y="378"/>
                    <a:pt x="698" y="315"/>
                    <a:pt x="720" y="252"/>
                  </a:cubicBezTo>
                  <a:cubicBezTo>
                    <a:pt x="738" y="207"/>
                    <a:pt x="747" y="158"/>
                    <a:pt x="752" y="113"/>
                  </a:cubicBezTo>
                  <a:cubicBezTo>
                    <a:pt x="752" y="95"/>
                    <a:pt x="752" y="77"/>
                    <a:pt x="752" y="59"/>
                  </a:cubicBezTo>
                  <a:lnTo>
                    <a:pt x="756" y="59"/>
                  </a:lnTo>
                  <a:cubicBezTo>
                    <a:pt x="754" y="33"/>
                    <a:pt x="733" y="19"/>
                    <a:pt x="712" y="19"/>
                  </a:cubicBezTo>
                  <a:cubicBezTo>
                    <a:pt x="697" y="19"/>
                    <a:pt x="681" y="28"/>
                    <a:pt x="675" y="45"/>
                  </a:cubicBezTo>
                  <a:lnTo>
                    <a:pt x="657" y="86"/>
                  </a:lnTo>
                  <a:cubicBezTo>
                    <a:pt x="644" y="126"/>
                    <a:pt x="626" y="162"/>
                    <a:pt x="608" y="194"/>
                  </a:cubicBezTo>
                  <a:cubicBezTo>
                    <a:pt x="581" y="239"/>
                    <a:pt x="549" y="279"/>
                    <a:pt x="509" y="311"/>
                  </a:cubicBezTo>
                  <a:cubicBezTo>
                    <a:pt x="468" y="342"/>
                    <a:pt x="419" y="360"/>
                    <a:pt x="365" y="365"/>
                  </a:cubicBezTo>
                  <a:lnTo>
                    <a:pt x="329" y="365"/>
                  </a:lnTo>
                  <a:cubicBezTo>
                    <a:pt x="316" y="360"/>
                    <a:pt x="307" y="360"/>
                    <a:pt x="298" y="356"/>
                  </a:cubicBezTo>
                  <a:cubicBezTo>
                    <a:pt x="275" y="347"/>
                    <a:pt x="253" y="329"/>
                    <a:pt x="235" y="315"/>
                  </a:cubicBezTo>
                  <a:cubicBezTo>
                    <a:pt x="199" y="275"/>
                    <a:pt x="172" y="230"/>
                    <a:pt x="149" y="185"/>
                  </a:cubicBezTo>
                  <a:cubicBezTo>
                    <a:pt x="127" y="140"/>
                    <a:pt x="109" y="99"/>
                    <a:pt x="100" y="72"/>
                  </a:cubicBezTo>
                  <a:lnTo>
                    <a:pt x="82" y="27"/>
                  </a:lnTo>
                  <a:cubicBezTo>
                    <a:pt x="77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1528375" y="1324750"/>
              <a:ext cx="8775" cy="3175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279" y="0"/>
                  </a:moveTo>
                  <a:cubicBezTo>
                    <a:pt x="243" y="0"/>
                    <a:pt x="220" y="24"/>
                    <a:pt x="157" y="32"/>
                  </a:cubicBezTo>
                  <a:cubicBezTo>
                    <a:pt x="135" y="37"/>
                    <a:pt x="116" y="38"/>
                    <a:pt x="99" y="38"/>
                  </a:cubicBezTo>
                  <a:cubicBezTo>
                    <a:pt x="66" y="38"/>
                    <a:pt x="42" y="33"/>
                    <a:pt x="28" y="33"/>
                  </a:cubicBezTo>
                  <a:cubicBezTo>
                    <a:pt x="20" y="33"/>
                    <a:pt x="14" y="35"/>
                    <a:pt x="13" y="41"/>
                  </a:cubicBezTo>
                  <a:cubicBezTo>
                    <a:pt x="1" y="76"/>
                    <a:pt x="93" y="127"/>
                    <a:pt x="189" y="127"/>
                  </a:cubicBezTo>
                  <a:cubicBezTo>
                    <a:pt x="230" y="127"/>
                    <a:pt x="271" y="118"/>
                    <a:pt x="306" y="95"/>
                  </a:cubicBezTo>
                  <a:cubicBezTo>
                    <a:pt x="306" y="95"/>
                    <a:pt x="351" y="5"/>
                    <a:pt x="288" y="1"/>
                  </a:cubicBezTo>
                  <a:cubicBezTo>
                    <a:pt x="285" y="0"/>
                    <a:pt x="282" y="0"/>
                    <a:pt x="279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1531175" y="1327950"/>
              <a:ext cx="7525" cy="4575"/>
            </a:xfrm>
            <a:custGeom>
              <a:avLst/>
              <a:gdLst/>
              <a:ahLst/>
              <a:cxnLst/>
              <a:rect l="l" t="t" r="r" b="b"/>
              <a:pathLst>
                <a:path w="301" h="183" extrusionOk="0">
                  <a:moveTo>
                    <a:pt x="256" y="1"/>
                  </a:moveTo>
                  <a:cubicBezTo>
                    <a:pt x="252" y="1"/>
                    <a:pt x="248" y="2"/>
                    <a:pt x="243" y="3"/>
                  </a:cubicBezTo>
                  <a:cubicBezTo>
                    <a:pt x="207" y="17"/>
                    <a:pt x="194" y="48"/>
                    <a:pt x="135" y="84"/>
                  </a:cubicBezTo>
                  <a:cubicBezTo>
                    <a:pt x="59" y="134"/>
                    <a:pt x="0" y="125"/>
                    <a:pt x="5" y="152"/>
                  </a:cubicBezTo>
                  <a:cubicBezTo>
                    <a:pt x="6" y="171"/>
                    <a:pt x="40" y="183"/>
                    <a:pt x="84" y="183"/>
                  </a:cubicBezTo>
                  <a:cubicBezTo>
                    <a:pt x="153" y="183"/>
                    <a:pt x="248" y="155"/>
                    <a:pt x="297" y="84"/>
                  </a:cubicBezTo>
                  <a:cubicBezTo>
                    <a:pt x="297" y="84"/>
                    <a:pt x="301" y="1"/>
                    <a:pt x="256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 idx="15"/>
          </p:nvPr>
        </p:nvSpPr>
        <p:spPr>
          <a:xfrm>
            <a:off x="620714" y="430112"/>
            <a:ext cx="26157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FEATURES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/>
          </p:nvPr>
        </p:nvSpPr>
        <p:spPr>
          <a:xfrm flipH="1">
            <a:off x="632455" y="1922325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84" name="Google Shape;284;p20"/>
          <p:cNvSpPr txBox="1">
            <a:spLocks noGrp="1"/>
          </p:cNvSpPr>
          <p:nvPr>
            <p:ph type="title" idx="14"/>
          </p:nvPr>
        </p:nvSpPr>
        <p:spPr>
          <a:xfrm flipH="1">
            <a:off x="7338734" y="338162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9"/>
          </p:nvPr>
        </p:nvSpPr>
        <p:spPr>
          <a:xfrm flipH="1">
            <a:off x="2881251" y="3381619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286" name="Google Shape;286;p20"/>
          <p:cNvSpPr txBox="1">
            <a:spLocks noGrp="1"/>
          </p:cNvSpPr>
          <p:nvPr>
            <p:ph type="title" idx="13"/>
          </p:nvPr>
        </p:nvSpPr>
        <p:spPr>
          <a:xfrm flipH="1">
            <a:off x="5114856" y="1922325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4"/>
          </p:nvPr>
        </p:nvSpPr>
        <p:spPr>
          <a:xfrm>
            <a:off x="1912105" y="1266807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Doctor</a:t>
            </a:r>
            <a:endParaRPr dirty="0"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6"/>
          </p:nvPr>
        </p:nvSpPr>
        <p:spPr>
          <a:xfrm>
            <a:off x="1678764" y="1505108"/>
            <a:ext cx="1779687" cy="103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Doctor Record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 A Doctor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Available Doctors</a:t>
            </a:r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3"/>
          </p:nvPr>
        </p:nvSpPr>
        <p:spPr>
          <a:xfrm>
            <a:off x="1271409" y="2543598"/>
            <a:ext cx="1714908" cy="2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Patient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Patient Records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Add</a:t>
            </a: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a Patient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Discharge</a:t>
            </a: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a Patient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Visit</a:t>
            </a: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a Patient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</p:txBody>
      </p:sp>
      <p:sp>
        <p:nvSpPr>
          <p:cNvPr id="19" name="Google Shape;291;p20">
            <a:extLst>
              <a:ext uri="{FF2B5EF4-FFF2-40B4-BE49-F238E27FC236}">
                <a16:creationId xmlns:a16="http://schemas.microsoft.com/office/drawing/2014/main" id="{037F4297-938B-4880-A460-0F46185375F4}"/>
              </a:ext>
            </a:extLst>
          </p:cNvPr>
          <p:cNvSpPr txBox="1">
            <a:spLocks/>
          </p:cNvSpPr>
          <p:nvPr/>
        </p:nvSpPr>
        <p:spPr>
          <a:xfrm>
            <a:off x="6201026" y="1056812"/>
            <a:ext cx="1714908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Pharmacy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In House Patients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Not  A Patient</a:t>
            </a:r>
          </a:p>
          <a:p>
            <a:pPr marL="0" indent="0" algn="l">
              <a:spcAft>
                <a:spcPts val="600"/>
              </a:spcAft>
            </a:pP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           </a:t>
            </a:r>
            <a:r>
              <a:rPr lang="fr-FR" sz="1000" dirty="0" err="1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Search</a:t>
            </a: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by Name</a:t>
            </a:r>
          </a:p>
          <a:p>
            <a:pPr marL="0" indent="0" algn="l">
              <a:spcAft>
                <a:spcPts val="600"/>
              </a:spcAft>
            </a:pP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           </a:t>
            </a:r>
            <a:r>
              <a:rPr lang="fr-FR" sz="1000" dirty="0" err="1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Search</a:t>
            </a: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By Type</a:t>
            </a:r>
          </a:p>
          <a:p>
            <a:pPr marL="0" indent="0" algn="l">
              <a:spcAft>
                <a:spcPts val="600"/>
              </a:spcAft>
            </a:pPr>
            <a:endParaRPr lang="fr-FR" sz="1000" dirty="0">
              <a:solidFill>
                <a:schemeClr val="dk2"/>
              </a:solidFill>
              <a:latin typeface="Assistant ExtraLight"/>
              <a:cs typeface="Assistant ExtraLight"/>
              <a:sym typeface="Assistant ExtraLight"/>
            </a:endParaRPr>
          </a:p>
          <a:p>
            <a:pPr marL="0" indent="0" algn="l">
              <a:spcAft>
                <a:spcPts val="600"/>
              </a:spcAft>
            </a:pPr>
            <a:endParaRPr lang="fr-FR" sz="1000" dirty="0">
              <a:solidFill>
                <a:schemeClr val="dk2"/>
              </a:solidFill>
              <a:latin typeface="Assistant ExtraLight"/>
              <a:cs typeface="Assistant ExtraLight"/>
              <a:sym typeface="Assistant ExtraLight"/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dk2"/>
              </a:solidFill>
              <a:latin typeface="Assistant ExtraLight"/>
              <a:cs typeface="Assistant ExtraLight"/>
              <a:sym typeface="Assistant ExtraLight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</p:txBody>
      </p:sp>
      <p:sp>
        <p:nvSpPr>
          <p:cNvPr id="24" name="Google Shape;291;p20">
            <a:extLst>
              <a:ext uri="{FF2B5EF4-FFF2-40B4-BE49-F238E27FC236}">
                <a16:creationId xmlns:a16="http://schemas.microsoft.com/office/drawing/2014/main" id="{2F254CCE-FB05-4986-8C6A-C0E03E7CFBF2}"/>
              </a:ext>
            </a:extLst>
          </p:cNvPr>
          <p:cNvSpPr txBox="1">
            <a:spLocks/>
          </p:cNvSpPr>
          <p:nvPr/>
        </p:nvSpPr>
        <p:spPr>
          <a:xfrm>
            <a:off x="5741675" y="2785381"/>
            <a:ext cx="1714908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ssistant ExtraLight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Facilities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Available</a:t>
            </a: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</a:t>
            </a:r>
            <a:r>
              <a:rPr lang="fr-FR" sz="1000" dirty="0" err="1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Rooms</a:t>
            </a:r>
            <a:endParaRPr lang="fr-FR" sz="1000" dirty="0">
              <a:solidFill>
                <a:schemeClr val="dk2"/>
              </a:solidFill>
              <a:latin typeface="Assistant ExtraLight"/>
              <a:cs typeface="Assistant ExtraLight"/>
              <a:sym typeface="Assistant ExtraLight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Cancer Care Unit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Labs</a:t>
            </a:r>
            <a:r>
              <a:rPr lang="fr-FR" sz="1000" dirty="0">
                <a:solidFill>
                  <a:schemeClr val="dk2"/>
                </a:solidFill>
                <a:latin typeface="Assistant ExtraLight"/>
                <a:cs typeface="Assistant ExtraLight"/>
                <a:sym typeface="Assistant ExtraLight"/>
              </a:rPr>
              <a:t> At HKS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 txBox="1">
            <a:spLocks noGrp="1"/>
          </p:cNvSpPr>
          <p:nvPr>
            <p:ph type="title" idx="6"/>
          </p:nvPr>
        </p:nvSpPr>
        <p:spPr>
          <a:xfrm>
            <a:off x="616384" y="47384"/>
            <a:ext cx="4290006" cy="1270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OOPs CONCEPTS USED</a:t>
            </a:r>
          </a:p>
        </p:txBody>
      </p:sp>
      <p:cxnSp>
        <p:nvCxnSpPr>
          <p:cNvPr id="85" name="Google Shape;378;p22">
            <a:extLst>
              <a:ext uri="{FF2B5EF4-FFF2-40B4-BE49-F238E27FC236}">
                <a16:creationId xmlns:a16="http://schemas.microsoft.com/office/drawing/2014/main" id="{1200309F-6925-4F0B-AFA3-EDC03B3D4A74}"/>
              </a:ext>
            </a:extLst>
          </p:cNvPr>
          <p:cNvCxnSpPr/>
          <p:nvPr/>
        </p:nvCxnSpPr>
        <p:spPr>
          <a:xfrm rot="10800000">
            <a:off x="-605255" y="4138181"/>
            <a:ext cx="899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99" name="Google Shape;378;p22">
            <a:extLst>
              <a:ext uri="{FF2B5EF4-FFF2-40B4-BE49-F238E27FC236}">
                <a16:creationId xmlns:a16="http://schemas.microsoft.com/office/drawing/2014/main" id="{D702736B-A41B-47E6-B413-39C0BBE9669D}"/>
              </a:ext>
            </a:extLst>
          </p:cNvPr>
          <p:cNvCxnSpPr>
            <a:cxnSpLocks/>
          </p:cNvCxnSpPr>
          <p:nvPr/>
        </p:nvCxnSpPr>
        <p:spPr>
          <a:xfrm rot="10800000">
            <a:off x="-597356" y="1895544"/>
            <a:ext cx="899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6" name="Google Shape;450;p22">
            <a:extLst>
              <a:ext uri="{FF2B5EF4-FFF2-40B4-BE49-F238E27FC236}">
                <a16:creationId xmlns:a16="http://schemas.microsoft.com/office/drawing/2014/main" id="{AF84A9D1-699E-430D-8149-03E7EF384F88}"/>
              </a:ext>
            </a:extLst>
          </p:cNvPr>
          <p:cNvSpPr txBox="1">
            <a:spLocks/>
          </p:cNvSpPr>
          <p:nvPr/>
        </p:nvSpPr>
        <p:spPr>
          <a:xfrm>
            <a:off x="1047814" y="48119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Inheritance</a:t>
            </a:r>
            <a:endParaRPr lang="en-US" dirty="0"/>
          </a:p>
        </p:txBody>
      </p:sp>
      <p:grpSp>
        <p:nvGrpSpPr>
          <p:cNvPr id="245" name="Google Shape;379;p22">
            <a:extLst>
              <a:ext uri="{FF2B5EF4-FFF2-40B4-BE49-F238E27FC236}">
                <a16:creationId xmlns:a16="http://schemas.microsoft.com/office/drawing/2014/main" id="{3C222364-C1D1-404F-9434-0C95422D5E5D}"/>
              </a:ext>
            </a:extLst>
          </p:cNvPr>
          <p:cNvGrpSpPr/>
          <p:nvPr/>
        </p:nvGrpSpPr>
        <p:grpSpPr>
          <a:xfrm>
            <a:off x="6633897" y="1287526"/>
            <a:ext cx="1261194" cy="1197456"/>
            <a:chOff x="1518350" y="2189725"/>
            <a:chExt cx="360125" cy="341925"/>
          </a:xfrm>
        </p:grpSpPr>
        <p:sp>
          <p:nvSpPr>
            <p:cNvPr id="246" name="Google Shape;380;p22">
              <a:extLst>
                <a:ext uri="{FF2B5EF4-FFF2-40B4-BE49-F238E27FC236}">
                  <a16:creationId xmlns:a16="http://schemas.microsoft.com/office/drawing/2014/main" id="{799E66E9-1A75-47D7-906C-E67DBC56EF6F}"/>
                </a:ext>
              </a:extLst>
            </p:cNvPr>
            <p:cNvSpPr/>
            <p:nvPr/>
          </p:nvSpPr>
          <p:spPr>
            <a:xfrm>
              <a:off x="1536575" y="2189725"/>
              <a:ext cx="341900" cy="341925"/>
            </a:xfrm>
            <a:custGeom>
              <a:avLst/>
              <a:gdLst/>
              <a:ahLst/>
              <a:cxnLst/>
              <a:rect l="l" t="t" r="r" b="b"/>
              <a:pathLst>
                <a:path w="13676" h="13677" extrusionOk="0">
                  <a:moveTo>
                    <a:pt x="6838" y="0"/>
                  </a:moveTo>
                  <a:cubicBezTo>
                    <a:pt x="3064" y="0"/>
                    <a:pt x="0" y="3064"/>
                    <a:pt x="0" y="6838"/>
                  </a:cubicBezTo>
                  <a:cubicBezTo>
                    <a:pt x="0" y="10617"/>
                    <a:pt x="3064" y="13676"/>
                    <a:pt x="6838" y="13676"/>
                  </a:cubicBezTo>
                  <a:cubicBezTo>
                    <a:pt x="10617" y="13676"/>
                    <a:pt x="13676" y="10617"/>
                    <a:pt x="13676" y="6838"/>
                  </a:cubicBezTo>
                  <a:cubicBezTo>
                    <a:pt x="13676" y="3064"/>
                    <a:pt x="10617" y="0"/>
                    <a:pt x="6838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81;p22">
              <a:extLst>
                <a:ext uri="{FF2B5EF4-FFF2-40B4-BE49-F238E27FC236}">
                  <a16:creationId xmlns:a16="http://schemas.microsoft.com/office/drawing/2014/main" id="{F1187CE2-64FE-4F63-BF73-B22FAB372113}"/>
                </a:ext>
              </a:extLst>
            </p:cNvPr>
            <p:cNvSpPr/>
            <p:nvPr/>
          </p:nvSpPr>
          <p:spPr>
            <a:xfrm>
              <a:off x="1629350" y="2341550"/>
              <a:ext cx="179075" cy="190100"/>
            </a:xfrm>
            <a:custGeom>
              <a:avLst/>
              <a:gdLst/>
              <a:ahLst/>
              <a:cxnLst/>
              <a:rect l="l" t="t" r="r" b="b"/>
              <a:pathLst>
                <a:path w="7163" h="7604" extrusionOk="0">
                  <a:moveTo>
                    <a:pt x="4216" y="1"/>
                  </a:moveTo>
                  <a:lnTo>
                    <a:pt x="0" y="2641"/>
                  </a:lnTo>
                  <a:lnTo>
                    <a:pt x="2614" y="7185"/>
                  </a:lnTo>
                  <a:cubicBezTo>
                    <a:pt x="2673" y="7302"/>
                    <a:pt x="2745" y="7405"/>
                    <a:pt x="2826" y="7504"/>
                  </a:cubicBezTo>
                  <a:cubicBezTo>
                    <a:pt x="2857" y="7540"/>
                    <a:pt x="2884" y="7567"/>
                    <a:pt x="2916" y="7599"/>
                  </a:cubicBezTo>
                  <a:cubicBezTo>
                    <a:pt x="2988" y="7599"/>
                    <a:pt x="3055" y="7603"/>
                    <a:pt x="3127" y="7603"/>
                  </a:cubicBezTo>
                  <a:cubicBezTo>
                    <a:pt x="4400" y="7603"/>
                    <a:pt x="5651" y="7248"/>
                    <a:pt x="6730" y="6578"/>
                  </a:cubicBezTo>
                  <a:cubicBezTo>
                    <a:pt x="7126" y="5862"/>
                    <a:pt x="7162" y="5053"/>
                    <a:pt x="6784" y="4450"/>
                  </a:cubicBezTo>
                  <a:lnTo>
                    <a:pt x="4216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82;p22">
              <a:extLst>
                <a:ext uri="{FF2B5EF4-FFF2-40B4-BE49-F238E27FC236}">
                  <a16:creationId xmlns:a16="http://schemas.microsoft.com/office/drawing/2014/main" id="{32E28F92-E161-43FE-ABA0-D7E0AD35A6ED}"/>
                </a:ext>
              </a:extLst>
            </p:cNvPr>
            <p:cNvSpPr/>
            <p:nvPr/>
          </p:nvSpPr>
          <p:spPr>
            <a:xfrm>
              <a:off x="1648125" y="2423325"/>
              <a:ext cx="126450" cy="80675"/>
            </a:xfrm>
            <a:custGeom>
              <a:avLst/>
              <a:gdLst/>
              <a:ahLst/>
              <a:cxnLst/>
              <a:rect l="l" t="t" r="r" b="b"/>
              <a:pathLst>
                <a:path w="5058" h="3227" extrusionOk="0">
                  <a:moveTo>
                    <a:pt x="4022" y="0"/>
                  </a:moveTo>
                  <a:cubicBezTo>
                    <a:pt x="3870" y="212"/>
                    <a:pt x="3690" y="409"/>
                    <a:pt x="3487" y="576"/>
                  </a:cubicBezTo>
                  <a:cubicBezTo>
                    <a:pt x="2894" y="1080"/>
                    <a:pt x="2189" y="1335"/>
                    <a:pt x="1539" y="1335"/>
                  </a:cubicBezTo>
                  <a:cubicBezTo>
                    <a:pt x="936" y="1335"/>
                    <a:pt x="379" y="1116"/>
                    <a:pt x="1" y="675"/>
                  </a:cubicBezTo>
                  <a:lnTo>
                    <a:pt x="1" y="675"/>
                  </a:lnTo>
                  <a:lnTo>
                    <a:pt x="1233" y="2816"/>
                  </a:lnTo>
                  <a:cubicBezTo>
                    <a:pt x="1587" y="3090"/>
                    <a:pt x="2035" y="3227"/>
                    <a:pt x="2511" y="3227"/>
                  </a:cubicBezTo>
                  <a:cubicBezTo>
                    <a:pt x="3160" y="3227"/>
                    <a:pt x="3863" y="2973"/>
                    <a:pt x="4454" y="2470"/>
                  </a:cubicBezTo>
                  <a:cubicBezTo>
                    <a:pt x="4684" y="2272"/>
                    <a:pt x="4886" y="2042"/>
                    <a:pt x="5057" y="1795"/>
                  </a:cubicBezTo>
                  <a:cubicBezTo>
                    <a:pt x="5044" y="1773"/>
                    <a:pt x="5035" y="1750"/>
                    <a:pt x="5021" y="1728"/>
                  </a:cubicBezTo>
                  <a:lnTo>
                    <a:pt x="4022" y="0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83;p22">
              <a:extLst>
                <a:ext uri="{FF2B5EF4-FFF2-40B4-BE49-F238E27FC236}">
                  <a16:creationId xmlns:a16="http://schemas.microsoft.com/office/drawing/2014/main" id="{050D8B16-81A9-4E95-B0A3-B97360FDB2ED}"/>
                </a:ext>
              </a:extLst>
            </p:cNvPr>
            <p:cNvSpPr/>
            <p:nvPr/>
          </p:nvSpPr>
          <p:spPr>
            <a:xfrm>
              <a:off x="1617650" y="2320900"/>
              <a:ext cx="131500" cy="111750"/>
            </a:xfrm>
            <a:custGeom>
              <a:avLst/>
              <a:gdLst/>
              <a:ahLst/>
              <a:cxnLst/>
              <a:rect l="l" t="t" r="r" b="b"/>
              <a:pathLst>
                <a:path w="5260" h="4470" extrusionOk="0">
                  <a:moveTo>
                    <a:pt x="3117" y="0"/>
                  </a:moveTo>
                  <a:cubicBezTo>
                    <a:pt x="2518" y="0"/>
                    <a:pt x="1868" y="235"/>
                    <a:pt x="1323" y="701"/>
                  </a:cubicBezTo>
                  <a:cubicBezTo>
                    <a:pt x="271" y="1596"/>
                    <a:pt x="1" y="3008"/>
                    <a:pt x="720" y="3859"/>
                  </a:cubicBezTo>
                  <a:cubicBezTo>
                    <a:pt x="1067" y="4266"/>
                    <a:pt x="1581" y="4469"/>
                    <a:pt x="2139" y="4469"/>
                  </a:cubicBezTo>
                  <a:cubicBezTo>
                    <a:pt x="2739" y="4469"/>
                    <a:pt x="3389" y="4235"/>
                    <a:pt x="3937" y="3769"/>
                  </a:cubicBezTo>
                  <a:cubicBezTo>
                    <a:pt x="4990" y="2873"/>
                    <a:pt x="5259" y="1461"/>
                    <a:pt x="4535" y="611"/>
                  </a:cubicBezTo>
                  <a:cubicBezTo>
                    <a:pt x="4188" y="203"/>
                    <a:pt x="3674" y="0"/>
                    <a:pt x="31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84;p22">
              <a:extLst>
                <a:ext uri="{FF2B5EF4-FFF2-40B4-BE49-F238E27FC236}">
                  <a16:creationId xmlns:a16="http://schemas.microsoft.com/office/drawing/2014/main" id="{29FE2D78-A6D9-44EA-922E-1585B1B78D2F}"/>
                </a:ext>
              </a:extLst>
            </p:cNvPr>
            <p:cNvSpPr/>
            <p:nvPr/>
          </p:nvSpPr>
          <p:spPr>
            <a:xfrm>
              <a:off x="1703700" y="2378325"/>
              <a:ext cx="47350" cy="47150"/>
            </a:xfrm>
            <a:custGeom>
              <a:avLst/>
              <a:gdLst/>
              <a:ahLst/>
              <a:cxnLst/>
              <a:rect l="l" t="t" r="r" b="b"/>
              <a:pathLst>
                <a:path w="1894" h="1886" extrusionOk="0">
                  <a:moveTo>
                    <a:pt x="947" y="1"/>
                  </a:moveTo>
                  <a:cubicBezTo>
                    <a:pt x="606" y="1"/>
                    <a:pt x="265" y="179"/>
                    <a:pt x="94" y="536"/>
                  </a:cubicBezTo>
                  <a:lnTo>
                    <a:pt x="0" y="536"/>
                  </a:lnTo>
                  <a:lnTo>
                    <a:pt x="5" y="950"/>
                  </a:lnTo>
                  <a:cubicBezTo>
                    <a:pt x="9" y="1469"/>
                    <a:pt x="432" y="1886"/>
                    <a:pt x="950" y="1886"/>
                  </a:cubicBezTo>
                  <a:cubicBezTo>
                    <a:pt x="953" y="1886"/>
                    <a:pt x="955" y="1886"/>
                    <a:pt x="958" y="1886"/>
                  </a:cubicBezTo>
                  <a:cubicBezTo>
                    <a:pt x="1480" y="1881"/>
                    <a:pt x="1894" y="1454"/>
                    <a:pt x="1889" y="932"/>
                  </a:cubicBezTo>
                  <a:lnTo>
                    <a:pt x="1889" y="932"/>
                  </a:lnTo>
                  <a:lnTo>
                    <a:pt x="1889" y="936"/>
                  </a:lnTo>
                  <a:lnTo>
                    <a:pt x="1885" y="518"/>
                  </a:lnTo>
                  <a:lnTo>
                    <a:pt x="1790" y="518"/>
                  </a:lnTo>
                  <a:cubicBezTo>
                    <a:pt x="1617" y="173"/>
                    <a:pt x="1282" y="1"/>
                    <a:pt x="947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85;p22">
              <a:extLst>
                <a:ext uri="{FF2B5EF4-FFF2-40B4-BE49-F238E27FC236}">
                  <a16:creationId xmlns:a16="http://schemas.microsoft.com/office/drawing/2014/main" id="{D3538A30-1E59-4E29-8CA6-355A38A36303}"/>
                </a:ext>
              </a:extLst>
            </p:cNvPr>
            <p:cNvSpPr/>
            <p:nvPr/>
          </p:nvSpPr>
          <p:spPr>
            <a:xfrm>
              <a:off x="1701450" y="2367925"/>
              <a:ext cx="51750" cy="47150"/>
            </a:xfrm>
            <a:custGeom>
              <a:avLst/>
              <a:gdLst/>
              <a:ahLst/>
              <a:cxnLst/>
              <a:rect l="l" t="t" r="r" b="b"/>
              <a:pathLst>
                <a:path w="2070" h="1886" extrusionOk="0">
                  <a:moveTo>
                    <a:pt x="1032" y="1"/>
                  </a:moveTo>
                  <a:cubicBezTo>
                    <a:pt x="791" y="1"/>
                    <a:pt x="549" y="93"/>
                    <a:pt x="364" y="277"/>
                  </a:cubicBezTo>
                  <a:cubicBezTo>
                    <a:pt x="0" y="646"/>
                    <a:pt x="0" y="1240"/>
                    <a:pt x="364" y="1609"/>
                  </a:cubicBezTo>
                  <a:cubicBezTo>
                    <a:pt x="549" y="1793"/>
                    <a:pt x="791" y="1885"/>
                    <a:pt x="1032" y="1885"/>
                  </a:cubicBezTo>
                  <a:cubicBezTo>
                    <a:pt x="1274" y="1885"/>
                    <a:pt x="1516" y="1793"/>
                    <a:pt x="1701" y="1609"/>
                  </a:cubicBezTo>
                  <a:cubicBezTo>
                    <a:pt x="2069" y="1240"/>
                    <a:pt x="2069" y="646"/>
                    <a:pt x="1701" y="277"/>
                  </a:cubicBezTo>
                  <a:cubicBezTo>
                    <a:pt x="1516" y="93"/>
                    <a:pt x="1274" y="1"/>
                    <a:pt x="1032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86;p22">
              <a:extLst>
                <a:ext uri="{FF2B5EF4-FFF2-40B4-BE49-F238E27FC236}">
                  <a16:creationId xmlns:a16="http://schemas.microsoft.com/office/drawing/2014/main" id="{A0118BEB-EF2F-4850-B813-5FB85C781622}"/>
                </a:ext>
              </a:extLst>
            </p:cNvPr>
            <p:cNvSpPr/>
            <p:nvPr/>
          </p:nvSpPr>
          <p:spPr>
            <a:xfrm>
              <a:off x="1703700" y="2385975"/>
              <a:ext cx="47125" cy="11050"/>
            </a:xfrm>
            <a:custGeom>
              <a:avLst/>
              <a:gdLst/>
              <a:ahLst/>
              <a:cxnLst/>
              <a:rect l="l" t="t" r="r" b="b"/>
              <a:pathLst>
                <a:path w="1885" h="442" extrusionOk="0">
                  <a:moveTo>
                    <a:pt x="1858" y="1"/>
                  </a:moveTo>
                  <a:lnTo>
                    <a:pt x="23" y="19"/>
                  </a:lnTo>
                  <a:cubicBezTo>
                    <a:pt x="9" y="86"/>
                    <a:pt x="0" y="158"/>
                    <a:pt x="0" y="230"/>
                  </a:cubicBezTo>
                  <a:cubicBezTo>
                    <a:pt x="0" y="302"/>
                    <a:pt x="9" y="374"/>
                    <a:pt x="27" y="441"/>
                  </a:cubicBezTo>
                  <a:lnTo>
                    <a:pt x="1862" y="423"/>
                  </a:lnTo>
                  <a:cubicBezTo>
                    <a:pt x="1880" y="351"/>
                    <a:pt x="1885" y="284"/>
                    <a:pt x="1885" y="212"/>
                  </a:cubicBezTo>
                  <a:cubicBezTo>
                    <a:pt x="1885" y="140"/>
                    <a:pt x="1876" y="68"/>
                    <a:pt x="1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87;p22">
              <a:extLst>
                <a:ext uri="{FF2B5EF4-FFF2-40B4-BE49-F238E27FC236}">
                  <a16:creationId xmlns:a16="http://schemas.microsoft.com/office/drawing/2014/main" id="{A8A4297C-3C9E-4829-9850-C1250E40915F}"/>
                </a:ext>
              </a:extLst>
            </p:cNvPr>
            <p:cNvSpPr/>
            <p:nvPr/>
          </p:nvSpPr>
          <p:spPr>
            <a:xfrm>
              <a:off x="1672200" y="2349650"/>
              <a:ext cx="57500" cy="49325"/>
            </a:xfrm>
            <a:custGeom>
              <a:avLst/>
              <a:gdLst/>
              <a:ahLst/>
              <a:cxnLst/>
              <a:rect l="l" t="t" r="r" b="b"/>
              <a:pathLst>
                <a:path w="2300" h="1973" extrusionOk="0">
                  <a:moveTo>
                    <a:pt x="1224" y="1"/>
                  </a:moveTo>
                  <a:lnTo>
                    <a:pt x="1184" y="86"/>
                  </a:lnTo>
                  <a:cubicBezTo>
                    <a:pt x="401" y="122"/>
                    <a:pt x="0" y="1044"/>
                    <a:pt x="509" y="1643"/>
                  </a:cubicBezTo>
                  <a:lnTo>
                    <a:pt x="473" y="1728"/>
                  </a:lnTo>
                  <a:lnTo>
                    <a:pt x="851" y="1894"/>
                  </a:lnTo>
                  <a:cubicBezTo>
                    <a:pt x="972" y="1947"/>
                    <a:pt x="1099" y="1972"/>
                    <a:pt x="1224" y="1972"/>
                  </a:cubicBezTo>
                  <a:cubicBezTo>
                    <a:pt x="1589" y="1972"/>
                    <a:pt x="1938" y="1759"/>
                    <a:pt x="2092" y="1404"/>
                  </a:cubicBezTo>
                  <a:cubicBezTo>
                    <a:pt x="2299" y="923"/>
                    <a:pt x="2079" y="369"/>
                    <a:pt x="1602" y="162"/>
                  </a:cubicBezTo>
                  <a:lnTo>
                    <a:pt x="1224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88;p22">
              <a:extLst>
                <a:ext uri="{FF2B5EF4-FFF2-40B4-BE49-F238E27FC236}">
                  <a16:creationId xmlns:a16="http://schemas.microsoft.com/office/drawing/2014/main" id="{4F41D93E-1A9D-4FC0-83AF-5B6CB3DAFAA4}"/>
                </a:ext>
              </a:extLst>
            </p:cNvPr>
            <p:cNvSpPr/>
            <p:nvPr/>
          </p:nvSpPr>
          <p:spPr>
            <a:xfrm>
              <a:off x="1664925" y="2347650"/>
              <a:ext cx="55200" cy="47225"/>
            </a:xfrm>
            <a:custGeom>
              <a:avLst/>
              <a:gdLst/>
              <a:ahLst/>
              <a:cxnLst/>
              <a:rect l="l" t="t" r="r" b="b"/>
              <a:pathLst>
                <a:path w="2208" h="1889" extrusionOk="0">
                  <a:moveTo>
                    <a:pt x="1136" y="1"/>
                  </a:moveTo>
                  <a:cubicBezTo>
                    <a:pt x="510" y="1"/>
                    <a:pt x="1" y="642"/>
                    <a:pt x="260" y="1295"/>
                  </a:cubicBezTo>
                  <a:cubicBezTo>
                    <a:pt x="417" y="1689"/>
                    <a:pt x="778" y="1888"/>
                    <a:pt x="1138" y="1888"/>
                  </a:cubicBezTo>
                  <a:cubicBezTo>
                    <a:pt x="1489" y="1888"/>
                    <a:pt x="1841" y="1699"/>
                    <a:pt x="2005" y="1318"/>
                  </a:cubicBezTo>
                  <a:cubicBezTo>
                    <a:pt x="2208" y="841"/>
                    <a:pt x="1992" y="287"/>
                    <a:pt x="1515" y="81"/>
                  </a:cubicBezTo>
                  <a:cubicBezTo>
                    <a:pt x="1387" y="26"/>
                    <a:pt x="1259" y="1"/>
                    <a:pt x="1136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89;p22">
              <a:extLst>
                <a:ext uri="{FF2B5EF4-FFF2-40B4-BE49-F238E27FC236}">
                  <a16:creationId xmlns:a16="http://schemas.microsoft.com/office/drawing/2014/main" id="{3C981082-1A5D-45B7-973F-2B900802886D}"/>
                </a:ext>
              </a:extLst>
            </p:cNvPr>
            <p:cNvSpPr/>
            <p:nvPr/>
          </p:nvSpPr>
          <p:spPr>
            <a:xfrm>
              <a:off x="1679400" y="2348075"/>
              <a:ext cx="28025" cy="46350"/>
            </a:xfrm>
            <a:custGeom>
              <a:avLst/>
              <a:gdLst/>
              <a:ahLst/>
              <a:cxnLst/>
              <a:rect l="l" t="t" r="r" b="b"/>
              <a:pathLst>
                <a:path w="1121" h="1854" extrusionOk="0">
                  <a:moveTo>
                    <a:pt x="734" y="1"/>
                  </a:moveTo>
                  <a:lnTo>
                    <a:pt x="0" y="1688"/>
                  </a:lnTo>
                  <a:cubicBezTo>
                    <a:pt x="59" y="1728"/>
                    <a:pt x="122" y="1764"/>
                    <a:pt x="185" y="1791"/>
                  </a:cubicBezTo>
                  <a:cubicBezTo>
                    <a:pt x="252" y="1822"/>
                    <a:pt x="320" y="1840"/>
                    <a:pt x="392" y="1854"/>
                  </a:cubicBezTo>
                  <a:lnTo>
                    <a:pt x="1120" y="167"/>
                  </a:lnTo>
                  <a:cubicBezTo>
                    <a:pt x="1062" y="126"/>
                    <a:pt x="1004" y="90"/>
                    <a:pt x="936" y="59"/>
                  </a:cubicBezTo>
                  <a:cubicBezTo>
                    <a:pt x="869" y="32"/>
                    <a:pt x="801" y="10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90;p22">
              <a:extLst>
                <a:ext uri="{FF2B5EF4-FFF2-40B4-BE49-F238E27FC236}">
                  <a16:creationId xmlns:a16="http://schemas.microsoft.com/office/drawing/2014/main" id="{77352690-4B56-4FC6-8E1A-B726C35D437B}"/>
                </a:ext>
              </a:extLst>
            </p:cNvPr>
            <p:cNvSpPr/>
            <p:nvPr/>
          </p:nvSpPr>
          <p:spPr>
            <a:xfrm>
              <a:off x="1644650" y="2402325"/>
              <a:ext cx="51075" cy="46950"/>
            </a:xfrm>
            <a:custGeom>
              <a:avLst/>
              <a:gdLst/>
              <a:ahLst/>
              <a:cxnLst/>
              <a:rect l="l" t="t" r="r" b="b"/>
              <a:pathLst>
                <a:path w="2043" h="1878" extrusionOk="0">
                  <a:moveTo>
                    <a:pt x="1018" y="0"/>
                  </a:moveTo>
                  <a:cubicBezTo>
                    <a:pt x="604" y="0"/>
                    <a:pt x="199" y="269"/>
                    <a:pt x="95" y="737"/>
                  </a:cubicBezTo>
                  <a:lnTo>
                    <a:pt x="0" y="759"/>
                  </a:lnTo>
                  <a:lnTo>
                    <a:pt x="95" y="1164"/>
                  </a:lnTo>
                  <a:cubicBezTo>
                    <a:pt x="203" y="1591"/>
                    <a:pt x="587" y="1877"/>
                    <a:pt x="1012" y="1877"/>
                  </a:cubicBezTo>
                  <a:cubicBezTo>
                    <a:pt x="1083" y="1877"/>
                    <a:pt x="1156" y="1869"/>
                    <a:pt x="1228" y="1852"/>
                  </a:cubicBezTo>
                  <a:cubicBezTo>
                    <a:pt x="1732" y="1731"/>
                    <a:pt x="2043" y="1231"/>
                    <a:pt x="1930" y="728"/>
                  </a:cubicBezTo>
                  <a:lnTo>
                    <a:pt x="1930" y="723"/>
                  </a:lnTo>
                  <a:lnTo>
                    <a:pt x="1836" y="323"/>
                  </a:lnTo>
                  <a:lnTo>
                    <a:pt x="1741" y="345"/>
                  </a:lnTo>
                  <a:cubicBezTo>
                    <a:pt x="1547" y="109"/>
                    <a:pt x="1281" y="0"/>
                    <a:pt x="1018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91;p22">
              <a:extLst>
                <a:ext uri="{FF2B5EF4-FFF2-40B4-BE49-F238E27FC236}">
                  <a16:creationId xmlns:a16="http://schemas.microsoft.com/office/drawing/2014/main" id="{CDD4F272-71EC-430D-9C74-F7240533B01D}"/>
                </a:ext>
              </a:extLst>
            </p:cNvPr>
            <p:cNvSpPr/>
            <p:nvPr/>
          </p:nvSpPr>
          <p:spPr>
            <a:xfrm>
              <a:off x="1642175" y="2392100"/>
              <a:ext cx="51200" cy="47200"/>
            </a:xfrm>
            <a:custGeom>
              <a:avLst/>
              <a:gdLst/>
              <a:ahLst/>
              <a:cxnLst/>
              <a:rect l="l" t="t" r="r" b="b"/>
              <a:pathLst>
                <a:path w="2048" h="1888" extrusionOk="0">
                  <a:moveTo>
                    <a:pt x="1021" y="0"/>
                  </a:moveTo>
                  <a:cubicBezTo>
                    <a:pt x="963" y="0"/>
                    <a:pt x="905" y="6"/>
                    <a:pt x="846" y="16"/>
                  </a:cubicBezTo>
                  <a:cubicBezTo>
                    <a:pt x="333" y="115"/>
                    <a:pt x="0" y="606"/>
                    <a:pt x="95" y="1119"/>
                  </a:cubicBezTo>
                  <a:cubicBezTo>
                    <a:pt x="182" y="1571"/>
                    <a:pt x="578" y="1887"/>
                    <a:pt x="1019" y="1887"/>
                  </a:cubicBezTo>
                  <a:cubicBezTo>
                    <a:pt x="1078" y="1887"/>
                    <a:pt x="1137" y="1882"/>
                    <a:pt x="1197" y="1870"/>
                  </a:cubicBezTo>
                  <a:cubicBezTo>
                    <a:pt x="1710" y="1771"/>
                    <a:pt x="2047" y="1281"/>
                    <a:pt x="1948" y="768"/>
                  </a:cubicBezTo>
                  <a:cubicBezTo>
                    <a:pt x="1865" y="314"/>
                    <a:pt x="1467" y="0"/>
                    <a:pt x="1021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92;p22">
              <a:extLst>
                <a:ext uri="{FF2B5EF4-FFF2-40B4-BE49-F238E27FC236}">
                  <a16:creationId xmlns:a16="http://schemas.microsoft.com/office/drawing/2014/main" id="{B8158751-B91D-49BE-B94F-9FB8B5C3C0F7}"/>
                </a:ext>
              </a:extLst>
            </p:cNvPr>
            <p:cNvSpPr/>
            <p:nvPr/>
          </p:nvSpPr>
          <p:spPr>
            <a:xfrm>
              <a:off x="1644075" y="2405325"/>
              <a:ext cx="47150" cy="20950"/>
            </a:xfrm>
            <a:custGeom>
              <a:avLst/>
              <a:gdLst/>
              <a:ahLst/>
              <a:cxnLst/>
              <a:rect l="l" t="t" r="r" b="b"/>
              <a:pathLst>
                <a:path w="1886" h="838" extrusionOk="0">
                  <a:moveTo>
                    <a:pt x="1787" y="0"/>
                  </a:moveTo>
                  <a:lnTo>
                    <a:pt x="1" y="423"/>
                  </a:lnTo>
                  <a:cubicBezTo>
                    <a:pt x="1" y="567"/>
                    <a:pt x="32" y="711"/>
                    <a:pt x="95" y="837"/>
                  </a:cubicBezTo>
                  <a:lnTo>
                    <a:pt x="1886" y="414"/>
                  </a:lnTo>
                  <a:cubicBezTo>
                    <a:pt x="1886" y="342"/>
                    <a:pt x="1877" y="270"/>
                    <a:pt x="1859" y="203"/>
                  </a:cubicBezTo>
                  <a:cubicBezTo>
                    <a:pt x="1841" y="131"/>
                    <a:pt x="1818" y="63"/>
                    <a:pt x="1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93;p22">
              <a:extLst>
                <a:ext uri="{FF2B5EF4-FFF2-40B4-BE49-F238E27FC236}">
                  <a16:creationId xmlns:a16="http://schemas.microsoft.com/office/drawing/2014/main" id="{E8ABD214-F3BD-49A8-A5FC-2E5297F351BB}"/>
                </a:ext>
              </a:extLst>
            </p:cNvPr>
            <p:cNvSpPr/>
            <p:nvPr/>
          </p:nvSpPr>
          <p:spPr>
            <a:xfrm>
              <a:off x="1686600" y="2286250"/>
              <a:ext cx="51200" cy="46950"/>
            </a:xfrm>
            <a:custGeom>
              <a:avLst/>
              <a:gdLst/>
              <a:ahLst/>
              <a:cxnLst/>
              <a:rect l="l" t="t" r="r" b="b"/>
              <a:pathLst>
                <a:path w="2048" h="1878" extrusionOk="0">
                  <a:moveTo>
                    <a:pt x="1018" y="1"/>
                  </a:moveTo>
                  <a:cubicBezTo>
                    <a:pt x="604" y="1"/>
                    <a:pt x="199" y="270"/>
                    <a:pt x="95" y="737"/>
                  </a:cubicBezTo>
                  <a:lnTo>
                    <a:pt x="0" y="760"/>
                  </a:lnTo>
                  <a:lnTo>
                    <a:pt x="99" y="1164"/>
                  </a:lnTo>
                  <a:cubicBezTo>
                    <a:pt x="203" y="1592"/>
                    <a:pt x="591" y="1878"/>
                    <a:pt x="1013" y="1878"/>
                  </a:cubicBezTo>
                  <a:cubicBezTo>
                    <a:pt x="1084" y="1878"/>
                    <a:pt x="1156" y="1870"/>
                    <a:pt x="1228" y="1853"/>
                  </a:cubicBezTo>
                  <a:cubicBezTo>
                    <a:pt x="1732" y="1731"/>
                    <a:pt x="2047" y="1232"/>
                    <a:pt x="1935" y="728"/>
                  </a:cubicBezTo>
                  <a:lnTo>
                    <a:pt x="1935" y="724"/>
                  </a:lnTo>
                  <a:lnTo>
                    <a:pt x="1836" y="323"/>
                  </a:lnTo>
                  <a:lnTo>
                    <a:pt x="1741" y="346"/>
                  </a:lnTo>
                  <a:cubicBezTo>
                    <a:pt x="1547" y="110"/>
                    <a:pt x="1281" y="1"/>
                    <a:pt x="1018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94;p22">
              <a:extLst>
                <a:ext uri="{FF2B5EF4-FFF2-40B4-BE49-F238E27FC236}">
                  <a16:creationId xmlns:a16="http://schemas.microsoft.com/office/drawing/2014/main" id="{06A4FB6F-E310-417A-BAC8-C964165EC9B9}"/>
                </a:ext>
              </a:extLst>
            </p:cNvPr>
            <p:cNvSpPr/>
            <p:nvPr/>
          </p:nvSpPr>
          <p:spPr>
            <a:xfrm>
              <a:off x="1679525" y="2276125"/>
              <a:ext cx="56025" cy="47225"/>
            </a:xfrm>
            <a:custGeom>
              <a:avLst/>
              <a:gdLst/>
              <a:ahLst/>
              <a:cxnLst/>
              <a:rect l="l" t="t" r="r" b="b"/>
              <a:pathLst>
                <a:path w="2241" h="1889" extrusionOk="0">
                  <a:moveTo>
                    <a:pt x="1197" y="1"/>
                  </a:moveTo>
                  <a:cubicBezTo>
                    <a:pt x="894" y="1"/>
                    <a:pt x="588" y="144"/>
                    <a:pt x="400" y="449"/>
                  </a:cubicBezTo>
                  <a:cubicBezTo>
                    <a:pt x="1" y="1097"/>
                    <a:pt x="491" y="1889"/>
                    <a:pt x="1195" y="1889"/>
                  </a:cubicBezTo>
                  <a:cubicBezTo>
                    <a:pt x="1268" y="1889"/>
                    <a:pt x="1344" y="1880"/>
                    <a:pt x="1421" y="1862"/>
                  </a:cubicBezTo>
                  <a:cubicBezTo>
                    <a:pt x="1925" y="1740"/>
                    <a:pt x="2240" y="1232"/>
                    <a:pt x="2119" y="728"/>
                  </a:cubicBezTo>
                  <a:cubicBezTo>
                    <a:pt x="2008" y="259"/>
                    <a:pt x="1604" y="1"/>
                    <a:pt x="1197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95;p22">
              <a:extLst>
                <a:ext uri="{FF2B5EF4-FFF2-40B4-BE49-F238E27FC236}">
                  <a16:creationId xmlns:a16="http://schemas.microsoft.com/office/drawing/2014/main" id="{09A47D33-F1D2-4A2E-A4FE-370CCDCD20D8}"/>
                </a:ext>
              </a:extLst>
            </p:cNvPr>
            <p:cNvSpPr/>
            <p:nvPr/>
          </p:nvSpPr>
          <p:spPr>
            <a:xfrm>
              <a:off x="1686025" y="2289250"/>
              <a:ext cx="47150" cy="20950"/>
            </a:xfrm>
            <a:custGeom>
              <a:avLst/>
              <a:gdLst/>
              <a:ahLst/>
              <a:cxnLst/>
              <a:rect l="l" t="t" r="r" b="b"/>
              <a:pathLst>
                <a:path w="1886" h="838" extrusionOk="0">
                  <a:moveTo>
                    <a:pt x="1787" y="1"/>
                  </a:moveTo>
                  <a:lnTo>
                    <a:pt x="1" y="424"/>
                  </a:lnTo>
                  <a:cubicBezTo>
                    <a:pt x="1" y="568"/>
                    <a:pt x="32" y="707"/>
                    <a:pt x="100" y="837"/>
                  </a:cubicBezTo>
                  <a:lnTo>
                    <a:pt x="1886" y="415"/>
                  </a:lnTo>
                  <a:cubicBezTo>
                    <a:pt x="1886" y="343"/>
                    <a:pt x="1877" y="271"/>
                    <a:pt x="1859" y="203"/>
                  </a:cubicBezTo>
                  <a:cubicBezTo>
                    <a:pt x="1845" y="131"/>
                    <a:pt x="1818" y="64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96;p22">
              <a:extLst>
                <a:ext uri="{FF2B5EF4-FFF2-40B4-BE49-F238E27FC236}">
                  <a16:creationId xmlns:a16="http://schemas.microsoft.com/office/drawing/2014/main" id="{FB9BA33C-6E35-4E4A-8ED0-4E8496B55A85}"/>
                </a:ext>
              </a:extLst>
            </p:cNvPr>
            <p:cNvSpPr/>
            <p:nvPr/>
          </p:nvSpPr>
          <p:spPr>
            <a:xfrm>
              <a:off x="1629575" y="2204725"/>
              <a:ext cx="51200" cy="46950"/>
            </a:xfrm>
            <a:custGeom>
              <a:avLst/>
              <a:gdLst/>
              <a:ahLst/>
              <a:cxnLst/>
              <a:rect l="l" t="t" r="r" b="b"/>
              <a:pathLst>
                <a:path w="2048" h="1878" extrusionOk="0">
                  <a:moveTo>
                    <a:pt x="1018" y="0"/>
                  </a:moveTo>
                  <a:cubicBezTo>
                    <a:pt x="605" y="0"/>
                    <a:pt x="199" y="269"/>
                    <a:pt x="95" y="737"/>
                  </a:cubicBezTo>
                  <a:lnTo>
                    <a:pt x="0" y="759"/>
                  </a:lnTo>
                  <a:lnTo>
                    <a:pt x="99" y="1164"/>
                  </a:lnTo>
                  <a:cubicBezTo>
                    <a:pt x="203" y="1591"/>
                    <a:pt x="591" y="1877"/>
                    <a:pt x="1014" y="1877"/>
                  </a:cubicBezTo>
                  <a:cubicBezTo>
                    <a:pt x="1085" y="1877"/>
                    <a:pt x="1157" y="1869"/>
                    <a:pt x="1229" y="1852"/>
                  </a:cubicBezTo>
                  <a:cubicBezTo>
                    <a:pt x="1732" y="1731"/>
                    <a:pt x="2047" y="1231"/>
                    <a:pt x="1935" y="728"/>
                  </a:cubicBezTo>
                  <a:lnTo>
                    <a:pt x="1935" y="723"/>
                  </a:lnTo>
                  <a:lnTo>
                    <a:pt x="1836" y="323"/>
                  </a:lnTo>
                  <a:lnTo>
                    <a:pt x="1741" y="345"/>
                  </a:lnTo>
                  <a:cubicBezTo>
                    <a:pt x="1547" y="109"/>
                    <a:pt x="1281" y="0"/>
                    <a:pt x="1018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97;p22">
              <a:extLst>
                <a:ext uri="{FF2B5EF4-FFF2-40B4-BE49-F238E27FC236}">
                  <a16:creationId xmlns:a16="http://schemas.microsoft.com/office/drawing/2014/main" id="{8D1BF88B-72E7-44F2-81F9-C0D51AE2E056}"/>
                </a:ext>
              </a:extLst>
            </p:cNvPr>
            <p:cNvSpPr/>
            <p:nvPr/>
          </p:nvSpPr>
          <p:spPr>
            <a:xfrm>
              <a:off x="1622525" y="2194600"/>
              <a:ext cx="56000" cy="47225"/>
            </a:xfrm>
            <a:custGeom>
              <a:avLst/>
              <a:gdLst/>
              <a:ahLst/>
              <a:cxnLst/>
              <a:rect l="l" t="t" r="r" b="b"/>
              <a:pathLst>
                <a:path w="2240" h="1889" extrusionOk="0">
                  <a:moveTo>
                    <a:pt x="1196" y="0"/>
                  </a:moveTo>
                  <a:cubicBezTo>
                    <a:pt x="893" y="0"/>
                    <a:pt x="588" y="143"/>
                    <a:pt x="399" y="449"/>
                  </a:cubicBezTo>
                  <a:cubicBezTo>
                    <a:pt x="0" y="1097"/>
                    <a:pt x="490" y="1888"/>
                    <a:pt x="1194" y="1888"/>
                  </a:cubicBezTo>
                  <a:cubicBezTo>
                    <a:pt x="1268" y="1888"/>
                    <a:pt x="1343" y="1880"/>
                    <a:pt x="1421" y="1861"/>
                  </a:cubicBezTo>
                  <a:cubicBezTo>
                    <a:pt x="1924" y="1740"/>
                    <a:pt x="2239" y="1232"/>
                    <a:pt x="2118" y="728"/>
                  </a:cubicBezTo>
                  <a:cubicBezTo>
                    <a:pt x="2007" y="258"/>
                    <a:pt x="1603" y="0"/>
                    <a:pt x="1196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98;p22">
              <a:extLst>
                <a:ext uri="{FF2B5EF4-FFF2-40B4-BE49-F238E27FC236}">
                  <a16:creationId xmlns:a16="http://schemas.microsoft.com/office/drawing/2014/main" id="{52360181-1BCB-49A2-B64B-24608849FA9C}"/>
                </a:ext>
              </a:extLst>
            </p:cNvPr>
            <p:cNvSpPr/>
            <p:nvPr/>
          </p:nvSpPr>
          <p:spPr>
            <a:xfrm>
              <a:off x="1629000" y="2207725"/>
              <a:ext cx="47150" cy="20925"/>
            </a:xfrm>
            <a:custGeom>
              <a:avLst/>
              <a:gdLst/>
              <a:ahLst/>
              <a:cxnLst/>
              <a:rect l="l" t="t" r="r" b="b"/>
              <a:pathLst>
                <a:path w="1886" h="837" extrusionOk="0">
                  <a:moveTo>
                    <a:pt x="1787" y="0"/>
                  </a:moveTo>
                  <a:lnTo>
                    <a:pt x="1" y="423"/>
                  </a:lnTo>
                  <a:cubicBezTo>
                    <a:pt x="1" y="495"/>
                    <a:pt x="10" y="567"/>
                    <a:pt x="28" y="639"/>
                  </a:cubicBezTo>
                  <a:cubicBezTo>
                    <a:pt x="41" y="707"/>
                    <a:pt x="68" y="774"/>
                    <a:pt x="100" y="837"/>
                  </a:cubicBezTo>
                  <a:lnTo>
                    <a:pt x="1886" y="414"/>
                  </a:lnTo>
                  <a:cubicBezTo>
                    <a:pt x="1886" y="270"/>
                    <a:pt x="1854" y="126"/>
                    <a:pt x="1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99;p22">
              <a:extLst>
                <a:ext uri="{FF2B5EF4-FFF2-40B4-BE49-F238E27FC236}">
                  <a16:creationId xmlns:a16="http://schemas.microsoft.com/office/drawing/2014/main" id="{EEDBA6F0-57FA-49AA-A0BC-B898284C4C96}"/>
                </a:ext>
              </a:extLst>
            </p:cNvPr>
            <p:cNvSpPr/>
            <p:nvPr/>
          </p:nvSpPr>
          <p:spPr>
            <a:xfrm>
              <a:off x="1534875" y="2269125"/>
              <a:ext cx="128475" cy="127725"/>
            </a:xfrm>
            <a:custGeom>
              <a:avLst/>
              <a:gdLst/>
              <a:ahLst/>
              <a:cxnLst/>
              <a:rect l="l" t="t" r="r" b="b"/>
              <a:pathLst>
                <a:path w="5139" h="5109" extrusionOk="0">
                  <a:moveTo>
                    <a:pt x="3784" y="0"/>
                  </a:moveTo>
                  <a:lnTo>
                    <a:pt x="3680" y="122"/>
                  </a:lnTo>
                  <a:cubicBezTo>
                    <a:pt x="3466" y="41"/>
                    <a:pt x="3237" y="2"/>
                    <a:pt x="3002" y="2"/>
                  </a:cubicBezTo>
                  <a:cubicBezTo>
                    <a:pt x="2190" y="2"/>
                    <a:pt x="1312" y="470"/>
                    <a:pt x="729" y="1301"/>
                  </a:cubicBezTo>
                  <a:cubicBezTo>
                    <a:pt x="136" y="2151"/>
                    <a:pt x="1" y="3154"/>
                    <a:pt x="302" y="3928"/>
                  </a:cubicBezTo>
                  <a:lnTo>
                    <a:pt x="194" y="4049"/>
                  </a:lnTo>
                  <a:lnTo>
                    <a:pt x="774" y="4625"/>
                  </a:lnTo>
                  <a:cubicBezTo>
                    <a:pt x="833" y="4679"/>
                    <a:pt x="891" y="4733"/>
                    <a:pt x="959" y="4778"/>
                  </a:cubicBezTo>
                  <a:cubicBezTo>
                    <a:pt x="1277" y="5002"/>
                    <a:pt x="1650" y="5108"/>
                    <a:pt x="2037" y="5108"/>
                  </a:cubicBezTo>
                  <a:cubicBezTo>
                    <a:pt x="2848" y="5108"/>
                    <a:pt x="3724" y="4642"/>
                    <a:pt x="4306" y="3811"/>
                  </a:cubicBezTo>
                  <a:cubicBezTo>
                    <a:pt x="5138" y="2623"/>
                    <a:pt x="5089" y="1355"/>
                    <a:pt x="4175" y="410"/>
                  </a:cubicBezTo>
                  <a:lnTo>
                    <a:pt x="3784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0;p22">
              <a:extLst>
                <a:ext uri="{FF2B5EF4-FFF2-40B4-BE49-F238E27FC236}">
                  <a16:creationId xmlns:a16="http://schemas.microsoft.com/office/drawing/2014/main" id="{8AAA5338-A040-4868-A1F9-F30B763610E6}"/>
                </a:ext>
              </a:extLst>
            </p:cNvPr>
            <p:cNvSpPr/>
            <p:nvPr/>
          </p:nvSpPr>
          <p:spPr>
            <a:xfrm>
              <a:off x="1532075" y="2345950"/>
              <a:ext cx="48825" cy="50625"/>
            </a:xfrm>
            <a:custGeom>
              <a:avLst/>
              <a:gdLst/>
              <a:ahLst/>
              <a:cxnLst/>
              <a:rect l="l" t="t" r="r" b="b"/>
              <a:pathLst>
                <a:path w="1953" h="2025" extrusionOk="0">
                  <a:moveTo>
                    <a:pt x="108" y="0"/>
                  </a:moveTo>
                  <a:lnTo>
                    <a:pt x="0" y="99"/>
                  </a:lnTo>
                  <a:lnTo>
                    <a:pt x="293" y="418"/>
                  </a:lnTo>
                  <a:lnTo>
                    <a:pt x="1728" y="1988"/>
                  </a:lnTo>
                  <a:cubicBezTo>
                    <a:pt x="1800" y="2002"/>
                    <a:pt x="1876" y="2015"/>
                    <a:pt x="1953" y="2024"/>
                  </a:cubicBezTo>
                  <a:lnTo>
                    <a:pt x="266" y="16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1;p22">
              <a:extLst>
                <a:ext uri="{FF2B5EF4-FFF2-40B4-BE49-F238E27FC236}">
                  <a16:creationId xmlns:a16="http://schemas.microsoft.com/office/drawing/2014/main" id="{DEDE606E-BDC6-4A17-8FD9-5A1279A2B27A}"/>
                </a:ext>
              </a:extLst>
            </p:cNvPr>
            <p:cNvSpPr/>
            <p:nvPr/>
          </p:nvSpPr>
          <p:spPr>
            <a:xfrm>
              <a:off x="1547125" y="2345950"/>
              <a:ext cx="48275" cy="50625"/>
            </a:xfrm>
            <a:custGeom>
              <a:avLst/>
              <a:gdLst/>
              <a:ahLst/>
              <a:cxnLst/>
              <a:rect l="l" t="t" r="r" b="b"/>
              <a:pathLst>
                <a:path w="1931" h="2025" extrusionOk="0">
                  <a:moveTo>
                    <a:pt x="109" y="0"/>
                  </a:moveTo>
                  <a:lnTo>
                    <a:pt x="1" y="99"/>
                  </a:lnTo>
                  <a:lnTo>
                    <a:pt x="1760" y="2024"/>
                  </a:lnTo>
                  <a:cubicBezTo>
                    <a:pt x="1814" y="2015"/>
                    <a:pt x="1877" y="2006"/>
                    <a:pt x="1931" y="1997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2;p22">
              <a:extLst>
                <a:ext uri="{FF2B5EF4-FFF2-40B4-BE49-F238E27FC236}">
                  <a16:creationId xmlns:a16="http://schemas.microsoft.com/office/drawing/2014/main" id="{629EA977-021C-4177-A8BC-2F8C4A4FE015}"/>
                </a:ext>
              </a:extLst>
            </p:cNvPr>
            <p:cNvSpPr/>
            <p:nvPr/>
          </p:nvSpPr>
          <p:spPr>
            <a:xfrm>
              <a:off x="1562325" y="2345950"/>
              <a:ext cx="45125" cy="47925"/>
            </a:xfrm>
            <a:custGeom>
              <a:avLst/>
              <a:gdLst/>
              <a:ahLst/>
              <a:cxnLst/>
              <a:rect l="l" t="t" r="r" b="b"/>
              <a:pathLst>
                <a:path w="1805" h="1917" extrusionOk="0">
                  <a:moveTo>
                    <a:pt x="104" y="0"/>
                  </a:moveTo>
                  <a:lnTo>
                    <a:pt x="0" y="99"/>
                  </a:lnTo>
                  <a:lnTo>
                    <a:pt x="1656" y="1916"/>
                  </a:lnTo>
                  <a:cubicBezTo>
                    <a:pt x="1705" y="1898"/>
                    <a:pt x="1755" y="1885"/>
                    <a:pt x="1804" y="1862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3;p22">
              <a:extLst>
                <a:ext uri="{FF2B5EF4-FFF2-40B4-BE49-F238E27FC236}">
                  <a16:creationId xmlns:a16="http://schemas.microsoft.com/office/drawing/2014/main" id="{710858F0-071F-4C77-8144-E2457FE3C7B6}"/>
                </a:ext>
              </a:extLst>
            </p:cNvPr>
            <p:cNvSpPr/>
            <p:nvPr/>
          </p:nvSpPr>
          <p:spPr>
            <a:xfrm>
              <a:off x="1577275" y="2345950"/>
              <a:ext cx="40625" cy="43325"/>
            </a:xfrm>
            <a:custGeom>
              <a:avLst/>
              <a:gdLst/>
              <a:ahLst/>
              <a:cxnLst/>
              <a:rect l="l" t="t" r="r" b="b"/>
              <a:pathLst>
                <a:path w="1625" h="1733" extrusionOk="0">
                  <a:moveTo>
                    <a:pt x="109" y="0"/>
                  </a:moveTo>
                  <a:lnTo>
                    <a:pt x="1" y="99"/>
                  </a:lnTo>
                  <a:lnTo>
                    <a:pt x="1494" y="1732"/>
                  </a:lnTo>
                  <a:cubicBezTo>
                    <a:pt x="1539" y="1710"/>
                    <a:pt x="1580" y="1687"/>
                    <a:pt x="1625" y="1660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4;p22">
              <a:extLst>
                <a:ext uri="{FF2B5EF4-FFF2-40B4-BE49-F238E27FC236}">
                  <a16:creationId xmlns:a16="http://schemas.microsoft.com/office/drawing/2014/main" id="{F31E21B4-15F6-44CD-A543-2D778ED9E810}"/>
                </a:ext>
              </a:extLst>
            </p:cNvPr>
            <p:cNvSpPr/>
            <p:nvPr/>
          </p:nvSpPr>
          <p:spPr>
            <a:xfrm>
              <a:off x="1592450" y="2345950"/>
              <a:ext cx="34675" cy="37250"/>
            </a:xfrm>
            <a:custGeom>
              <a:avLst/>
              <a:gdLst/>
              <a:ahLst/>
              <a:cxnLst/>
              <a:rect l="l" t="t" r="r" b="b"/>
              <a:pathLst>
                <a:path w="1387" h="1490" extrusionOk="0">
                  <a:moveTo>
                    <a:pt x="109" y="0"/>
                  </a:moveTo>
                  <a:lnTo>
                    <a:pt x="1" y="99"/>
                  </a:lnTo>
                  <a:lnTo>
                    <a:pt x="1270" y="1489"/>
                  </a:lnTo>
                  <a:cubicBezTo>
                    <a:pt x="1310" y="1462"/>
                    <a:pt x="1346" y="1435"/>
                    <a:pt x="1386" y="1404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5;p22">
              <a:extLst>
                <a:ext uri="{FF2B5EF4-FFF2-40B4-BE49-F238E27FC236}">
                  <a16:creationId xmlns:a16="http://schemas.microsoft.com/office/drawing/2014/main" id="{BD9D3DCC-CD07-4E8B-8684-70EF81F373A3}"/>
                </a:ext>
              </a:extLst>
            </p:cNvPr>
            <p:cNvSpPr/>
            <p:nvPr/>
          </p:nvSpPr>
          <p:spPr>
            <a:xfrm>
              <a:off x="1607425" y="2345950"/>
              <a:ext cx="27800" cy="30050"/>
            </a:xfrm>
            <a:custGeom>
              <a:avLst/>
              <a:gdLst/>
              <a:ahLst/>
              <a:cxnLst/>
              <a:rect l="l" t="t" r="r" b="b"/>
              <a:pathLst>
                <a:path w="1112" h="1202" extrusionOk="0">
                  <a:moveTo>
                    <a:pt x="108" y="0"/>
                  </a:moveTo>
                  <a:lnTo>
                    <a:pt x="0" y="99"/>
                  </a:lnTo>
                  <a:lnTo>
                    <a:pt x="1008" y="1201"/>
                  </a:lnTo>
                  <a:cubicBezTo>
                    <a:pt x="1044" y="1170"/>
                    <a:pt x="1080" y="1134"/>
                    <a:pt x="1111" y="109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6;p22">
              <a:extLst>
                <a:ext uri="{FF2B5EF4-FFF2-40B4-BE49-F238E27FC236}">
                  <a16:creationId xmlns:a16="http://schemas.microsoft.com/office/drawing/2014/main" id="{6F6C37EF-DD5B-4BAA-B282-18131FAF0F37}"/>
                </a:ext>
              </a:extLst>
            </p:cNvPr>
            <p:cNvSpPr/>
            <p:nvPr/>
          </p:nvSpPr>
          <p:spPr>
            <a:xfrm>
              <a:off x="1609325" y="2331100"/>
              <a:ext cx="33200" cy="36350"/>
            </a:xfrm>
            <a:custGeom>
              <a:avLst/>
              <a:gdLst/>
              <a:ahLst/>
              <a:cxnLst/>
              <a:rect l="l" t="t" r="r" b="b"/>
              <a:pathLst>
                <a:path w="1328" h="1454" extrusionOk="0">
                  <a:moveTo>
                    <a:pt x="104" y="0"/>
                  </a:moveTo>
                  <a:lnTo>
                    <a:pt x="1" y="99"/>
                  </a:lnTo>
                  <a:lnTo>
                    <a:pt x="1238" y="1453"/>
                  </a:lnTo>
                  <a:cubicBezTo>
                    <a:pt x="1269" y="1413"/>
                    <a:pt x="1296" y="1372"/>
                    <a:pt x="1328" y="1336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7;p22">
              <a:extLst>
                <a:ext uri="{FF2B5EF4-FFF2-40B4-BE49-F238E27FC236}">
                  <a16:creationId xmlns:a16="http://schemas.microsoft.com/office/drawing/2014/main" id="{0CDED60A-BD89-42B1-83A1-942B1CDFEAFE}"/>
                </a:ext>
              </a:extLst>
            </p:cNvPr>
            <p:cNvSpPr/>
            <p:nvPr/>
          </p:nvSpPr>
          <p:spPr>
            <a:xfrm>
              <a:off x="1609325" y="2314000"/>
              <a:ext cx="39400" cy="43650"/>
            </a:xfrm>
            <a:custGeom>
              <a:avLst/>
              <a:gdLst/>
              <a:ahLst/>
              <a:cxnLst/>
              <a:rect l="l" t="t" r="r" b="b"/>
              <a:pathLst>
                <a:path w="1576" h="1746" extrusionOk="0">
                  <a:moveTo>
                    <a:pt x="109" y="0"/>
                  </a:moveTo>
                  <a:lnTo>
                    <a:pt x="1" y="99"/>
                  </a:lnTo>
                  <a:lnTo>
                    <a:pt x="1503" y="1746"/>
                  </a:lnTo>
                  <a:cubicBezTo>
                    <a:pt x="1526" y="1701"/>
                    <a:pt x="1553" y="1656"/>
                    <a:pt x="1575" y="1611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8;p22">
              <a:extLst>
                <a:ext uri="{FF2B5EF4-FFF2-40B4-BE49-F238E27FC236}">
                  <a16:creationId xmlns:a16="http://schemas.microsoft.com/office/drawing/2014/main" id="{B29C3F4C-4438-47EF-9666-F7C760A726B6}"/>
                </a:ext>
              </a:extLst>
            </p:cNvPr>
            <p:cNvSpPr/>
            <p:nvPr/>
          </p:nvSpPr>
          <p:spPr>
            <a:xfrm>
              <a:off x="1609325" y="2297025"/>
              <a:ext cx="44450" cy="49500"/>
            </a:xfrm>
            <a:custGeom>
              <a:avLst/>
              <a:gdLst/>
              <a:ahLst/>
              <a:cxnLst/>
              <a:rect l="l" t="t" r="r" b="b"/>
              <a:pathLst>
                <a:path w="1778" h="1980" extrusionOk="0">
                  <a:moveTo>
                    <a:pt x="109" y="0"/>
                  </a:moveTo>
                  <a:lnTo>
                    <a:pt x="1" y="99"/>
                  </a:lnTo>
                  <a:lnTo>
                    <a:pt x="1719" y="1980"/>
                  </a:lnTo>
                  <a:cubicBezTo>
                    <a:pt x="1742" y="1930"/>
                    <a:pt x="1760" y="1881"/>
                    <a:pt x="1778" y="1827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9;p22">
              <a:extLst>
                <a:ext uri="{FF2B5EF4-FFF2-40B4-BE49-F238E27FC236}">
                  <a16:creationId xmlns:a16="http://schemas.microsoft.com/office/drawing/2014/main" id="{EBE167C3-5EBA-40B3-979E-7589271D99B6}"/>
                </a:ext>
              </a:extLst>
            </p:cNvPr>
            <p:cNvSpPr/>
            <p:nvPr/>
          </p:nvSpPr>
          <p:spPr>
            <a:xfrm>
              <a:off x="1609325" y="2279925"/>
              <a:ext cx="47600" cy="53775"/>
            </a:xfrm>
            <a:custGeom>
              <a:avLst/>
              <a:gdLst/>
              <a:ahLst/>
              <a:cxnLst/>
              <a:rect l="l" t="t" r="r" b="b"/>
              <a:pathLst>
                <a:path w="1904" h="2151" extrusionOk="0">
                  <a:moveTo>
                    <a:pt x="109" y="0"/>
                  </a:moveTo>
                  <a:lnTo>
                    <a:pt x="1" y="99"/>
                  </a:lnTo>
                  <a:lnTo>
                    <a:pt x="1877" y="2151"/>
                  </a:lnTo>
                  <a:cubicBezTo>
                    <a:pt x="1886" y="2092"/>
                    <a:pt x="1895" y="2029"/>
                    <a:pt x="1904" y="1971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10;p22">
              <a:extLst>
                <a:ext uri="{FF2B5EF4-FFF2-40B4-BE49-F238E27FC236}">
                  <a16:creationId xmlns:a16="http://schemas.microsoft.com/office/drawing/2014/main" id="{10157F2D-521A-4259-9A79-0C98E032DB77}"/>
                </a:ext>
              </a:extLst>
            </p:cNvPr>
            <p:cNvSpPr/>
            <p:nvPr/>
          </p:nvSpPr>
          <p:spPr>
            <a:xfrm>
              <a:off x="1609325" y="2262825"/>
              <a:ext cx="47825" cy="54900"/>
            </a:xfrm>
            <a:custGeom>
              <a:avLst/>
              <a:gdLst/>
              <a:ahLst/>
              <a:cxnLst/>
              <a:rect l="l" t="t" r="r" b="b"/>
              <a:pathLst>
                <a:path w="1913" h="2196" extrusionOk="0">
                  <a:moveTo>
                    <a:pt x="109" y="1"/>
                  </a:moveTo>
                  <a:lnTo>
                    <a:pt x="1" y="100"/>
                  </a:lnTo>
                  <a:lnTo>
                    <a:pt x="140" y="257"/>
                  </a:lnTo>
                  <a:lnTo>
                    <a:pt x="1913" y="2196"/>
                  </a:lnTo>
                  <a:cubicBezTo>
                    <a:pt x="1908" y="2115"/>
                    <a:pt x="1899" y="2029"/>
                    <a:pt x="1881" y="1948"/>
                  </a:cubicBezTo>
                  <a:lnTo>
                    <a:pt x="361" y="27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11;p22">
              <a:extLst>
                <a:ext uri="{FF2B5EF4-FFF2-40B4-BE49-F238E27FC236}">
                  <a16:creationId xmlns:a16="http://schemas.microsoft.com/office/drawing/2014/main" id="{C9CA4577-8C95-4956-B63E-32548EB169D2}"/>
                </a:ext>
              </a:extLst>
            </p:cNvPr>
            <p:cNvSpPr/>
            <p:nvPr/>
          </p:nvSpPr>
          <p:spPr>
            <a:xfrm>
              <a:off x="1518350" y="2255575"/>
              <a:ext cx="132500" cy="127675"/>
            </a:xfrm>
            <a:custGeom>
              <a:avLst/>
              <a:gdLst/>
              <a:ahLst/>
              <a:cxnLst/>
              <a:rect l="l" t="t" r="r" b="b"/>
              <a:pathLst>
                <a:path w="5300" h="5107" extrusionOk="0">
                  <a:moveTo>
                    <a:pt x="3131" y="1"/>
                  </a:moveTo>
                  <a:cubicBezTo>
                    <a:pt x="2320" y="1"/>
                    <a:pt x="1446" y="467"/>
                    <a:pt x="864" y="1298"/>
                  </a:cubicBezTo>
                  <a:cubicBezTo>
                    <a:pt x="0" y="2526"/>
                    <a:pt x="104" y="4083"/>
                    <a:pt x="1089" y="4776"/>
                  </a:cubicBezTo>
                  <a:cubicBezTo>
                    <a:pt x="1409" y="5000"/>
                    <a:pt x="1782" y="5106"/>
                    <a:pt x="2170" y="5106"/>
                  </a:cubicBezTo>
                  <a:cubicBezTo>
                    <a:pt x="2981" y="5106"/>
                    <a:pt x="3856" y="4640"/>
                    <a:pt x="4440" y="3808"/>
                  </a:cubicBezTo>
                  <a:cubicBezTo>
                    <a:pt x="5300" y="2585"/>
                    <a:pt x="5196" y="1028"/>
                    <a:pt x="4211" y="331"/>
                  </a:cubicBezTo>
                  <a:cubicBezTo>
                    <a:pt x="3891" y="107"/>
                    <a:pt x="3518" y="1"/>
                    <a:pt x="3131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12;p22">
              <a:extLst>
                <a:ext uri="{FF2B5EF4-FFF2-40B4-BE49-F238E27FC236}">
                  <a16:creationId xmlns:a16="http://schemas.microsoft.com/office/drawing/2014/main" id="{A007CC99-5836-4932-AC44-EB61E9404C73}"/>
                </a:ext>
              </a:extLst>
            </p:cNvPr>
            <p:cNvSpPr/>
            <p:nvPr/>
          </p:nvSpPr>
          <p:spPr>
            <a:xfrm>
              <a:off x="1524075" y="2261475"/>
              <a:ext cx="120925" cy="116325"/>
            </a:xfrm>
            <a:custGeom>
              <a:avLst/>
              <a:gdLst/>
              <a:ahLst/>
              <a:cxnLst/>
              <a:rect l="l" t="t" r="r" b="b"/>
              <a:pathLst>
                <a:path w="4837" h="4653" extrusionOk="0">
                  <a:moveTo>
                    <a:pt x="2879" y="54"/>
                  </a:moveTo>
                  <a:cubicBezTo>
                    <a:pt x="3213" y="54"/>
                    <a:pt x="3538" y="158"/>
                    <a:pt x="3811" y="347"/>
                  </a:cubicBezTo>
                  <a:cubicBezTo>
                    <a:pt x="4684" y="959"/>
                    <a:pt x="4769" y="2349"/>
                    <a:pt x="4005" y="3442"/>
                  </a:cubicBezTo>
                  <a:cubicBezTo>
                    <a:pt x="3501" y="4153"/>
                    <a:pt x="2727" y="4598"/>
                    <a:pt x="1980" y="4598"/>
                  </a:cubicBezTo>
                  <a:cubicBezTo>
                    <a:pt x="1973" y="4598"/>
                    <a:pt x="1966" y="4598"/>
                    <a:pt x="1959" y="4598"/>
                  </a:cubicBezTo>
                  <a:cubicBezTo>
                    <a:pt x="1624" y="4598"/>
                    <a:pt x="1300" y="4495"/>
                    <a:pt x="1026" y="4306"/>
                  </a:cubicBezTo>
                  <a:cubicBezTo>
                    <a:pt x="154" y="3694"/>
                    <a:pt x="68" y="2304"/>
                    <a:pt x="833" y="1215"/>
                  </a:cubicBezTo>
                  <a:cubicBezTo>
                    <a:pt x="1337" y="500"/>
                    <a:pt x="2111" y="55"/>
                    <a:pt x="2857" y="55"/>
                  </a:cubicBezTo>
                  <a:cubicBezTo>
                    <a:pt x="2864" y="54"/>
                    <a:pt x="2872" y="54"/>
                    <a:pt x="2879" y="54"/>
                  </a:cubicBezTo>
                  <a:close/>
                  <a:moveTo>
                    <a:pt x="2879" y="0"/>
                  </a:moveTo>
                  <a:cubicBezTo>
                    <a:pt x="2872" y="0"/>
                    <a:pt x="2865" y="0"/>
                    <a:pt x="2857" y="1"/>
                  </a:cubicBezTo>
                  <a:cubicBezTo>
                    <a:pt x="2120" y="1"/>
                    <a:pt x="1319" y="423"/>
                    <a:pt x="788" y="1179"/>
                  </a:cubicBezTo>
                  <a:cubicBezTo>
                    <a:pt x="1" y="2299"/>
                    <a:pt x="95" y="3716"/>
                    <a:pt x="995" y="4351"/>
                  </a:cubicBezTo>
                  <a:cubicBezTo>
                    <a:pt x="1281" y="4549"/>
                    <a:pt x="1615" y="4652"/>
                    <a:pt x="1958" y="4652"/>
                  </a:cubicBezTo>
                  <a:cubicBezTo>
                    <a:pt x="1966" y="4652"/>
                    <a:pt x="1973" y="4652"/>
                    <a:pt x="1980" y="4652"/>
                  </a:cubicBezTo>
                  <a:cubicBezTo>
                    <a:pt x="2722" y="4652"/>
                    <a:pt x="3519" y="4229"/>
                    <a:pt x="4049" y="3474"/>
                  </a:cubicBezTo>
                  <a:cubicBezTo>
                    <a:pt x="4837" y="2353"/>
                    <a:pt x="4742" y="932"/>
                    <a:pt x="3843" y="302"/>
                  </a:cubicBezTo>
                  <a:cubicBezTo>
                    <a:pt x="3561" y="104"/>
                    <a:pt x="3223" y="0"/>
                    <a:pt x="2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451;p22">
            <a:extLst>
              <a:ext uri="{FF2B5EF4-FFF2-40B4-BE49-F238E27FC236}">
                <a16:creationId xmlns:a16="http://schemas.microsoft.com/office/drawing/2014/main" id="{E7878F11-5C1F-418E-82F6-3FF39B709D4A}"/>
              </a:ext>
            </a:extLst>
          </p:cNvPr>
          <p:cNvSpPr txBox="1">
            <a:spLocks/>
          </p:cNvSpPr>
          <p:nvPr/>
        </p:nvSpPr>
        <p:spPr>
          <a:xfrm>
            <a:off x="3710419" y="48119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298" name="Google Shape;452;p22">
            <a:extLst>
              <a:ext uri="{FF2B5EF4-FFF2-40B4-BE49-F238E27FC236}">
                <a16:creationId xmlns:a16="http://schemas.microsoft.com/office/drawing/2014/main" id="{8930F0EC-2A69-4709-9DF2-EC33C14A6164}"/>
              </a:ext>
            </a:extLst>
          </p:cNvPr>
          <p:cNvSpPr txBox="1">
            <a:spLocks/>
          </p:cNvSpPr>
          <p:nvPr/>
        </p:nvSpPr>
        <p:spPr>
          <a:xfrm>
            <a:off x="6373024" y="481198"/>
            <a:ext cx="215459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Multi-threading</a:t>
            </a:r>
          </a:p>
        </p:txBody>
      </p:sp>
      <p:grpSp>
        <p:nvGrpSpPr>
          <p:cNvPr id="279" name="Google Shape;413;p22">
            <a:extLst>
              <a:ext uri="{FF2B5EF4-FFF2-40B4-BE49-F238E27FC236}">
                <a16:creationId xmlns:a16="http://schemas.microsoft.com/office/drawing/2014/main" id="{F6D8D1AE-6069-442C-BC4A-E1FADF56D46D}"/>
              </a:ext>
            </a:extLst>
          </p:cNvPr>
          <p:cNvGrpSpPr/>
          <p:nvPr/>
        </p:nvGrpSpPr>
        <p:grpSpPr>
          <a:xfrm>
            <a:off x="4031786" y="1293982"/>
            <a:ext cx="1184098" cy="1184531"/>
            <a:chOff x="1086250" y="2163525"/>
            <a:chExt cx="341800" cy="341925"/>
          </a:xfrm>
        </p:grpSpPr>
        <p:sp>
          <p:nvSpPr>
            <p:cNvPr id="280" name="Google Shape;414;p22">
              <a:extLst>
                <a:ext uri="{FF2B5EF4-FFF2-40B4-BE49-F238E27FC236}">
                  <a16:creationId xmlns:a16="http://schemas.microsoft.com/office/drawing/2014/main" id="{0A62AF9E-0576-45BA-91BD-B283E31E3B4D}"/>
                </a:ext>
              </a:extLst>
            </p:cNvPr>
            <p:cNvSpPr/>
            <p:nvPr/>
          </p:nvSpPr>
          <p:spPr>
            <a:xfrm>
              <a:off x="1086250" y="2163525"/>
              <a:ext cx="341800" cy="341925"/>
            </a:xfrm>
            <a:custGeom>
              <a:avLst/>
              <a:gdLst/>
              <a:ahLst/>
              <a:cxnLst/>
              <a:rect l="l" t="t" r="r" b="b"/>
              <a:pathLst>
                <a:path w="13672" h="13677" extrusionOk="0">
                  <a:moveTo>
                    <a:pt x="6839" y="0"/>
                  </a:moveTo>
                  <a:cubicBezTo>
                    <a:pt x="3060" y="0"/>
                    <a:pt x="1" y="3059"/>
                    <a:pt x="1" y="6838"/>
                  </a:cubicBezTo>
                  <a:cubicBezTo>
                    <a:pt x="1" y="10613"/>
                    <a:pt x="3060" y="13676"/>
                    <a:pt x="6839" y="13676"/>
                  </a:cubicBezTo>
                  <a:cubicBezTo>
                    <a:pt x="10613" y="13676"/>
                    <a:pt x="13672" y="10613"/>
                    <a:pt x="13672" y="6838"/>
                  </a:cubicBezTo>
                  <a:cubicBezTo>
                    <a:pt x="13672" y="3059"/>
                    <a:pt x="10613" y="0"/>
                    <a:pt x="6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15;p22">
              <a:extLst>
                <a:ext uri="{FF2B5EF4-FFF2-40B4-BE49-F238E27FC236}">
                  <a16:creationId xmlns:a16="http://schemas.microsoft.com/office/drawing/2014/main" id="{1D1152A3-F91C-4803-8276-F64648651292}"/>
                </a:ext>
              </a:extLst>
            </p:cNvPr>
            <p:cNvSpPr/>
            <p:nvPr/>
          </p:nvSpPr>
          <p:spPr>
            <a:xfrm>
              <a:off x="1117625" y="2175225"/>
              <a:ext cx="243400" cy="327175"/>
            </a:xfrm>
            <a:custGeom>
              <a:avLst/>
              <a:gdLst/>
              <a:ahLst/>
              <a:cxnLst/>
              <a:rect l="l" t="t" r="r" b="b"/>
              <a:pathLst>
                <a:path w="9736" h="13087" extrusionOk="0">
                  <a:moveTo>
                    <a:pt x="3087" y="0"/>
                  </a:moveTo>
                  <a:cubicBezTo>
                    <a:pt x="2286" y="315"/>
                    <a:pt x="1553" y="778"/>
                    <a:pt x="928" y="1363"/>
                  </a:cubicBezTo>
                  <a:lnTo>
                    <a:pt x="19" y="11548"/>
                  </a:lnTo>
                  <a:cubicBezTo>
                    <a:pt x="1" y="11755"/>
                    <a:pt x="145" y="11939"/>
                    <a:pt x="347" y="11975"/>
                  </a:cubicBezTo>
                  <a:lnTo>
                    <a:pt x="6857" y="13087"/>
                  </a:lnTo>
                  <a:cubicBezTo>
                    <a:pt x="7504" y="12965"/>
                    <a:pt x="8130" y="12749"/>
                    <a:pt x="8715" y="12448"/>
                  </a:cubicBezTo>
                  <a:lnTo>
                    <a:pt x="9736" y="940"/>
                  </a:lnTo>
                  <a:cubicBezTo>
                    <a:pt x="9259" y="576"/>
                    <a:pt x="8737" y="275"/>
                    <a:pt x="8184" y="45"/>
                  </a:cubicBezTo>
                  <a:lnTo>
                    <a:pt x="3087" y="0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16;p22">
              <a:extLst>
                <a:ext uri="{FF2B5EF4-FFF2-40B4-BE49-F238E27FC236}">
                  <a16:creationId xmlns:a16="http://schemas.microsoft.com/office/drawing/2014/main" id="{8917BD33-4854-4706-980F-A45C24237F9A}"/>
                </a:ext>
              </a:extLst>
            </p:cNvPr>
            <p:cNvSpPr/>
            <p:nvPr/>
          </p:nvSpPr>
          <p:spPr>
            <a:xfrm>
              <a:off x="1128875" y="2199050"/>
              <a:ext cx="219325" cy="299200"/>
            </a:xfrm>
            <a:custGeom>
              <a:avLst/>
              <a:gdLst/>
              <a:ahLst/>
              <a:cxnLst/>
              <a:rect l="l" t="t" r="r" b="b"/>
              <a:pathLst>
                <a:path w="8773" h="11968" extrusionOk="0">
                  <a:moveTo>
                    <a:pt x="950" y="1"/>
                  </a:moveTo>
                  <a:lnTo>
                    <a:pt x="1" y="10649"/>
                  </a:lnTo>
                  <a:lnTo>
                    <a:pt x="7716" y="11967"/>
                  </a:lnTo>
                  <a:lnTo>
                    <a:pt x="8773" y="68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17;p22">
              <a:extLst>
                <a:ext uri="{FF2B5EF4-FFF2-40B4-BE49-F238E27FC236}">
                  <a16:creationId xmlns:a16="http://schemas.microsoft.com/office/drawing/2014/main" id="{AB5A7A8A-B10D-401D-BE84-93C70FA3F678}"/>
                </a:ext>
              </a:extLst>
            </p:cNvPr>
            <p:cNvSpPr/>
            <p:nvPr/>
          </p:nvSpPr>
          <p:spPr>
            <a:xfrm>
              <a:off x="1128875" y="2199050"/>
              <a:ext cx="219325" cy="299200"/>
            </a:xfrm>
            <a:custGeom>
              <a:avLst/>
              <a:gdLst/>
              <a:ahLst/>
              <a:cxnLst/>
              <a:rect l="l" t="t" r="r" b="b"/>
              <a:pathLst>
                <a:path w="8773" h="11968" extrusionOk="0">
                  <a:moveTo>
                    <a:pt x="950" y="1"/>
                  </a:moveTo>
                  <a:lnTo>
                    <a:pt x="1" y="10649"/>
                  </a:lnTo>
                  <a:lnTo>
                    <a:pt x="7716" y="11967"/>
                  </a:lnTo>
                  <a:lnTo>
                    <a:pt x="8773" y="68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18;p22">
              <a:extLst>
                <a:ext uri="{FF2B5EF4-FFF2-40B4-BE49-F238E27FC236}">
                  <a16:creationId xmlns:a16="http://schemas.microsoft.com/office/drawing/2014/main" id="{91E70AD0-3F45-4844-ACB8-1923B9E12F1B}"/>
                </a:ext>
              </a:extLst>
            </p:cNvPr>
            <p:cNvSpPr/>
            <p:nvPr/>
          </p:nvSpPr>
          <p:spPr>
            <a:xfrm>
              <a:off x="1109975" y="2199050"/>
              <a:ext cx="238225" cy="275900"/>
            </a:xfrm>
            <a:custGeom>
              <a:avLst/>
              <a:gdLst/>
              <a:ahLst/>
              <a:cxnLst/>
              <a:rect l="l" t="t" r="r" b="b"/>
              <a:pathLst>
                <a:path w="9529" h="11036" extrusionOk="0">
                  <a:moveTo>
                    <a:pt x="1706" y="1"/>
                  </a:moveTo>
                  <a:cubicBezTo>
                    <a:pt x="1706" y="1"/>
                    <a:pt x="667" y="8769"/>
                    <a:pt x="1" y="9331"/>
                  </a:cubicBezTo>
                  <a:lnTo>
                    <a:pt x="7819" y="11036"/>
                  </a:lnTo>
                  <a:lnTo>
                    <a:pt x="9529" y="68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19;p22">
              <a:extLst>
                <a:ext uri="{FF2B5EF4-FFF2-40B4-BE49-F238E27FC236}">
                  <a16:creationId xmlns:a16="http://schemas.microsoft.com/office/drawing/2014/main" id="{A4B30C81-1DBF-41C0-9201-80141EEC11BF}"/>
                </a:ext>
              </a:extLst>
            </p:cNvPr>
            <p:cNvSpPr/>
            <p:nvPr/>
          </p:nvSpPr>
          <p:spPr>
            <a:xfrm>
              <a:off x="1088500" y="2392500"/>
              <a:ext cx="219775" cy="82450"/>
            </a:xfrm>
            <a:custGeom>
              <a:avLst/>
              <a:gdLst/>
              <a:ahLst/>
              <a:cxnLst/>
              <a:rect l="l" t="t" r="r" b="b"/>
              <a:pathLst>
                <a:path w="8791" h="3298" extrusionOk="0">
                  <a:moveTo>
                    <a:pt x="8791" y="2578"/>
                  </a:moveTo>
                  <a:lnTo>
                    <a:pt x="8791" y="2579"/>
                  </a:lnTo>
                  <a:lnTo>
                    <a:pt x="8791" y="2579"/>
                  </a:lnTo>
                  <a:cubicBezTo>
                    <a:pt x="8791" y="2579"/>
                    <a:pt x="8791" y="2579"/>
                    <a:pt x="8791" y="2578"/>
                  </a:cubicBezTo>
                  <a:close/>
                  <a:moveTo>
                    <a:pt x="77" y="0"/>
                  </a:moveTo>
                  <a:cubicBezTo>
                    <a:pt x="1" y="1179"/>
                    <a:pt x="860" y="1593"/>
                    <a:pt x="860" y="1593"/>
                  </a:cubicBezTo>
                  <a:lnTo>
                    <a:pt x="8274" y="3210"/>
                  </a:lnTo>
                  <a:lnTo>
                    <a:pt x="8274" y="3210"/>
                  </a:lnTo>
                  <a:cubicBezTo>
                    <a:pt x="7749" y="3012"/>
                    <a:pt x="7050" y="1633"/>
                    <a:pt x="7050" y="1633"/>
                  </a:cubicBezTo>
                  <a:lnTo>
                    <a:pt x="77" y="0"/>
                  </a:lnTo>
                  <a:close/>
                  <a:moveTo>
                    <a:pt x="8274" y="3210"/>
                  </a:moveTo>
                  <a:lnTo>
                    <a:pt x="8274" y="3210"/>
                  </a:lnTo>
                  <a:cubicBezTo>
                    <a:pt x="8311" y="3224"/>
                    <a:pt x="8347" y="3232"/>
                    <a:pt x="8381" y="3233"/>
                  </a:cubicBezTo>
                  <a:lnTo>
                    <a:pt x="8381" y="3233"/>
                  </a:lnTo>
                  <a:lnTo>
                    <a:pt x="8274" y="3210"/>
                  </a:lnTo>
                  <a:close/>
                  <a:moveTo>
                    <a:pt x="8791" y="2579"/>
                  </a:moveTo>
                  <a:cubicBezTo>
                    <a:pt x="8716" y="3055"/>
                    <a:pt x="8570" y="3233"/>
                    <a:pt x="8393" y="3233"/>
                  </a:cubicBezTo>
                  <a:cubicBezTo>
                    <a:pt x="8389" y="3233"/>
                    <a:pt x="8385" y="3233"/>
                    <a:pt x="8381" y="3233"/>
                  </a:cubicBezTo>
                  <a:lnTo>
                    <a:pt x="8381" y="3233"/>
                  </a:lnTo>
                  <a:lnTo>
                    <a:pt x="8678" y="3298"/>
                  </a:lnTo>
                  <a:lnTo>
                    <a:pt x="8791" y="2579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20;p22">
              <a:extLst>
                <a:ext uri="{FF2B5EF4-FFF2-40B4-BE49-F238E27FC236}">
                  <a16:creationId xmlns:a16="http://schemas.microsoft.com/office/drawing/2014/main" id="{B6FE9ECC-EA0C-4D22-ACA3-3EC6C38A42E3}"/>
                </a:ext>
              </a:extLst>
            </p:cNvPr>
            <p:cNvSpPr/>
            <p:nvPr/>
          </p:nvSpPr>
          <p:spPr>
            <a:xfrm>
              <a:off x="1211775" y="2184100"/>
              <a:ext cx="10700" cy="9800"/>
            </a:xfrm>
            <a:custGeom>
              <a:avLst/>
              <a:gdLst/>
              <a:ahLst/>
              <a:cxnLst/>
              <a:rect l="l" t="t" r="r" b="b"/>
              <a:pathLst>
                <a:path w="428" h="392" extrusionOk="0">
                  <a:moveTo>
                    <a:pt x="216" y="1"/>
                  </a:moveTo>
                  <a:cubicBezTo>
                    <a:pt x="202" y="1"/>
                    <a:pt x="189" y="2"/>
                    <a:pt x="176" y="5"/>
                  </a:cubicBezTo>
                  <a:cubicBezTo>
                    <a:pt x="68" y="28"/>
                    <a:pt x="0" y="131"/>
                    <a:pt x="23" y="234"/>
                  </a:cubicBezTo>
                  <a:cubicBezTo>
                    <a:pt x="42" y="328"/>
                    <a:pt x="123" y="392"/>
                    <a:pt x="212" y="392"/>
                  </a:cubicBezTo>
                  <a:cubicBezTo>
                    <a:pt x="225" y="392"/>
                    <a:pt x="239" y="390"/>
                    <a:pt x="252" y="387"/>
                  </a:cubicBezTo>
                  <a:cubicBezTo>
                    <a:pt x="360" y="365"/>
                    <a:pt x="428" y="261"/>
                    <a:pt x="405" y="158"/>
                  </a:cubicBezTo>
                  <a:cubicBezTo>
                    <a:pt x="389" y="64"/>
                    <a:pt x="306" y="1"/>
                    <a:pt x="216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21;p22">
              <a:extLst>
                <a:ext uri="{FF2B5EF4-FFF2-40B4-BE49-F238E27FC236}">
                  <a16:creationId xmlns:a16="http://schemas.microsoft.com/office/drawing/2014/main" id="{14858095-8C7C-48DA-86CA-EE13CF85E916}"/>
                </a:ext>
              </a:extLst>
            </p:cNvPr>
            <p:cNvSpPr/>
            <p:nvPr/>
          </p:nvSpPr>
          <p:spPr>
            <a:xfrm>
              <a:off x="1281950" y="2183950"/>
              <a:ext cx="10700" cy="9850"/>
            </a:xfrm>
            <a:custGeom>
              <a:avLst/>
              <a:gdLst/>
              <a:ahLst/>
              <a:cxnLst/>
              <a:rect l="l" t="t" r="r" b="b"/>
              <a:pathLst>
                <a:path w="428" h="394" extrusionOk="0">
                  <a:moveTo>
                    <a:pt x="218" y="1"/>
                  </a:moveTo>
                  <a:cubicBezTo>
                    <a:pt x="202" y="1"/>
                    <a:pt x="187" y="3"/>
                    <a:pt x="171" y="7"/>
                  </a:cubicBezTo>
                  <a:cubicBezTo>
                    <a:pt x="63" y="29"/>
                    <a:pt x="0" y="133"/>
                    <a:pt x="23" y="240"/>
                  </a:cubicBezTo>
                  <a:cubicBezTo>
                    <a:pt x="42" y="330"/>
                    <a:pt x="123" y="393"/>
                    <a:pt x="215" y="393"/>
                  </a:cubicBezTo>
                  <a:cubicBezTo>
                    <a:pt x="229" y="393"/>
                    <a:pt x="243" y="392"/>
                    <a:pt x="257" y="389"/>
                  </a:cubicBezTo>
                  <a:cubicBezTo>
                    <a:pt x="360" y="362"/>
                    <a:pt x="428" y="258"/>
                    <a:pt x="405" y="155"/>
                  </a:cubicBezTo>
                  <a:cubicBezTo>
                    <a:pt x="386" y="63"/>
                    <a:pt x="305" y="1"/>
                    <a:pt x="218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22;p22">
              <a:extLst>
                <a:ext uri="{FF2B5EF4-FFF2-40B4-BE49-F238E27FC236}">
                  <a16:creationId xmlns:a16="http://schemas.microsoft.com/office/drawing/2014/main" id="{3610775F-FDE7-4033-8BF2-5E042CFDE1F9}"/>
                </a:ext>
              </a:extLst>
            </p:cNvPr>
            <p:cNvSpPr/>
            <p:nvPr/>
          </p:nvSpPr>
          <p:spPr>
            <a:xfrm>
              <a:off x="1215475" y="2188925"/>
              <a:ext cx="71900" cy="22650"/>
            </a:xfrm>
            <a:custGeom>
              <a:avLst/>
              <a:gdLst/>
              <a:ahLst/>
              <a:cxnLst/>
              <a:rect l="l" t="t" r="r" b="b"/>
              <a:pathLst>
                <a:path w="2876" h="906" fill="none" extrusionOk="0">
                  <a:moveTo>
                    <a:pt x="68" y="1"/>
                  </a:moveTo>
                  <a:lnTo>
                    <a:pt x="10" y="698"/>
                  </a:lnTo>
                  <a:cubicBezTo>
                    <a:pt x="1" y="811"/>
                    <a:pt x="86" y="905"/>
                    <a:pt x="199" y="905"/>
                  </a:cubicBezTo>
                  <a:lnTo>
                    <a:pt x="1130" y="905"/>
                  </a:lnTo>
                  <a:lnTo>
                    <a:pt x="1134" y="874"/>
                  </a:lnTo>
                  <a:cubicBezTo>
                    <a:pt x="1143" y="770"/>
                    <a:pt x="1229" y="689"/>
                    <a:pt x="1332" y="689"/>
                  </a:cubicBezTo>
                  <a:lnTo>
                    <a:pt x="1422" y="689"/>
                  </a:lnTo>
                  <a:cubicBezTo>
                    <a:pt x="1539" y="689"/>
                    <a:pt x="1634" y="788"/>
                    <a:pt x="1620" y="905"/>
                  </a:cubicBezTo>
                  <a:lnTo>
                    <a:pt x="1620" y="905"/>
                  </a:lnTo>
                  <a:lnTo>
                    <a:pt x="2619" y="905"/>
                  </a:lnTo>
                  <a:cubicBezTo>
                    <a:pt x="2718" y="905"/>
                    <a:pt x="2799" y="833"/>
                    <a:pt x="2808" y="734"/>
                  </a:cubicBezTo>
                  <a:lnTo>
                    <a:pt x="2875" y="1"/>
                  </a:lnTo>
                </a:path>
              </a:pathLst>
            </a:custGeom>
            <a:noFill/>
            <a:ln w="4275" cap="flat" cmpd="sng">
              <a:solidFill>
                <a:srgbClr val="F9BD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23;p22">
              <a:extLst>
                <a:ext uri="{FF2B5EF4-FFF2-40B4-BE49-F238E27FC236}">
                  <a16:creationId xmlns:a16="http://schemas.microsoft.com/office/drawing/2014/main" id="{0D532183-E775-47DA-BE5B-3E01240540BF}"/>
                </a:ext>
              </a:extLst>
            </p:cNvPr>
            <p:cNvSpPr/>
            <p:nvPr/>
          </p:nvSpPr>
          <p:spPr>
            <a:xfrm>
              <a:off x="1178600" y="2242925"/>
              <a:ext cx="123950" cy="3275"/>
            </a:xfrm>
            <a:custGeom>
              <a:avLst/>
              <a:gdLst/>
              <a:ahLst/>
              <a:cxnLst/>
              <a:rect l="l" t="t" r="r" b="b"/>
              <a:pathLst>
                <a:path w="4958" h="131" fill="none" extrusionOk="0">
                  <a:moveTo>
                    <a:pt x="0" y="0"/>
                  </a:moveTo>
                  <a:lnTo>
                    <a:pt x="4958" y="131"/>
                  </a:lnTo>
                </a:path>
              </a:pathLst>
            </a:custGeom>
            <a:noFill/>
            <a:ln w="4275" cap="rnd" cmpd="sng">
              <a:solidFill>
                <a:srgbClr val="434343"/>
              </a:solidFill>
              <a:prstDash val="solid"/>
              <a:miter lim="44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24;p22">
              <a:extLst>
                <a:ext uri="{FF2B5EF4-FFF2-40B4-BE49-F238E27FC236}">
                  <a16:creationId xmlns:a16="http://schemas.microsoft.com/office/drawing/2014/main" id="{A3D0D50A-ECCD-48F5-9C9B-74E189908F67}"/>
                </a:ext>
              </a:extLst>
            </p:cNvPr>
            <p:cNvSpPr/>
            <p:nvPr/>
          </p:nvSpPr>
          <p:spPr>
            <a:xfrm>
              <a:off x="1176900" y="2261475"/>
              <a:ext cx="123975" cy="3300"/>
            </a:xfrm>
            <a:custGeom>
              <a:avLst/>
              <a:gdLst/>
              <a:ahLst/>
              <a:cxnLst/>
              <a:rect l="l" t="t" r="r" b="b"/>
              <a:pathLst>
                <a:path w="4959" h="132" fill="none" extrusionOk="0">
                  <a:moveTo>
                    <a:pt x="1" y="1"/>
                  </a:moveTo>
                  <a:lnTo>
                    <a:pt x="4958" y="131"/>
                  </a:lnTo>
                </a:path>
              </a:pathLst>
            </a:custGeom>
            <a:noFill/>
            <a:ln w="4275" cap="rnd" cmpd="sng">
              <a:solidFill>
                <a:srgbClr val="434343"/>
              </a:solidFill>
              <a:prstDash val="solid"/>
              <a:miter lim="44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25;p22">
              <a:extLst>
                <a:ext uri="{FF2B5EF4-FFF2-40B4-BE49-F238E27FC236}">
                  <a16:creationId xmlns:a16="http://schemas.microsoft.com/office/drawing/2014/main" id="{3D7E802B-FF47-47C6-B2CA-114D769DA282}"/>
                </a:ext>
              </a:extLst>
            </p:cNvPr>
            <p:cNvSpPr/>
            <p:nvPr/>
          </p:nvSpPr>
          <p:spPr>
            <a:xfrm>
              <a:off x="1173875" y="2279925"/>
              <a:ext cx="123950" cy="3400"/>
            </a:xfrm>
            <a:custGeom>
              <a:avLst/>
              <a:gdLst/>
              <a:ahLst/>
              <a:cxnLst/>
              <a:rect l="l" t="t" r="r" b="b"/>
              <a:pathLst>
                <a:path w="4958" h="136" fill="none" extrusionOk="0">
                  <a:moveTo>
                    <a:pt x="0" y="0"/>
                  </a:moveTo>
                  <a:lnTo>
                    <a:pt x="4958" y="135"/>
                  </a:lnTo>
                </a:path>
              </a:pathLst>
            </a:custGeom>
            <a:noFill/>
            <a:ln w="4275" cap="rnd" cmpd="sng">
              <a:solidFill>
                <a:srgbClr val="434343"/>
              </a:solidFill>
              <a:prstDash val="solid"/>
              <a:miter lim="44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26;p22">
              <a:extLst>
                <a:ext uri="{FF2B5EF4-FFF2-40B4-BE49-F238E27FC236}">
                  <a16:creationId xmlns:a16="http://schemas.microsoft.com/office/drawing/2014/main" id="{84853313-FC46-4F09-B430-B345980D7C60}"/>
                </a:ext>
              </a:extLst>
            </p:cNvPr>
            <p:cNvSpPr/>
            <p:nvPr/>
          </p:nvSpPr>
          <p:spPr>
            <a:xfrm>
              <a:off x="1170825" y="2298475"/>
              <a:ext cx="123975" cy="3300"/>
            </a:xfrm>
            <a:custGeom>
              <a:avLst/>
              <a:gdLst/>
              <a:ahLst/>
              <a:cxnLst/>
              <a:rect l="l" t="t" r="r" b="b"/>
              <a:pathLst>
                <a:path w="4959" h="132" fill="none" extrusionOk="0">
                  <a:moveTo>
                    <a:pt x="1" y="1"/>
                  </a:moveTo>
                  <a:lnTo>
                    <a:pt x="4958" y="131"/>
                  </a:lnTo>
                </a:path>
              </a:pathLst>
            </a:custGeom>
            <a:noFill/>
            <a:ln w="4275" cap="rnd" cmpd="sng">
              <a:solidFill>
                <a:srgbClr val="434343"/>
              </a:solidFill>
              <a:prstDash val="solid"/>
              <a:miter lim="44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27;p22">
              <a:extLst>
                <a:ext uri="{FF2B5EF4-FFF2-40B4-BE49-F238E27FC236}">
                  <a16:creationId xmlns:a16="http://schemas.microsoft.com/office/drawing/2014/main" id="{0B35F60F-569D-455C-BD74-B6BB43F197AF}"/>
                </a:ext>
              </a:extLst>
            </p:cNvPr>
            <p:cNvSpPr/>
            <p:nvPr/>
          </p:nvSpPr>
          <p:spPr>
            <a:xfrm>
              <a:off x="1167800" y="2316925"/>
              <a:ext cx="123850" cy="3275"/>
            </a:xfrm>
            <a:custGeom>
              <a:avLst/>
              <a:gdLst/>
              <a:ahLst/>
              <a:cxnLst/>
              <a:rect l="l" t="t" r="r" b="b"/>
              <a:pathLst>
                <a:path w="4954" h="131" fill="none" extrusionOk="0">
                  <a:moveTo>
                    <a:pt x="0" y="0"/>
                  </a:moveTo>
                  <a:lnTo>
                    <a:pt x="4953" y="131"/>
                  </a:lnTo>
                </a:path>
              </a:pathLst>
            </a:custGeom>
            <a:noFill/>
            <a:ln w="4275" cap="rnd" cmpd="sng">
              <a:solidFill>
                <a:srgbClr val="434343"/>
              </a:solidFill>
              <a:prstDash val="solid"/>
              <a:miter lim="44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28;p22">
              <a:extLst>
                <a:ext uri="{FF2B5EF4-FFF2-40B4-BE49-F238E27FC236}">
                  <a16:creationId xmlns:a16="http://schemas.microsoft.com/office/drawing/2014/main" id="{A5A96572-A232-47CF-B72B-87FEBFAA04EF}"/>
                </a:ext>
              </a:extLst>
            </p:cNvPr>
            <p:cNvSpPr/>
            <p:nvPr/>
          </p:nvSpPr>
          <p:spPr>
            <a:xfrm>
              <a:off x="1182375" y="2341925"/>
              <a:ext cx="46275" cy="39200"/>
            </a:xfrm>
            <a:custGeom>
              <a:avLst/>
              <a:gdLst/>
              <a:ahLst/>
              <a:cxnLst/>
              <a:rect l="l" t="t" r="r" b="b"/>
              <a:pathLst>
                <a:path w="1851" h="1568" extrusionOk="0">
                  <a:moveTo>
                    <a:pt x="1028" y="0"/>
                  </a:moveTo>
                  <a:cubicBezTo>
                    <a:pt x="377" y="0"/>
                    <a:pt x="1" y="770"/>
                    <a:pt x="434" y="1286"/>
                  </a:cubicBezTo>
                  <a:cubicBezTo>
                    <a:pt x="595" y="1480"/>
                    <a:pt x="813" y="1567"/>
                    <a:pt x="1027" y="1567"/>
                  </a:cubicBezTo>
                  <a:cubicBezTo>
                    <a:pt x="1405" y="1567"/>
                    <a:pt x="1775" y="1296"/>
                    <a:pt x="1815" y="854"/>
                  </a:cubicBezTo>
                  <a:cubicBezTo>
                    <a:pt x="1851" y="422"/>
                    <a:pt x="1536" y="44"/>
                    <a:pt x="1104" y="4"/>
                  </a:cubicBezTo>
                  <a:cubicBezTo>
                    <a:pt x="1078" y="1"/>
                    <a:pt x="1053" y="0"/>
                    <a:pt x="10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29;p22">
              <a:extLst>
                <a:ext uri="{FF2B5EF4-FFF2-40B4-BE49-F238E27FC236}">
                  <a16:creationId xmlns:a16="http://schemas.microsoft.com/office/drawing/2014/main" id="{163673F1-5A67-4337-9B5B-FEDB61C54141}"/>
                </a:ext>
              </a:extLst>
            </p:cNvPr>
            <p:cNvSpPr/>
            <p:nvPr/>
          </p:nvSpPr>
          <p:spPr>
            <a:xfrm>
              <a:off x="1164075" y="2343800"/>
              <a:ext cx="53225" cy="30050"/>
            </a:xfrm>
            <a:custGeom>
              <a:avLst/>
              <a:gdLst/>
              <a:ahLst/>
              <a:cxnLst/>
              <a:rect l="l" t="t" r="r" b="b"/>
              <a:pathLst>
                <a:path w="2129" h="1202" fill="none" extrusionOk="0">
                  <a:moveTo>
                    <a:pt x="320" y="1202"/>
                  </a:moveTo>
                  <a:cubicBezTo>
                    <a:pt x="100" y="932"/>
                    <a:pt x="1" y="581"/>
                    <a:pt x="50" y="235"/>
                  </a:cubicBezTo>
                  <a:cubicBezTo>
                    <a:pt x="64" y="149"/>
                    <a:pt x="100" y="55"/>
                    <a:pt x="181" y="32"/>
                  </a:cubicBezTo>
                  <a:cubicBezTo>
                    <a:pt x="298" y="1"/>
                    <a:pt x="383" y="145"/>
                    <a:pt x="419" y="261"/>
                  </a:cubicBezTo>
                  <a:cubicBezTo>
                    <a:pt x="469" y="410"/>
                    <a:pt x="518" y="563"/>
                    <a:pt x="568" y="716"/>
                  </a:cubicBezTo>
                  <a:cubicBezTo>
                    <a:pt x="572" y="743"/>
                    <a:pt x="590" y="770"/>
                    <a:pt x="613" y="792"/>
                  </a:cubicBezTo>
                  <a:cubicBezTo>
                    <a:pt x="734" y="864"/>
                    <a:pt x="792" y="522"/>
                    <a:pt x="923" y="572"/>
                  </a:cubicBezTo>
                  <a:cubicBezTo>
                    <a:pt x="995" y="599"/>
                    <a:pt x="972" y="711"/>
                    <a:pt x="1013" y="774"/>
                  </a:cubicBezTo>
                  <a:cubicBezTo>
                    <a:pt x="1062" y="846"/>
                    <a:pt x="1175" y="837"/>
                    <a:pt x="1251" y="792"/>
                  </a:cubicBezTo>
                  <a:cubicBezTo>
                    <a:pt x="1328" y="752"/>
                    <a:pt x="1395" y="689"/>
                    <a:pt x="1481" y="680"/>
                  </a:cubicBezTo>
                  <a:cubicBezTo>
                    <a:pt x="1566" y="675"/>
                    <a:pt x="1647" y="716"/>
                    <a:pt x="1728" y="707"/>
                  </a:cubicBezTo>
                  <a:cubicBezTo>
                    <a:pt x="1872" y="693"/>
                    <a:pt x="1989" y="518"/>
                    <a:pt x="2129" y="558"/>
                  </a:cubicBezTo>
                </a:path>
              </a:pathLst>
            </a:custGeom>
            <a:noFill/>
            <a:ln w="4275" cap="rnd" cmpd="sng">
              <a:solidFill>
                <a:srgbClr val="96D6E0"/>
              </a:solidFill>
              <a:prstDash val="solid"/>
              <a:miter lim="44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430;p22">
            <a:extLst>
              <a:ext uri="{FF2B5EF4-FFF2-40B4-BE49-F238E27FC236}">
                <a16:creationId xmlns:a16="http://schemas.microsoft.com/office/drawing/2014/main" id="{924DF2A4-CC80-453A-B3C2-670F31318B11}"/>
              </a:ext>
            </a:extLst>
          </p:cNvPr>
          <p:cNvGrpSpPr/>
          <p:nvPr/>
        </p:nvGrpSpPr>
        <p:grpSpPr>
          <a:xfrm>
            <a:off x="1219963" y="1300141"/>
            <a:ext cx="1365589" cy="1168768"/>
            <a:chOff x="1186450" y="2531950"/>
            <a:chExt cx="399400" cy="341825"/>
          </a:xfrm>
        </p:grpSpPr>
        <p:sp>
          <p:nvSpPr>
            <p:cNvPr id="301" name="Google Shape;431;p22">
              <a:extLst>
                <a:ext uri="{FF2B5EF4-FFF2-40B4-BE49-F238E27FC236}">
                  <a16:creationId xmlns:a16="http://schemas.microsoft.com/office/drawing/2014/main" id="{0F042AFA-B5FF-45EB-826D-04CE420565A9}"/>
                </a:ext>
              </a:extLst>
            </p:cNvPr>
            <p:cNvSpPr/>
            <p:nvPr/>
          </p:nvSpPr>
          <p:spPr>
            <a:xfrm>
              <a:off x="1243925" y="2531950"/>
              <a:ext cx="341925" cy="341825"/>
            </a:xfrm>
            <a:custGeom>
              <a:avLst/>
              <a:gdLst/>
              <a:ahLst/>
              <a:cxnLst/>
              <a:rect l="l" t="t" r="r" b="b"/>
              <a:pathLst>
                <a:path w="13677" h="13673" extrusionOk="0">
                  <a:moveTo>
                    <a:pt x="6839" y="1"/>
                  </a:moveTo>
                  <a:cubicBezTo>
                    <a:pt x="3064" y="1"/>
                    <a:pt x="1" y="3060"/>
                    <a:pt x="1" y="6834"/>
                  </a:cubicBezTo>
                  <a:cubicBezTo>
                    <a:pt x="1" y="10613"/>
                    <a:pt x="3064" y="13672"/>
                    <a:pt x="6839" y="13672"/>
                  </a:cubicBezTo>
                  <a:cubicBezTo>
                    <a:pt x="10617" y="13672"/>
                    <a:pt x="13676" y="10613"/>
                    <a:pt x="13676" y="6834"/>
                  </a:cubicBezTo>
                  <a:cubicBezTo>
                    <a:pt x="13676" y="3060"/>
                    <a:pt x="10617" y="1"/>
                    <a:pt x="6839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2;p22">
              <a:extLst>
                <a:ext uri="{FF2B5EF4-FFF2-40B4-BE49-F238E27FC236}">
                  <a16:creationId xmlns:a16="http://schemas.microsoft.com/office/drawing/2014/main" id="{12C6FE03-68AE-48D7-A580-9CD5B89F6CF5}"/>
                </a:ext>
              </a:extLst>
            </p:cNvPr>
            <p:cNvSpPr/>
            <p:nvPr/>
          </p:nvSpPr>
          <p:spPr>
            <a:xfrm>
              <a:off x="1186450" y="2575700"/>
              <a:ext cx="61900" cy="134100"/>
            </a:xfrm>
            <a:custGeom>
              <a:avLst/>
              <a:gdLst/>
              <a:ahLst/>
              <a:cxnLst/>
              <a:rect l="l" t="t" r="r" b="b"/>
              <a:pathLst>
                <a:path w="2476" h="5364" extrusionOk="0">
                  <a:moveTo>
                    <a:pt x="1027" y="1"/>
                  </a:moveTo>
                  <a:lnTo>
                    <a:pt x="446" y="424"/>
                  </a:lnTo>
                  <a:lnTo>
                    <a:pt x="433" y="433"/>
                  </a:lnTo>
                  <a:cubicBezTo>
                    <a:pt x="248" y="604"/>
                    <a:pt x="1" y="1107"/>
                    <a:pt x="410" y="1755"/>
                  </a:cubicBezTo>
                  <a:cubicBezTo>
                    <a:pt x="716" y="2246"/>
                    <a:pt x="1679" y="4225"/>
                    <a:pt x="2228" y="5363"/>
                  </a:cubicBezTo>
                  <a:lnTo>
                    <a:pt x="2475" y="5242"/>
                  </a:lnTo>
                  <a:cubicBezTo>
                    <a:pt x="1805" y="3847"/>
                    <a:pt x="941" y="2084"/>
                    <a:pt x="644" y="1611"/>
                  </a:cubicBezTo>
                  <a:cubicBezTo>
                    <a:pt x="275" y="1026"/>
                    <a:pt x="577" y="685"/>
                    <a:pt x="617" y="640"/>
                  </a:cubicBezTo>
                  <a:lnTo>
                    <a:pt x="1189" y="226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3;p22">
              <a:extLst>
                <a:ext uri="{FF2B5EF4-FFF2-40B4-BE49-F238E27FC236}">
                  <a16:creationId xmlns:a16="http://schemas.microsoft.com/office/drawing/2014/main" id="{A54CEDD8-C761-489A-A7DF-94AA6A0E398C}"/>
                </a:ext>
              </a:extLst>
            </p:cNvPr>
            <p:cNvSpPr/>
            <p:nvPr/>
          </p:nvSpPr>
          <p:spPr>
            <a:xfrm>
              <a:off x="1268325" y="2533200"/>
              <a:ext cx="107550" cy="115625"/>
            </a:xfrm>
            <a:custGeom>
              <a:avLst/>
              <a:gdLst/>
              <a:ahLst/>
              <a:cxnLst/>
              <a:rect l="l" t="t" r="r" b="b"/>
              <a:pathLst>
                <a:path w="4302" h="4625" extrusionOk="0">
                  <a:moveTo>
                    <a:pt x="856" y="0"/>
                  </a:moveTo>
                  <a:cubicBezTo>
                    <a:pt x="787" y="0"/>
                    <a:pt x="725" y="9"/>
                    <a:pt x="676" y="23"/>
                  </a:cubicBezTo>
                  <a:lnTo>
                    <a:pt x="1" y="306"/>
                  </a:lnTo>
                  <a:lnTo>
                    <a:pt x="109" y="558"/>
                  </a:lnTo>
                  <a:lnTo>
                    <a:pt x="757" y="288"/>
                  </a:lnTo>
                  <a:cubicBezTo>
                    <a:pt x="771" y="285"/>
                    <a:pt x="807" y="279"/>
                    <a:pt x="858" y="279"/>
                  </a:cubicBezTo>
                  <a:cubicBezTo>
                    <a:pt x="1022" y="279"/>
                    <a:pt x="1341" y="347"/>
                    <a:pt x="1575" y="819"/>
                  </a:cubicBezTo>
                  <a:cubicBezTo>
                    <a:pt x="1854" y="1386"/>
                    <a:pt x="3262" y="3442"/>
                    <a:pt x="4077" y="4625"/>
                  </a:cubicBezTo>
                  <a:lnTo>
                    <a:pt x="4302" y="4467"/>
                  </a:lnTo>
                  <a:cubicBezTo>
                    <a:pt x="3649" y="3523"/>
                    <a:pt x="2102" y="1264"/>
                    <a:pt x="1818" y="693"/>
                  </a:cubicBezTo>
                  <a:cubicBezTo>
                    <a:pt x="1545" y="142"/>
                    <a:pt x="1136" y="0"/>
                    <a:pt x="856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4;p22">
              <a:extLst>
                <a:ext uri="{FF2B5EF4-FFF2-40B4-BE49-F238E27FC236}">
                  <a16:creationId xmlns:a16="http://schemas.microsoft.com/office/drawing/2014/main" id="{D90A9A43-CA5B-4AE9-81FC-32D6B20CBAEB}"/>
                </a:ext>
              </a:extLst>
            </p:cNvPr>
            <p:cNvSpPr/>
            <p:nvPr/>
          </p:nvSpPr>
          <p:spPr>
            <a:xfrm>
              <a:off x="1358650" y="2627675"/>
              <a:ext cx="17225" cy="21050"/>
            </a:xfrm>
            <a:custGeom>
              <a:avLst/>
              <a:gdLst/>
              <a:ahLst/>
              <a:cxnLst/>
              <a:rect l="l" t="t" r="r" b="b"/>
              <a:pathLst>
                <a:path w="689" h="842" extrusionOk="0">
                  <a:moveTo>
                    <a:pt x="216" y="0"/>
                  </a:moveTo>
                  <a:lnTo>
                    <a:pt x="0" y="171"/>
                  </a:lnTo>
                  <a:cubicBezTo>
                    <a:pt x="167" y="414"/>
                    <a:pt x="324" y="643"/>
                    <a:pt x="464" y="841"/>
                  </a:cubicBezTo>
                  <a:lnTo>
                    <a:pt x="689" y="688"/>
                  </a:lnTo>
                  <a:cubicBezTo>
                    <a:pt x="558" y="499"/>
                    <a:pt x="396" y="266"/>
                    <a:pt x="2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5;p22">
              <a:extLst>
                <a:ext uri="{FF2B5EF4-FFF2-40B4-BE49-F238E27FC236}">
                  <a16:creationId xmlns:a16="http://schemas.microsoft.com/office/drawing/2014/main" id="{9BB249B8-818A-4BBD-B995-C67E356D4320}"/>
                </a:ext>
              </a:extLst>
            </p:cNvPr>
            <p:cNvSpPr/>
            <p:nvPr/>
          </p:nvSpPr>
          <p:spPr>
            <a:xfrm>
              <a:off x="1236175" y="2694025"/>
              <a:ext cx="12175" cy="15650"/>
            </a:xfrm>
            <a:custGeom>
              <a:avLst/>
              <a:gdLst/>
              <a:ahLst/>
              <a:cxnLst/>
              <a:rect l="l" t="t" r="r" b="b"/>
              <a:pathLst>
                <a:path w="487" h="626" extrusionOk="0">
                  <a:moveTo>
                    <a:pt x="239" y="0"/>
                  </a:moveTo>
                  <a:lnTo>
                    <a:pt x="0" y="140"/>
                  </a:lnTo>
                  <a:cubicBezTo>
                    <a:pt x="86" y="311"/>
                    <a:pt x="167" y="477"/>
                    <a:pt x="239" y="626"/>
                  </a:cubicBezTo>
                  <a:lnTo>
                    <a:pt x="486" y="50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6;p22">
              <a:extLst>
                <a:ext uri="{FF2B5EF4-FFF2-40B4-BE49-F238E27FC236}">
                  <a16:creationId xmlns:a16="http://schemas.microsoft.com/office/drawing/2014/main" id="{EBDA259B-FDD8-4648-9DE3-54E3CF812B69}"/>
                </a:ext>
              </a:extLst>
            </p:cNvPr>
            <p:cNvSpPr/>
            <p:nvPr/>
          </p:nvSpPr>
          <p:spPr>
            <a:xfrm>
              <a:off x="1203000" y="2571475"/>
              <a:ext cx="23300" cy="20200"/>
            </a:xfrm>
            <a:custGeom>
              <a:avLst/>
              <a:gdLst/>
              <a:ahLst/>
              <a:cxnLst/>
              <a:rect l="l" t="t" r="r" b="b"/>
              <a:pathLst>
                <a:path w="932" h="808" extrusionOk="0">
                  <a:moveTo>
                    <a:pt x="540" y="0"/>
                  </a:moveTo>
                  <a:cubicBezTo>
                    <a:pt x="481" y="0"/>
                    <a:pt x="422" y="17"/>
                    <a:pt x="369" y="53"/>
                  </a:cubicBezTo>
                  <a:lnTo>
                    <a:pt x="176" y="183"/>
                  </a:lnTo>
                  <a:cubicBezTo>
                    <a:pt x="36" y="278"/>
                    <a:pt x="0" y="467"/>
                    <a:pt x="95" y="602"/>
                  </a:cubicBezTo>
                  <a:lnTo>
                    <a:pt x="144" y="674"/>
                  </a:lnTo>
                  <a:cubicBezTo>
                    <a:pt x="200" y="760"/>
                    <a:pt x="295" y="807"/>
                    <a:pt x="392" y="807"/>
                  </a:cubicBezTo>
                  <a:cubicBezTo>
                    <a:pt x="450" y="807"/>
                    <a:pt x="510" y="790"/>
                    <a:pt x="563" y="755"/>
                  </a:cubicBezTo>
                  <a:lnTo>
                    <a:pt x="756" y="629"/>
                  </a:lnTo>
                  <a:cubicBezTo>
                    <a:pt x="895" y="534"/>
                    <a:pt x="931" y="345"/>
                    <a:pt x="837" y="206"/>
                  </a:cubicBezTo>
                  <a:lnTo>
                    <a:pt x="788" y="134"/>
                  </a:lnTo>
                  <a:cubicBezTo>
                    <a:pt x="731" y="47"/>
                    <a:pt x="637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7;p22">
              <a:extLst>
                <a:ext uri="{FF2B5EF4-FFF2-40B4-BE49-F238E27FC236}">
                  <a16:creationId xmlns:a16="http://schemas.microsoft.com/office/drawing/2014/main" id="{0F077C3F-EB82-4F10-81B0-7FFD164EF1BE}"/>
                </a:ext>
              </a:extLst>
            </p:cNvPr>
            <p:cNvSpPr/>
            <p:nvPr/>
          </p:nvSpPr>
          <p:spPr>
            <a:xfrm>
              <a:off x="1256525" y="2533925"/>
              <a:ext cx="23425" cy="19525"/>
            </a:xfrm>
            <a:custGeom>
              <a:avLst/>
              <a:gdLst/>
              <a:ahLst/>
              <a:cxnLst/>
              <a:rect l="l" t="t" r="r" b="b"/>
              <a:pathLst>
                <a:path w="937" h="781" extrusionOk="0">
                  <a:moveTo>
                    <a:pt x="558" y="1"/>
                  </a:moveTo>
                  <a:cubicBezTo>
                    <a:pt x="516" y="1"/>
                    <a:pt x="473" y="10"/>
                    <a:pt x="432" y="30"/>
                  </a:cubicBezTo>
                  <a:lnTo>
                    <a:pt x="221" y="124"/>
                  </a:lnTo>
                  <a:cubicBezTo>
                    <a:pt x="68" y="192"/>
                    <a:pt x="1" y="372"/>
                    <a:pt x="73" y="525"/>
                  </a:cubicBezTo>
                  <a:lnTo>
                    <a:pt x="104" y="601"/>
                  </a:lnTo>
                  <a:cubicBezTo>
                    <a:pt x="157" y="714"/>
                    <a:pt x="266" y="780"/>
                    <a:pt x="382" y="780"/>
                  </a:cubicBezTo>
                  <a:cubicBezTo>
                    <a:pt x="423" y="780"/>
                    <a:pt x="464" y="772"/>
                    <a:pt x="504" y="754"/>
                  </a:cubicBezTo>
                  <a:lnTo>
                    <a:pt x="716" y="655"/>
                  </a:lnTo>
                  <a:cubicBezTo>
                    <a:pt x="869" y="588"/>
                    <a:pt x="936" y="408"/>
                    <a:pt x="864" y="255"/>
                  </a:cubicBezTo>
                  <a:lnTo>
                    <a:pt x="833" y="178"/>
                  </a:lnTo>
                  <a:cubicBezTo>
                    <a:pt x="780" y="67"/>
                    <a:pt x="671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8;p22">
              <a:extLst>
                <a:ext uri="{FF2B5EF4-FFF2-40B4-BE49-F238E27FC236}">
                  <a16:creationId xmlns:a16="http://schemas.microsoft.com/office/drawing/2014/main" id="{AF99EAC3-8902-426F-A126-DEA9F7A3E656}"/>
                </a:ext>
              </a:extLst>
            </p:cNvPr>
            <p:cNvSpPr/>
            <p:nvPr/>
          </p:nvSpPr>
          <p:spPr>
            <a:xfrm>
              <a:off x="1237400" y="2632850"/>
              <a:ext cx="149950" cy="116325"/>
            </a:xfrm>
            <a:custGeom>
              <a:avLst/>
              <a:gdLst/>
              <a:ahLst/>
              <a:cxnLst/>
              <a:rect l="l" t="t" r="r" b="b"/>
              <a:pathLst>
                <a:path w="5998" h="4653" extrusionOk="0">
                  <a:moveTo>
                    <a:pt x="5314" y="0"/>
                  </a:moveTo>
                  <a:lnTo>
                    <a:pt x="4900" y="229"/>
                  </a:lnTo>
                  <a:cubicBezTo>
                    <a:pt x="4909" y="243"/>
                    <a:pt x="5489" y="1291"/>
                    <a:pt x="5197" y="2344"/>
                  </a:cubicBezTo>
                  <a:cubicBezTo>
                    <a:pt x="5030" y="2938"/>
                    <a:pt x="4612" y="3428"/>
                    <a:pt x="3951" y="3797"/>
                  </a:cubicBezTo>
                  <a:cubicBezTo>
                    <a:pt x="3497" y="4052"/>
                    <a:pt x="3056" y="4179"/>
                    <a:pt x="2632" y="4179"/>
                  </a:cubicBezTo>
                  <a:cubicBezTo>
                    <a:pt x="2190" y="4179"/>
                    <a:pt x="1766" y="4041"/>
                    <a:pt x="1364" y="3765"/>
                  </a:cubicBezTo>
                  <a:cubicBezTo>
                    <a:pt x="982" y="3491"/>
                    <a:pt x="658" y="3145"/>
                    <a:pt x="415" y="2744"/>
                  </a:cubicBezTo>
                  <a:lnTo>
                    <a:pt x="1" y="2974"/>
                  </a:lnTo>
                  <a:cubicBezTo>
                    <a:pt x="28" y="3023"/>
                    <a:pt x="694" y="4202"/>
                    <a:pt x="1935" y="4553"/>
                  </a:cubicBezTo>
                  <a:cubicBezTo>
                    <a:pt x="2166" y="4619"/>
                    <a:pt x="2401" y="4652"/>
                    <a:pt x="2639" y="4652"/>
                  </a:cubicBezTo>
                  <a:cubicBezTo>
                    <a:pt x="3142" y="4652"/>
                    <a:pt x="3659" y="4504"/>
                    <a:pt x="4185" y="4211"/>
                  </a:cubicBezTo>
                  <a:cubicBezTo>
                    <a:pt x="4517" y="4026"/>
                    <a:pt x="4814" y="3797"/>
                    <a:pt x="5071" y="3518"/>
                  </a:cubicBezTo>
                  <a:cubicBezTo>
                    <a:pt x="5345" y="3221"/>
                    <a:pt x="5543" y="2861"/>
                    <a:pt x="5651" y="2474"/>
                  </a:cubicBezTo>
                  <a:cubicBezTo>
                    <a:pt x="5997" y="1233"/>
                    <a:pt x="5341" y="50"/>
                    <a:pt x="5314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9;p22">
              <a:extLst>
                <a:ext uri="{FF2B5EF4-FFF2-40B4-BE49-F238E27FC236}">
                  <a16:creationId xmlns:a16="http://schemas.microsoft.com/office/drawing/2014/main" id="{1AE36053-2FD3-444C-8FFD-7CDBFB62274B}"/>
                </a:ext>
              </a:extLst>
            </p:cNvPr>
            <p:cNvSpPr/>
            <p:nvPr/>
          </p:nvSpPr>
          <p:spPr>
            <a:xfrm>
              <a:off x="1244375" y="2636325"/>
              <a:ext cx="133300" cy="103375"/>
            </a:xfrm>
            <a:custGeom>
              <a:avLst/>
              <a:gdLst/>
              <a:ahLst/>
              <a:cxnLst/>
              <a:rect l="l" t="t" r="r" b="b"/>
              <a:pathLst>
                <a:path w="5332" h="4135" extrusionOk="0">
                  <a:moveTo>
                    <a:pt x="4783" y="0"/>
                  </a:moveTo>
                  <a:lnTo>
                    <a:pt x="4625" y="90"/>
                  </a:lnTo>
                  <a:cubicBezTo>
                    <a:pt x="4630" y="99"/>
                    <a:pt x="5215" y="1148"/>
                    <a:pt x="4918" y="2205"/>
                  </a:cubicBezTo>
                  <a:cubicBezTo>
                    <a:pt x="4751" y="2799"/>
                    <a:pt x="4333" y="3289"/>
                    <a:pt x="3676" y="3658"/>
                  </a:cubicBezTo>
                  <a:cubicBezTo>
                    <a:pt x="3220" y="3911"/>
                    <a:pt x="2780" y="4038"/>
                    <a:pt x="2356" y="4038"/>
                  </a:cubicBezTo>
                  <a:cubicBezTo>
                    <a:pt x="1913" y="4038"/>
                    <a:pt x="1489" y="3900"/>
                    <a:pt x="1085" y="3622"/>
                  </a:cubicBezTo>
                  <a:cubicBezTo>
                    <a:pt x="703" y="3352"/>
                    <a:pt x="379" y="3006"/>
                    <a:pt x="136" y="2605"/>
                  </a:cubicBezTo>
                  <a:lnTo>
                    <a:pt x="1" y="2682"/>
                  </a:lnTo>
                  <a:cubicBezTo>
                    <a:pt x="140" y="2907"/>
                    <a:pt x="725" y="3766"/>
                    <a:pt x="1710" y="4049"/>
                  </a:cubicBezTo>
                  <a:cubicBezTo>
                    <a:pt x="1916" y="4106"/>
                    <a:pt x="2125" y="4135"/>
                    <a:pt x="2336" y="4135"/>
                  </a:cubicBezTo>
                  <a:cubicBezTo>
                    <a:pt x="2791" y="4135"/>
                    <a:pt x="3259" y="4003"/>
                    <a:pt x="3735" y="3739"/>
                  </a:cubicBezTo>
                  <a:cubicBezTo>
                    <a:pt x="4031" y="3572"/>
                    <a:pt x="4301" y="3365"/>
                    <a:pt x="4531" y="3114"/>
                  </a:cubicBezTo>
                  <a:cubicBezTo>
                    <a:pt x="4778" y="2844"/>
                    <a:pt x="4958" y="2524"/>
                    <a:pt x="5053" y="2173"/>
                  </a:cubicBezTo>
                  <a:cubicBezTo>
                    <a:pt x="5332" y="1188"/>
                    <a:pt x="4904" y="239"/>
                    <a:pt x="4783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40;p22">
              <a:extLst>
                <a:ext uri="{FF2B5EF4-FFF2-40B4-BE49-F238E27FC236}">
                  <a16:creationId xmlns:a16="http://schemas.microsoft.com/office/drawing/2014/main" id="{DE9F54B0-07F7-4B7D-8992-708082EC5AEE}"/>
                </a:ext>
              </a:extLst>
            </p:cNvPr>
            <p:cNvSpPr/>
            <p:nvPr/>
          </p:nvSpPr>
          <p:spPr>
            <a:xfrm>
              <a:off x="1528250" y="2699875"/>
              <a:ext cx="34550" cy="92025"/>
            </a:xfrm>
            <a:custGeom>
              <a:avLst/>
              <a:gdLst/>
              <a:ahLst/>
              <a:cxnLst/>
              <a:rect l="l" t="t" r="r" b="b"/>
              <a:pathLst>
                <a:path w="1382" h="3681" extrusionOk="0">
                  <a:moveTo>
                    <a:pt x="805" y="0"/>
                  </a:moveTo>
                  <a:cubicBezTo>
                    <a:pt x="805" y="0"/>
                    <a:pt x="0" y="2767"/>
                    <a:pt x="1318" y="3680"/>
                  </a:cubicBezTo>
                  <a:lnTo>
                    <a:pt x="1381" y="3545"/>
                  </a:lnTo>
                  <a:cubicBezTo>
                    <a:pt x="1381" y="3545"/>
                    <a:pt x="288" y="2780"/>
                    <a:pt x="891" y="212"/>
                  </a:cubicBezTo>
                  <a:cubicBezTo>
                    <a:pt x="895" y="198"/>
                    <a:pt x="904" y="176"/>
                    <a:pt x="909" y="158"/>
                  </a:cubicBezTo>
                  <a:lnTo>
                    <a:pt x="805" y="0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41;p22">
              <a:extLst>
                <a:ext uri="{FF2B5EF4-FFF2-40B4-BE49-F238E27FC236}">
                  <a16:creationId xmlns:a16="http://schemas.microsoft.com/office/drawing/2014/main" id="{1538FB93-C871-4170-A694-8CA9B059C5D7}"/>
                </a:ext>
              </a:extLst>
            </p:cNvPr>
            <p:cNvSpPr/>
            <p:nvPr/>
          </p:nvSpPr>
          <p:spPr>
            <a:xfrm>
              <a:off x="1531050" y="2662150"/>
              <a:ext cx="47600" cy="42275"/>
            </a:xfrm>
            <a:custGeom>
              <a:avLst/>
              <a:gdLst/>
              <a:ahLst/>
              <a:cxnLst/>
              <a:rect l="l" t="t" r="r" b="b"/>
              <a:pathLst>
                <a:path w="1904" h="1691" extrusionOk="0">
                  <a:moveTo>
                    <a:pt x="952" y="0"/>
                  </a:moveTo>
                  <a:cubicBezTo>
                    <a:pt x="860" y="0"/>
                    <a:pt x="767" y="15"/>
                    <a:pt x="675" y="47"/>
                  </a:cubicBezTo>
                  <a:cubicBezTo>
                    <a:pt x="235" y="200"/>
                    <a:pt x="1" y="681"/>
                    <a:pt x="154" y="1122"/>
                  </a:cubicBezTo>
                  <a:cubicBezTo>
                    <a:pt x="271" y="1472"/>
                    <a:pt x="598" y="1691"/>
                    <a:pt x="948" y="1691"/>
                  </a:cubicBezTo>
                  <a:cubicBezTo>
                    <a:pt x="1039" y="1691"/>
                    <a:pt x="1133" y="1676"/>
                    <a:pt x="1224" y="1644"/>
                  </a:cubicBezTo>
                  <a:cubicBezTo>
                    <a:pt x="1665" y="1491"/>
                    <a:pt x="1904" y="1010"/>
                    <a:pt x="1751" y="569"/>
                  </a:cubicBezTo>
                  <a:cubicBezTo>
                    <a:pt x="1629" y="220"/>
                    <a:pt x="1302" y="0"/>
                    <a:pt x="952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42;p22">
              <a:extLst>
                <a:ext uri="{FF2B5EF4-FFF2-40B4-BE49-F238E27FC236}">
                  <a16:creationId xmlns:a16="http://schemas.microsoft.com/office/drawing/2014/main" id="{87A3476B-988B-43E6-A1CE-D98AC91947F9}"/>
                </a:ext>
              </a:extLst>
            </p:cNvPr>
            <p:cNvSpPr/>
            <p:nvPr/>
          </p:nvSpPr>
          <p:spPr>
            <a:xfrm>
              <a:off x="1543550" y="2672875"/>
              <a:ext cx="22950" cy="20375"/>
            </a:xfrm>
            <a:custGeom>
              <a:avLst/>
              <a:gdLst/>
              <a:ahLst/>
              <a:cxnLst/>
              <a:rect l="l" t="t" r="r" b="b"/>
              <a:pathLst>
                <a:path w="918" h="815" extrusionOk="0">
                  <a:moveTo>
                    <a:pt x="460" y="0"/>
                  </a:moveTo>
                  <a:cubicBezTo>
                    <a:pt x="338" y="0"/>
                    <a:pt x="217" y="55"/>
                    <a:pt x="135" y="158"/>
                  </a:cubicBezTo>
                  <a:cubicBezTo>
                    <a:pt x="0" y="338"/>
                    <a:pt x="31" y="594"/>
                    <a:pt x="211" y="729"/>
                  </a:cubicBezTo>
                  <a:cubicBezTo>
                    <a:pt x="284" y="787"/>
                    <a:pt x="371" y="815"/>
                    <a:pt x="458" y="815"/>
                  </a:cubicBezTo>
                  <a:cubicBezTo>
                    <a:pt x="580" y="815"/>
                    <a:pt x="701" y="760"/>
                    <a:pt x="783" y="657"/>
                  </a:cubicBezTo>
                  <a:cubicBezTo>
                    <a:pt x="918" y="477"/>
                    <a:pt x="886" y="221"/>
                    <a:pt x="706" y="86"/>
                  </a:cubicBezTo>
                  <a:cubicBezTo>
                    <a:pt x="633" y="28"/>
                    <a:pt x="547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43;p22">
              <a:extLst>
                <a:ext uri="{FF2B5EF4-FFF2-40B4-BE49-F238E27FC236}">
                  <a16:creationId xmlns:a16="http://schemas.microsoft.com/office/drawing/2014/main" id="{9C364309-61DA-48A2-A779-9F67D26C3712}"/>
                </a:ext>
              </a:extLst>
            </p:cNvPr>
            <p:cNvSpPr/>
            <p:nvPr/>
          </p:nvSpPr>
          <p:spPr>
            <a:xfrm>
              <a:off x="1550950" y="2664325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545" y="1"/>
                  </a:moveTo>
                  <a:lnTo>
                    <a:pt x="545" y="1"/>
                  </a:lnTo>
                  <a:cubicBezTo>
                    <a:pt x="1126" y="545"/>
                    <a:pt x="788" y="1512"/>
                    <a:pt x="1" y="1580"/>
                  </a:cubicBezTo>
                  <a:cubicBezTo>
                    <a:pt x="58" y="1591"/>
                    <a:pt x="115" y="1597"/>
                    <a:pt x="172" y="1597"/>
                  </a:cubicBezTo>
                  <a:cubicBezTo>
                    <a:pt x="524" y="1597"/>
                    <a:pt x="848" y="1376"/>
                    <a:pt x="968" y="1031"/>
                  </a:cubicBezTo>
                  <a:cubicBezTo>
                    <a:pt x="1103" y="630"/>
                    <a:pt x="923" y="190"/>
                    <a:pt x="5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44;p22">
              <a:extLst>
                <a:ext uri="{FF2B5EF4-FFF2-40B4-BE49-F238E27FC236}">
                  <a16:creationId xmlns:a16="http://schemas.microsoft.com/office/drawing/2014/main" id="{97D5DCCB-1211-4632-AEAC-E4AA9047382F}"/>
                </a:ext>
              </a:extLst>
            </p:cNvPr>
            <p:cNvSpPr/>
            <p:nvPr/>
          </p:nvSpPr>
          <p:spPr>
            <a:xfrm>
              <a:off x="1333800" y="2730450"/>
              <a:ext cx="108425" cy="142875"/>
            </a:xfrm>
            <a:custGeom>
              <a:avLst/>
              <a:gdLst/>
              <a:ahLst/>
              <a:cxnLst/>
              <a:rect l="l" t="t" r="r" b="b"/>
              <a:pathLst>
                <a:path w="4337" h="5715" extrusionOk="0">
                  <a:moveTo>
                    <a:pt x="427" y="1"/>
                  </a:moveTo>
                  <a:lnTo>
                    <a:pt x="0" y="194"/>
                  </a:lnTo>
                  <a:cubicBezTo>
                    <a:pt x="553" y="1409"/>
                    <a:pt x="1215" y="2570"/>
                    <a:pt x="1980" y="3667"/>
                  </a:cubicBezTo>
                  <a:cubicBezTo>
                    <a:pt x="2470" y="4378"/>
                    <a:pt x="3023" y="5125"/>
                    <a:pt x="3680" y="5714"/>
                  </a:cubicBezTo>
                  <a:cubicBezTo>
                    <a:pt x="3905" y="5701"/>
                    <a:pt x="4121" y="5678"/>
                    <a:pt x="4337" y="5642"/>
                  </a:cubicBezTo>
                  <a:cubicBezTo>
                    <a:pt x="3563" y="5062"/>
                    <a:pt x="2924" y="4203"/>
                    <a:pt x="2366" y="3397"/>
                  </a:cubicBezTo>
                  <a:cubicBezTo>
                    <a:pt x="1620" y="2327"/>
                    <a:pt x="972" y="1188"/>
                    <a:pt x="427" y="1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45;p22">
              <a:extLst>
                <a:ext uri="{FF2B5EF4-FFF2-40B4-BE49-F238E27FC236}">
                  <a16:creationId xmlns:a16="http://schemas.microsoft.com/office/drawing/2014/main" id="{F3203745-7D8C-4FAA-9545-5F64EE14912B}"/>
                </a:ext>
              </a:extLst>
            </p:cNvPr>
            <p:cNvSpPr/>
            <p:nvPr/>
          </p:nvSpPr>
          <p:spPr>
            <a:xfrm>
              <a:off x="1531725" y="2703925"/>
              <a:ext cx="34775" cy="84600"/>
            </a:xfrm>
            <a:custGeom>
              <a:avLst/>
              <a:gdLst/>
              <a:ahLst/>
              <a:cxnLst/>
              <a:rect l="l" t="t" r="r" b="b"/>
              <a:pathLst>
                <a:path w="1391" h="3384" extrusionOk="0">
                  <a:moveTo>
                    <a:pt x="770" y="0"/>
                  </a:moveTo>
                  <a:cubicBezTo>
                    <a:pt x="770" y="0"/>
                    <a:pt x="1" y="2227"/>
                    <a:pt x="1242" y="3383"/>
                  </a:cubicBezTo>
                  <a:cubicBezTo>
                    <a:pt x="1296" y="3293"/>
                    <a:pt x="1346" y="3203"/>
                    <a:pt x="1391" y="3113"/>
                  </a:cubicBezTo>
                  <a:cubicBezTo>
                    <a:pt x="1161" y="2884"/>
                    <a:pt x="716" y="2330"/>
                    <a:pt x="1031" y="9"/>
                  </a:cubicBezTo>
                  <a:lnTo>
                    <a:pt x="770" y="0"/>
                  </a:ln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7" name="Google Shape;378;p22">
            <a:extLst>
              <a:ext uri="{FF2B5EF4-FFF2-40B4-BE49-F238E27FC236}">
                <a16:creationId xmlns:a16="http://schemas.microsoft.com/office/drawing/2014/main" id="{6D0CC2D4-866B-4271-8E60-874AD90B71AD}"/>
              </a:ext>
            </a:extLst>
          </p:cNvPr>
          <p:cNvCxnSpPr>
            <a:cxnSpLocks/>
          </p:cNvCxnSpPr>
          <p:nvPr/>
        </p:nvCxnSpPr>
        <p:spPr>
          <a:xfrm flipV="1">
            <a:off x="8395444" y="1894951"/>
            <a:ext cx="11881" cy="22359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5" name="Google Shape;451;p22">
            <a:extLst>
              <a:ext uri="{FF2B5EF4-FFF2-40B4-BE49-F238E27FC236}">
                <a16:creationId xmlns:a16="http://schemas.microsoft.com/office/drawing/2014/main" id="{FA4A63F1-E4BC-45BD-901E-BA9FEFB8B714}"/>
              </a:ext>
            </a:extLst>
          </p:cNvPr>
          <p:cNvSpPr txBox="1">
            <a:spLocks/>
          </p:cNvSpPr>
          <p:nvPr/>
        </p:nvSpPr>
        <p:spPr>
          <a:xfrm>
            <a:off x="4804984" y="2723558"/>
            <a:ext cx="241612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Exception Handling</a:t>
            </a: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D36865C2-A0AE-4287-BD2C-516DC08DD9EB}"/>
              </a:ext>
            </a:extLst>
          </p:cNvPr>
          <p:cNvSpPr/>
          <p:nvPr/>
        </p:nvSpPr>
        <p:spPr>
          <a:xfrm>
            <a:off x="5175406" y="3529391"/>
            <a:ext cx="1197618" cy="12031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57" name="Google Shape;3341;p47">
            <a:extLst>
              <a:ext uri="{FF2B5EF4-FFF2-40B4-BE49-F238E27FC236}">
                <a16:creationId xmlns:a16="http://schemas.microsoft.com/office/drawing/2014/main" id="{9FD85132-7016-41EE-98EF-D2187D416351}"/>
              </a:ext>
            </a:extLst>
          </p:cNvPr>
          <p:cNvGrpSpPr/>
          <p:nvPr/>
        </p:nvGrpSpPr>
        <p:grpSpPr>
          <a:xfrm>
            <a:off x="5322363" y="3702742"/>
            <a:ext cx="903704" cy="776994"/>
            <a:chOff x="2646150" y="1658500"/>
            <a:chExt cx="423525" cy="363450"/>
          </a:xfrm>
        </p:grpSpPr>
        <p:sp>
          <p:nvSpPr>
            <p:cNvPr id="358" name="Google Shape;3342;p47">
              <a:extLst>
                <a:ext uri="{FF2B5EF4-FFF2-40B4-BE49-F238E27FC236}">
                  <a16:creationId xmlns:a16="http://schemas.microsoft.com/office/drawing/2014/main" id="{0516CD15-249F-4A61-93A9-253DE60C7B79}"/>
                </a:ext>
              </a:extLst>
            </p:cNvPr>
            <p:cNvSpPr/>
            <p:nvPr/>
          </p:nvSpPr>
          <p:spPr>
            <a:xfrm>
              <a:off x="2884600" y="1764950"/>
              <a:ext cx="185075" cy="257000"/>
            </a:xfrm>
            <a:custGeom>
              <a:avLst/>
              <a:gdLst/>
              <a:ahLst/>
              <a:cxnLst/>
              <a:rect l="l" t="t" r="r" b="b"/>
              <a:pathLst>
                <a:path w="7403" h="10280" extrusionOk="0">
                  <a:moveTo>
                    <a:pt x="2990" y="1"/>
                  </a:moveTo>
                  <a:cubicBezTo>
                    <a:pt x="2081" y="1"/>
                    <a:pt x="643" y="699"/>
                    <a:pt x="568" y="1603"/>
                  </a:cubicBezTo>
                  <a:lnTo>
                    <a:pt x="455" y="2934"/>
                  </a:lnTo>
                  <a:cubicBezTo>
                    <a:pt x="994" y="3547"/>
                    <a:pt x="1776" y="4161"/>
                    <a:pt x="2760" y="4170"/>
                  </a:cubicBezTo>
                  <a:lnTo>
                    <a:pt x="2746" y="5670"/>
                  </a:lnTo>
                  <a:cubicBezTo>
                    <a:pt x="1865" y="5660"/>
                    <a:pt x="1013" y="5379"/>
                    <a:pt x="301" y="4859"/>
                  </a:cubicBezTo>
                  <a:lnTo>
                    <a:pt x="113" y="7787"/>
                  </a:lnTo>
                  <a:cubicBezTo>
                    <a:pt x="1" y="9127"/>
                    <a:pt x="1064" y="10279"/>
                    <a:pt x="2409" y="10279"/>
                  </a:cubicBezTo>
                  <a:lnTo>
                    <a:pt x="6700" y="10279"/>
                  </a:lnTo>
                  <a:cubicBezTo>
                    <a:pt x="7098" y="10279"/>
                    <a:pt x="7403" y="9928"/>
                    <a:pt x="7351" y="9535"/>
                  </a:cubicBezTo>
                  <a:cubicBezTo>
                    <a:pt x="6827" y="5637"/>
                    <a:pt x="6339" y="1870"/>
                    <a:pt x="3950" y="291"/>
                  </a:cubicBezTo>
                  <a:cubicBezTo>
                    <a:pt x="3669" y="99"/>
                    <a:pt x="3332" y="1"/>
                    <a:pt x="2990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343;p47">
              <a:extLst>
                <a:ext uri="{FF2B5EF4-FFF2-40B4-BE49-F238E27FC236}">
                  <a16:creationId xmlns:a16="http://schemas.microsoft.com/office/drawing/2014/main" id="{00174C43-0AFF-451D-8F74-131093EFD400}"/>
                </a:ext>
              </a:extLst>
            </p:cNvPr>
            <p:cNvSpPr/>
            <p:nvPr/>
          </p:nvSpPr>
          <p:spPr>
            <a:xfrm>
              <a:off x="2939300" y="1765075"/>
              <a:ext cx="130375" cy="256875"/>
            </a:xfrm>
            <a:custGeom>
              <a:avLst/>
              <a:gdLst/>
              <a:ahLst/>
              <a:cxnLst/>
              <a:rect l="l" t="t" r="r" b="b"/>
              <a:pathLst>
                <a:path w="5215" h="10275" extrusionOk="0">
                  <a:moveTo>
                    <a:pt x="824" y="0"/>
                  </a:moveTo>
                  <a:cubicBezTo>
                    <a:pt x="817" y="0"/>
                    <a:pt x="809" y="0"/>
                    <a:pt x="802" y="0"/>
                  </a:cubicBezTo>
                  <a:cubicBezTo>
                    <a:pt x="530" y="5"/>
                    <a:pt x="258" y="52"/>
                    <a:pt x="1" y="141"/>
                  </a:cubicBezTo>
                  <a:cubicBezTo>
                    <a:pt x="94" y="183"/>
                    <a:pt x="188" y="230"/>
                    <a:pt x="277" y="286"/>
                  </a:cubicBezTo>
                  <a:cubicBezTo>
                    <a:pt x="2657" y="1870"/>
                    <a:pt x="3154" y="5632"/>
                    <a:pt x="3674" y="9530"/>
                  </a:cubicBezTo>
                  <a:cubicBezTo>
                    <a:pt x="3725" y="9923"/>
                    <a:pt x="3416" y="10274"/>
                    <a:pt x="3022" y="10274"/>
                  </a:cubicBezTo>
                  <a:lnTo>
                    <a:pt x="4512" y="10274"/>
                  </a:lnTo>
                  <a:cubicBezTo>
                    <a:pt x="4910" y="10274"/>
                    <a:pt x="5215" y="9923"/>
                    <a:pt x="5163" y="9530"/>
                  </a:cubicBezTo>
                  <a:cubicBezTo>
                    <a:pt x="4639" y="5632"/>
                    <a:pt x="4151" y="1865"/>
                    <a:pt x="1762" y="286"/>
                  </a:cubicBezTo>
                  <a:cubicBezTo>
                    <a:pt x="1483" y="103"/>
                    <a:pt x="1158" y="0"/>
                    <a:pt x="824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344;p47">
              <a:extLst>
                <a:ext uri="{FF2B5EF4-FFF2-40B4-BE49-F238E27FC236}">
                  <a16:creationId xmlns:a16="http://schemas.microsoft.com/office/drawing/2014/main" id="{B71C4BA2-F2C6-485A-972D-9DA2A8C8F3D2}"/>
                </a:ext>
              </a:extLst>
            </p:cNvPr>
            <p:cNvSpPr/>
            <p:nvPr/>
          </p:nvSpPr>
          <p:spPr>
            <a:xfrm>
              <a:off x="2646150" y="1765075"/>
              <a:ext cx="185075" cy="256875"/>
            </a:xfrm>
            <a:custGeom>
              <a:avLst/>
              <a:gdLst/>
              <a:ahLst/>
              <a:cxnLst/>
              <a:rect l="l" t="t" r="r" b="b"/>
              <a:pathLst>
                <a:path w="7403" h="10275" extrusionOk="0">
                  <a:moveTo>
                    <a:pt x="4395" y="0"/>
                  </a:moveTo>
                  <a:cubicBezTo>
                    <a:pt x="4057" y="0"/>
                    <a:pt x="3733" y="103"/>
                    <a:pt x="3453" y="286"/>
                  </a:cubicBezTo>
                  <a:cubicBezTo>
                    <a:pt x="1068" y="1865"/>
                    <a:pt x="576" y="5632"/>
                    <a:pt x="52" y="9530"/>
                  </a:cubicBezTo>
                  <a:cubicBezTo>
                    <a:pt x="0" y="9923"/>
                    <a:pt x="309" y="10274"/>
                    <a:pt x="708" y="10274"/>
                  </a:cubicBezTo>
                  <a:lnTo>
                    <a:pt x="4999" y="10274"/>
                  </a:lnTo>
                  <a:cubicBezTo>
                    <a:pt x="6344" y="10274"/>
                    <a:pt x="7402" y="9127"/>
                    <a:pt x="7290" y="7782"/>
                  </a:cubicBezTo>
                  <a:lnTo>
                    <a:pt x="7107" y="4746"/>
                  </a:lnTo>
                  <a:cubicBezTo>
                    <a:pt x="6451" y="5224"/>
                    <a:pt x="5636" y="5683"/>
                    <a:pt x="4666" y="5697"/>
                  </a:cubicBezTo>
                  <a:lnTo>
                    <a:pt x="4666" y="5697"/>
                  </a:lnTo>
                  <a:lnTo>
                    <a:pt x="4643" y="4170"/>
                  </a:lnTo>
                  <a:cubicBezTo>
                    <a:pt x="5631" y="4161"/>
                    <a:pt x="6414" y="3547"/>
                    <a:pt x="6948" y="2933"/>
                  </a:cubicBezTo>
                  <a:lnTo>
                    <a:pt x="6836" y="1603"/>
                  </a:lnTo>
                  <a:cubicBezTo>
                    <a:pt x="6765" y="699"/>
                    <a:pt x="5327" y="0"/>
                    <a:pt x="4418" y="0"/>
                  </a:cubicBezTo>
                  <a:cubicBezTo>
                    <a:pt x="4411" y="0"/>
                    <a:pt x="4403" y="0"/>
                    <a:pt x="4395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345;p47">
              <a:extLst>
                <a:ext uri="{FF2B5EF4-FFF2-40B4-BE49-F238E27FC236}">
                  <a16:creationId xmlns:a16="http://schemas.microsoft.com/office/drawing/2014/main" id="{FCE703F9-9541-4393-A04B-E152FD2A1AA8}"/>
                </a:ext>
              </a:extLst>
            </p:cNvPr>
            <p:cNvSpPr/>
            <p:nvPr/>
          </p:nvSpPr>
          <p:spPr>
            <a:xfrm>
              <a:off x="2646250" y="1765075"/>
              <a:ext cx="130400" cy="256875"/>
            </a:xfrm>
            <a:custGeom>
              <a:avLst/>
              <a:gdLst/>
              <a:ahLst/>
              <a:cxnLst/>
              <a:rect l="l" t="t" r="r" b="b"/>
              <a:pathLst>
                <a:path w="5216" h="10275" extrusionOk="0">
                  <a:moveTo>
                    <a:pt x="4391" y="0"/>
                  </a:moveTo>
                  <a:cubicBezTo>
                    <a:pt x="4053" y="0"/>
                    <a:pt x="3729" y="103"/>
                    <a:pt x="3449" y="286"/>
                  </a:cubicBezTo>
                  <a:cubicBezTo>
                    <a:pt x="1064" y="1865"/>
                    <a:pt x="572" y="5632"/>
                    <a:pt x="48" y="9530"/>
                  </a:cubicBezTo>
                  <a:cubicBezTo>
                    <a:pt x="1" y="9928"/>
                    <a:pt x="310" y="10274"/>
                    <a:pt x="708" y="10274"/>
                  </a:cubicBezTo>
                  <a:lnTo>
                    <a:pt x="2193" y="10274"/>
                  </a:lnTo>
                  <a:cubicBezTo>
                    <a:pt x="1795" y="10274"/>
                    <a:pt x="1491" y="9923"/>
                    <a:pt x="1542" y="9530"/>
                  </a:cubicBezTo>
                  <a:cubicBezTo>
                    <a:pt x="2062" y="5632"/>
                    <a:pt x="2554" y="1870"/>
                    <a:pt x="4939" y="286"/>
                  </a:cubicBezTo>
                  <a:cubicBezTo>
                    <a:pt x="5028" y="230"/>
                    <a:pt x="5121" y="183"/>
                    <a:pt x="5215" y="141"/>
                  </a:cubicBezTo>
                  <a:cubicBezTo>
                    <a:pt x="4958" y="52"/>
                    <a:pt x="4686" y="5"/>
                    <a:pt x="4414" y="0"/>
                  </a:cubicBezTo>
                  <a:cubicBezTo>
                    <a:pt x="4407" y="0"/>
                    <a:pt x="4399" y="0"/>
                    <a:pt x="4391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346;p47">
              <a:extLst>
                <a:ext uri="{FF2B5EF4-FFF2-40B4-BE49-F238E27FC236}">
                  <a16:creationId xmlns:a16="http://schemas.microsoft.com/office/drawing/2014/main" id="{5611AE59-94F0-4A5B-BF52-FBBEABD9DD80}"/>
                </a:ext>
              </a:extLst>
            </p:cNvPr>
            <p:cNvSpPr/>
            <p:nvPr/>
          </p:nvSpPr>
          <p:spPr>
            <a:xfrm>
              <a:off x="2745825" y="1851050"/>
              <a:ext cx="32700" cy="74750"/>
            </a:xfrm>
            <a:custGeom>
              <a:avLst/>
              <a:gdLst/>
              <a:ahLst/>
              <a:cxnLst/>
              <a:rect l="l" t="t" r="r" b="b"/>
              <a:pathLst>
                <a:path w="1308" h="2990" extrusionOk="0">
                  <a:moveTo>
                    <a:pt x="656" y="0"/>
                  </a:moveTo>
                  <a:cubicBezTo>
                    <a:pt x="295" y="0"/>
                    <a:pt x="0" y="670"/>
                    <a:pt x="0" y="1495"/>
                  </a:cubicBezTo>
                  <a:cubicBezTo>
                    <a:pt x="0" y="2319"/>
                    <a:pt x="295" y="2989"/>
                    <a:pt x="656" y="2989"/>
                  </a:cubicBezTo>
                  <a:cubicBezTo>
                    <a:pt x="1017" y="2989"/>
                    <a:pt x="1307" y="2319"/>
                    <a:pt x="1307" y="1495"/>
                  </a:cubicBezTo>
                  <a:cubicBezTo>
                    <a:pt x="1307" y="670"/>
                    <a:pt x="1017" y="0"/>
                    <a:pt x="656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347;p47">
              <a:extLst>
                <a:ext uri="{FF2B5EF4-FFF2-40B4-BE49-F238E27FC236}">
                  <a16:creationId xmlns:a16="http://schemas.microsoft.com/office/drawing/2014/main" id="{A3D8A90F-546D-40EA-84C0-2C200472F9BC}"/>
                </a:ext>
              </a:extLst>
            </p:cNvPr>
            <p:cNvSpPr/>
            <p:nvPr/>
          </p:nvSpPr>
          <p:spPr>
            <a:xfrm>
              <a:off x="2937425" y="1851050"/>
              <a:ext cx="32700" cy="74750"/>
            </a:xfrm>
            <a:custGeom>
              <a:avLst/>
              <a:gdLst/>
              <a:ahLst/>
              <a:cxnLst/>
              <a:rect l="l" t="t" r="r" b="b"/>
              <a:pathLst>
                <a:path w="1308" h="2990" extrusionOk="0">
                  <a:moveTo>
                    <a:pt x="652" y="0"/>
                  </a:moveTo>
                  <a:cubicBezTo>
                    <a:pt x="296" y="0"/>
                    <a:pt x="1" y="670"/>
                    <a:pt x="1" y="1495"/>
                  </a:cubicBezTo>
                  <a:cubicBezTo>
                    <a:pt x="1" y="2319"/>
                    <a:pt x="296" y="2989"/>
                    <a:pt x="652" y="2989"/>
                  </a:cubicBezTo>
                  <a:cubicBezTo>
                    <a:pt x="1013" y="2989"/>
                    <a:pt x="1308" y="2319"/>
                    <a:pt x="1308" y="1495"/>
                  </a:cubicBezTo>
                  <a:cubicBezTo>
                    <a:pt x="1308" y="670"/>
                    <a:pt x="1013" y="0"/>
                    <a:pt x="652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348;p47">
              <a:extLst>
                <a:ext uri="{FF2B5EF4-FFF2-40B4-BE49-F238E27FC236}">
                  <a16:creationId xmlns:a16="http://schemas.microsoft.com/office/drawing/2014/main" id="{0420FE0A-9B12-4897-8C37-B2E47C757AB5}"/>
                </a:ext>
              </a:extLst>
            </p:cNvPr>
            <p:cNvSpPr/>
            <p:nvPr/>
          </p:nvSpPr>
          <p:spPr>
            <a:xfrm>
              <a:off x="2753750" y="1658500"/>
              <a:ext cx="207250" cy="286625"/>
            </a:xfrm>
            <a:custGeom>
              <a:avLst/>
              <a:gdLst/>
              <a:ahLst/>
              <a:cxnLst/>
              <a:rect l="l" t="t" r="r" b="b"/>
              <a:pathLst>
                <a:path w="8290" h="11465" extrusionOk="0">
                  <a:moveTo>
                    <a:pt x="4129" y="0"/>
                  </a:moveTo>
                  <a:cubicBezTo>
                    <a:pt x="3717" y="0"/>
                    <a:pt x="3384" y="333"/>
                    <a:pt x="3384" y="745"/>
                  </a:cubicBezTo>
                  <a:lnTo>
                    <a:pt x="3384" y="5730"/>
                  </a:lnTo>
                  <a:cubicBezTo>
                    <a:pt x="3384" y="5959"/>
                    <a:pt x="3319" y="6189"/>
                    <a:pt x="3197" y="6386"/>
                  </a:cubicBezTo>
                  <a:cubicBezTo>
                    <a:pt x="3023" y="6676"/>
                    <a:pt x="2822" y="6948"/>
                    <a:pt x="2597" y="7206"/>
                  </a:cubicBezTo>
                  <a:cubicBezTo>
                    <a:pt x="2400" y="7435"/>
                    <a:pt x="2175" y="7646"/>
                    <a:pt x="1937" y="7829"/>
                  </a:cubicBezTo>
                  <a:cubicBezTo>
                    <a:pt x="1791" y="7941"/>
                    <a:pt x="1618" y="8002"/>
                    <a:pt x="1435" y="8016"/>
                  </a:cubicBezTo>
                  <a:lnTo>
                    <a:pt x="1426" y="8016"/>
                  </a:lnTo>
                  <a:cubicBezTo>
                    <a:pt x="1393" y="8016"/>
                    <a:pt x="1360" y="8016"/>
                    <a:pt x="1323" y="8011"/>
                  </a:cubicBezTo>
                  <a:cubicBezTo>
                    <a:pt x="1140" y="7979"/>
                    <a:pt x="700" y="7838"/>
                    <a:pt x="545" y="7276"/>
                  </a:cubicBezTo>
                  <a:cubicBezTo>
                    <a:pt x="509" y="7143"/>
                    <a:pt x="408" y="7086"/>
                    <a:pt x="305" y="7086"/>
                  </a:cubicBezTo>
                  <a:cubicBezTo>
                    <a:pt x="154" y="7086"/>
                    <a:pt x="0" y="7211"/>
                    <a:pt x="53" y="7407"/>
                  </a:cubicBezTo>
                  <a:cubicBezTo>
                    <a:pt x="156" y="7824"/>
                    <a:pt x="433" y="8175"/>
                    <a:pt x="817" y="8372"/>
                  </a:cubicBezTo>
                  <a:cubicBezTo>
                    <a:pt x="747" y="8391"/>
                    <a:pt x="676" y="8405"/>
                    <a:pt x="601" y="8410"/>
                  </a:cubicBezTo>
                  <a:cubicBezTo>
                    <a:pt x="433" y="8433"/>
                    <a:pt x="301" y="8578"/>
                    <a:pt x="301" y="8752"/>
                  </a:cubicBezTo>
                  <a:lnTo>
                    <a:pt x="301" y="9361"/>
                  </a:lnTo>
                  <a:cubicBezTo>
                    <a:pt x="306" y="9669"/>
                    <a:pt x="560" y="9911"/>
                    <a:pt x="858" y="9911"/>
                  </a:cubicBezTo>
                  <a:cubicBezTo>
                    <a:pt x="886" y="9911"/>
                    <a:pt x="915" y="9909"/>
                    <a:pt x="943" y="9904"/>
                  </a:cubicBezTo>
                  <a:lnTo>
                    <a:pt x="948" y="9904"/>
                  </a:lnTo>
                  <a:cubicBezTo>
                    <a:pt x="953" y="10077"/>
                    <a:pt x="934" y="10822"/>
                    <a:pt x="344" y="10963"/>
                  </a:cubicBezTo>
                  <a:cubicBezTo>
                    <a:pt x="212" y="10991"/>
                    <a:pt x="123" y="11122"/>
                    <a:pt x="147" y="11253"/>
                  </a:cubicBezTo>
                  <a:cubicBezTo>
                    <a:pt x="166" y="11375"/>
                    <a:pt x="273" y="11464"/>
                    <a:pt x="395" y="11464"/>
                  </a:cubicBezTo>
                  <a:cubicBezTo>
                    <a:pt x="414" y="11464"/>
                    <a:pt x="433" y="11464"/>
                    <a:pt x="451" y="11459"/>
                  </a:cubicBezTo>
                  <a:cubicBezTo>
                    <a:pt x="1318" y="11258"/>
                    <a:pt x="1487" y="10307"/>
                    <a:pt x="1454" y="9829"/>
                  </a:cubicBezTo>
                  <a:cubicBezTo>
                    <a:pt x="1449" y="9801"/>
                    <a:pt x="1468" y="9773"/>
                    <a:pt x="1496" y="9768"/>
                  </a:cubicBezTo>
                  <a:cubicBezTo>
                    <a:pt x="2353" y="9492"/>
                    <a:pt x="3042" y="8953"/>
                    <a:pt x="3572" y="8396"/>
                  </a:cubicBezTo>
                  <a:cubicBezTo>
                    <a:pt x="3729" y="8232"/>
                    <a:pt x="3937" y="8150"/>
                    <a:pt x="4145" y="8150"/>
                  </a:cubicBezTo>
                  <a:cubicBezTo>
                    <a:pt x="4353" y="8150"/>
                    <a:pt x="4560" y="8232"/>
                    <a:pt x="4715" y="8396"/>
                  </a:cubicBezTo>
                  <a:cubicBezTo>
                    <a:pt x="5239" y="8948"/>
                    <a:pt x="5928" y="9478"/>
                    <a:pt x="6776" y="9759"/>
                  </a:cubicBezTo>
                  <a:cubicBezTo>
                    <a:pt x="6804" y="9768"/>
                    <a:pt x="6823" y="9796"/>
                    <a:pt x="6818" y="9824"/>
                  </a:cubicBezTo>
                  <a:lnTo>
                    <a:pt x="6818" y="9829"/>
                  </a:lnTo>
                  <a:cubicBezTo>
                    <a:pt x="6785" y="10302"/>
                    <a:pt x="6954" y="11258"/>
                    <a:pt x="7816" y="11459"/>
                  </a:cubicBezTo>
                  <a:cubicBezTo>
                    <a:pt x="7835" y="11464"/>
                    <a:pt x="7858" y="11464"/>
                    <a:pt x="7877" y="11464"/>
                  </a:cubicBezTo>
                  <a:cubicBezTo>
                    <a:pt x="7999" y="11464"/>
                    <a:pt x="8107" y="11375"/>
                    <a:pt x="8125" y="11253"/>
                  </a:cubicBezTo>
                  <a:cubicBezTo>
                    <a:pt x="8144" y="11117"/>
                    <a:pt x="8060" y="10991"/>
                    <a:pt x="7924" y="10963"/>
                  </a:cubicBezTo>
                  <a:cubicBezTo>
                    <a:pt x="7334" y="10822"/>
                    <a:pt x="7320" y="10073"/>
                    <a:pt x="7320" y="9904"/>
                  </a:cubicBezTo>
                  <a:lnTo>
                    <a:pt x="7352" y="9904"/>
                  </a:lnTo>
                  <a:cubicBezTo>
                    <a:pt x="7381" y="9909"/>
                    <a:pt x="7410" y="9911"/>
                    <a:pt x="7439" y="9911"/>
                  </a:cubicBezTo>
                  <a:cubicBezTo>
                    <a:pt x="7735" y="9911"/>
                    <a:pt x="7985" y="9673"/>
                    <a:pt x="7985" y="9365"/>
                  </a:cubicBezTo>
                  <a:lnTo>
                    <a:pt x="7989" y="8756"/>
                  </a:lnTo>
                  <a:cubicBezTo>
                    <a:pt x="7989" y="8583"/>
                    <a:pt x="7863" y="8438"/>
                    <a:pt x="7694" y="8414"/>
                  </a:cubicBezTo>
                  <a:cubicBezTo>
                    <a:pt x="7619" y="8405"/>
                    <a:pt x="7540" y="8391"/>
                    <a:pt x="7469" y="8372"/>
                  </a:cubicBezTo>
                  <a:cubicBezTo>
                    <a:pt x="7849" y="8175"/>
                    <a:pt x="8130" y="7824"/>
                    <a:pt x="8228" y="7402"/>
                  </a:cubicBezTo>
                  <a:cubicBezTo>
                    <a:pt x="8290" y="7201"/>
                    <a:pt x="8130" y="7070"/>
                    <a:pt x="7975" y="7070"/>
                  </a:cubicBezTo>
                  <a:cubicBezTo>
                    <a:pt x="7870" y="7070"/>
                    <a:pt x="7767" y="7131"/>
                    <a:pt x="7736" y="7271"/>
                  </a:cubicBezTo>
                  <a:cubicBezTo>
                    <a:pt x="7568" y="7899"/>
                    <a:pt x="7038" y="8002"/>
                    <a:pt x="6907" y="8016"/>
                  </a:cubicBezTo>
                  <a:cubicBezTo>
                    <a:pt x="6900" y="8018"/>
                    <a:pt x="6893" y="8020"/>
                    <a:pt x="6887" y="8020"/>
                  </a:cubicBezTo>
                  <a:cubicBezTo>
                    <a:pt x="6880" y="8020"/>
                    <a:pt x="6874" y="8018"/>
                    <a:pt x="6870" y="8016"/>
                  </a:cubicBezTo>
                  <a:lnTo>
                    <a:pt x="6814" y="8007"/>
                  </a:lnTo>
                  <a:cubicBezTo>
                    <a:pt x="6650" y="7988"/>
                    <a:pt x="6495" y="7922"/>
                    <a:pt x="6359" y="7824"/>
                  </a:cubicBezTo>
                  <a:cubicBezTo>
                    <a:pt x="5778" y="7374"/>
                    <a:pt x="5347" y="6784"/>
                    <a:pt x="5094" y="6386"/>
                  </a:cubicBezTo>
                  <a:cubicBezTo>
                    <a:pt x="4972" y="6184"/>
                    <a:pt x="4911" y="5959"/>
                    <a:pt x="4911" y="5725"/>
                  </a:cubicBezTo>
                  <a:lnTo>
                    <a:pt x="4911" y="745"/>
                  </a:lnTo>
                  <a:cubicBezTo>
                    <a:pt x="4911" y="333"/>
                    <a:pt x="4574" y="0"/>
                    <a:pt x="4162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450;p22">
            <a:extLst>
              <a:ext uri="{FF2B5EF4-FFF2-40B4-BE49-F238E27FC236}">
                <a16:creationId xmlns:a16="http://schemas.microsoft.com/office/drawing/2014/main" id="{C81C2AD7-FC64-4E92-92CA-2639235425DD}"/>
              </a:ext>
            </a:extLst>
          </p:cNvPr>
          <p:cNvSpPr txBox="1">
            <a:spLocks/>
          </p:cNvSpPr>
          <p:nvPr/>
        </p:nvSpPr>
        <p:spPr>
          <a:xfrm>
            <a:off x="2204119" y="2785439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exend Deca"/>
              <a:buNone/>
              <a:defRPr sz="18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File Handling</a:t>
            </a: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8A8AFD0-7CA7-4437-BEC2-A890904269F5}"/>
              </a:ext>
            </a:extLst>
          </p:cNvPr>
          <p:cNvSpPr/>
          <p:nvPr/>
        </p:nvSpPr>
        <p:spPr>
          <a:xfrm>
            <a:off x="2585552" y="3560158"/>
            <a:ext cx="1128001" cy="11687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7" name="Google Shape;3748;p47">
            <a:extLst>
              <a:ext uri="{FF2B5EF4-FFF2-40B4-BE49-F238E27FC236}">
                <a16:creationId xmlns:a16="http://schemas.microsoft.com/office/drawing/2014/main" id="{42D1FB18-C0C2-44A6-8B5A-D2F714CC1794}"/>
              </a:ext>
            </a:extLst>
          </p:cNvPr>
          <p:cNvGrpSpPr/>
          <p:nvPr/>
        </p:nvGrpSpPr>
        <p:grpSpPr>
          <a:xfrm>
            <a:off x="2848713" y="3764835"/>
            <a:ext cx="668607" cy="844430"/>
            <a:chOff x="889050" y="1627925"/>
            <a:chExt cx="279950" cy="422825"/>
          </a:xfrm>
        </p:grpSpPr>
        <p:sp>
          <p:nvSpPr>
            <p:cNvPr id="368" name="Google Shape;3749;p47">
              <a:extLst>
                <a:ext uri="{FF2B5EF4-FFF2-40B4-BE49-F238E27FC236}">
                  <a16:creationId xmlns:a16="http://schemas.microsoft.com/office/drawing/2014/main" id="{E820E90F-0E65-43B4-927C-1CCA456EB697}"/>
                </a:ext>
              </a:extLst>
            </p:cNvPr>
            <p:cNvSpPr/>
            <p:nvPr/>
          </p:nvSpPr>
          <p:spPr>
            <a:xfrm>
              <a:off x="950425" y="1627925"/>
              <a:ext cx="51550" cy="140575"/>
            </a:xfrm>
            <a:custGeom>
              <a:avLst/>
              <a:gdLst/>
              <a:ahLst/>
              <a:cxnLst/>
              <a:rect l="l" t="t" r="r" b="b"/>
              <a:pathLst>
                <a:path w="2062" h="5623" extrusionOk="0">
                  <a:moveTo>
                    <a:pt x="1031" y="0"/>
                  </a:moveTo>
                  <a:cubicBezTo>
                    <a:pt x="455" y="0"/>
                    <a:pt x="0" y="488"/>
                    <a:pt x="38" y="1064"/>
                  </a:cubicBezTo>
                  <a:lnTo>
                    <a:pt x="38" y="5622"/>
                  </a:lnTo>
                  <a:cubicBezTo>
                    <a:pt x="347" y="5130"/>
                    <a:pt x="886" y="4831"/>
                    <a:pt x="1467" y="4831"/>
                  </a:cubicBezTo>
                  <a:cubicBezTo>
                    <a:pt x="1659" y="4831"/>
                    <a:pt x="1846" y="4863"/>
                    <a:pt x="2024" y="4929"/>
                  </a:cubicBezTo>
                  <a:lnTo>
                    <a:pt x="2024" y="1064"/>
                  </a:lnTo>
                  <a:cubicBezTo>
                    <a:pt x="2062" y="488"/>
                    <a:pt x="1607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750;p47">
              <a:extLst>
                <a:ext uri="{FF2B5EF4-FFF2-40B4-BE49-F238E27FC236}">
                  <a16:creationId xmlns:a16="http://schemas.microsoft.com/office/drawing/2014/main" id="{1E013134-1CEA-407B-9E46-49C6F822FC14}"/>
                </a:ext>
              </a:extLst>
            </p:cNvPr>
            <p:cNvSpPr/>
            <p:nvPr/>
          </p:nvSpPr>
          <p:spPr>
            <a:xfrm>
              <a:off x="951350" y="1727825"/>
              <a:ext cx="49700" cy="40675"/>
            </a:xfrm>
            <a:custGeom>
              <a:avLst/>
              <a:gdLst/>
              <a:ahLst/>
              <a:cxnLst/>
              <a:rect l="l" t="t" r="r" b="b"/>
              <a:pathLst>
                <a:path w="1988" h="1627" extrusionOk="0">
                  <a:moveTo>
                    <a:pt x="1430" y="1"/>
                  </a:moveTo>
                  <a:cubicBezTo>
                    <a:pt x="849" y="1"/>
                    <a:pt x="310" y="296"/>
                    <a:pt x="1" y="788"/>
                  </a:cubicBezTo>
                  <a:lnTo>
                    <a:pt x="1" y="1626"/>
                  </a:lnTo>
                  <a:cubicBezTo>
                    <a:pt x="310" y="1134"/>
                    <a:pt x="849" y="835"/>
                    <a:pt x="1430" y="835"/>
                  </a:cubicBezTo>
                  <a:cubicBezTo>
                    <a:pt x="1617" y="835"/>
                    <a:pt x="1809" y="867"/>
                    <a:pt x="1987" y="933"/>
                  </a:cubicBezTo>
                  <a:lnTo>
                    <a:pt x="1987" y="94"/>
                  </a:lnTo>
                  <a:cubicBezTo>
                    <a:pt x="1809" y="33"/>
                    <a:pt x="1622" y="1"/>
                    <a:pt x="143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51;p47">
              <a:extLst>
                <a:ext uri="{FF2B5EF4-FFF2-40B4-BE49-F238E27FC236}">
                  <a16:creationId xmlns:a16="http://schemas.microsoft.com/office/drawing/2014/main" id="{2053B0ED-3755-46DD-B20A-3AD7906B5601}"/>
                </a:ext>
              </a:extLst>
            </p:cNvPr>
            <p:cNvSpPr/>
            <p:nvPr/>
          </p:nvSpPr>
          <p:spPr>
            <a:xfrm>
              <a:off x="889050" y="1671350"/>
              <a:ext cx="236500" cy="379400"/>
            </a:xfrm>
            <a:custGeom>
              <a:avLst/>
              <a:gdLst/>
              <a:ahLst/>
              <a:cxnLst/>
              <a:rect l="l" t="t" r="r" b="b"/>
              <a:pathLst>
                <a:path w="9460" h="15176" extrusionOk="0">
                  <a:moveTo>
                    <a:pt x="1813" y="10941"/>
                  </a:moveTo>
                  <a:cubicBezTo>
                    <a:pt x="2249" y="10941"/>
                    <a:pt x="2600" y="11292"/>
                    <a:pt x="2600" y="11728"/>
                  </a:cubicBezTo>
                  <a:lnTo>
                    <a:pt x="2600" y="13180"/>
                  </a:lnTo>
                  <a:cubicBezTo>
                    <a:pt x="2600" y="13616"/>
                    <a:pt x="2249" y="13967"/>
                    <a:pt x="1813" y="13967"/>
                  </a:cubicBezTo>
                  <a:cubicBezTo>
                    <a:pt x="1378" y="13967"/>
                    <a:pt x="1026" y="13616"/>
                    <a:pt x="1026" y="13180"/>
                  </a:cubicBezTo>
                  <a:lnTo>
                    <a:pt x="1026" y="11728"/>
                  </a:lnTo>
                  <a:cubicBezTo>
                    <a:pt x="1026" y="11292"/>
                    <a:pt x="1378" y="10941"/>
                    <a:pt x="1813" y="10941"/>
                  </a:cubicBezTo>
                  <a:close/>
                  <a:moveTo>
                    <a:pt x="8370" y="0"/>
                  </a:moveTo>
                  <a:cubicBezTo>
                    <a:pt x="8116" y="0"/>
                    <a:pt x="7862" y="98"/>
                    <a:pt x="7670" y="292"/>
                  </a:cubicBezTo>
                  <a:lnTo>
                    <a:pt x="4681" y="3281"/>
                  </a:lnTo>
                  <a:cubicBezTo>
                    <a:pt x="4439" y="3159"/>
                    <a:pt x="4178" y="3100"/>
                    <a:pt x="3921" y="3100"/>
                  </a:cubicBezTo>
                  <a:cubicBezTo>
                    <a:pt x="3426" y="3100"/>
                    <a:pt x="2941" y="3318"/>
                    <a:pt x="2615" y="3721"/>
                  </a:cubicBezTo>
                  <a:cubicBezTo>
                    <a:pt x="2113" y="4335"/>
                    <a:pt x="2104" y="5211"/>
                    <a:pt x="2596" y="5834"/>
                  </a:cubicBezTo>
                  <a:lnTo>
                    <a:pt x="2596" y="9905"/>
                  </a:lnTo>
                  <a:cubicBezTo>
                    <a:pt x="2352" y="9788"/>
                    <a:pt x="2080" y="9727"/>
                    <a:pt x="1809" y="9727"/>
                  </a:cubicBezTo>
                  <a:cubicBezTo>
                    <a:pt x="811" y="9727"/>
                    <a:pt x="0" y="10538"/>
                    <a:pt x="0" y="11540"/>
                  </a:cubicBezTo>
                  <a:lnTo>
                    <a:pt x="0" y="13368"/>
                  </a:lnTo>
                  <a:cubicBezTo>
                    <a:pt x="0" y="14365"/>
                    <a:pt x="811" y="15176"/>
                    <a:pt x="1809" y="15176"/>
                  </a:cubicBezTo>
                  <a:cubicBezTo>
                    <a:pt x="2811" y="15176"/>
                    <a:pt x="3622" y="14365"/>
                    <a:pt x="3622" y="13368"/>
                  </a:cubicBezTo>
                  <a:lnTo>
                    <a:pt x="3622" y="6443"/>
                  </a:lnTo>
                  <a:cubicBezTo>
                    <a:pt x="3720" y="6462"/>
                    <a:pt x="3819" y="6471"/>
                    <a:pt x="3922" y="6471"/>
                  </a:cubicBezTo>
                  <a:cubicBezTo>
                    <a:pt x="4685" y="6471"/>
                    <a:pt x="5355" y="5956"/>
                    <a:pt x="5552" y="5216"/>
                  </a:cubicBezTo>
                  <a:lnTo>
                    <a:pt x="9075" y="1697"/>
                  </a:lnTo>
                  <a:cubicBezTo>
                    <a:pt x="9459" y="1309"/>
                    <a:pt x="9459" y="681"/>
                    <a:pt x="9070" y="292"/>
                  </a:cubicBezTo>
                  <a:cubicBezTo>
                    <a:pt x="8878" y="98"/>
                    <a:pt x="8624" y="0"/>
                    <a:pt x="8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52;p47">
              <a:extLst>
                <a:ext uri="{FF2B5EF4-FFF2-40B4-BE49-F238E27FC236}">
                  <a16:creationId xmlns:a16="http://schemas.microsoft.com/office/drawing/2014/main" id="{7D644B31-E4FB-430A-ACA6-461BF261692B}"/>
                </a:ext>
              </a:extLst>
            </p:cNvPr>
            <p:cNvSpPr/>
            <p:nvPr/>
          </p:nvSpPr>
          <p:spPr>
            <a:xfrm>
              <a:off x="997625" y="1817650"/>
              <a:ext cx="171375" cy="222350"/>
            </a:xfrm>
            <a:custGeom>
              <a:avLst/>
              <a:gdLst/>
              <a:ahLst/>
              <a:cxnLst/>
              <a:rect l="l" t="t" r="r" b="b"/>
              <a:pathLst>
                <a:path w="6855" h="8894" extrusionOk="0">
                  <a:moveTo>
                    <a:pt x="4668" y="5935"/>
                  </a:moveTo>
                  <a:cubicBezTo>
                    <a:pt x="5148" y="5935"/>
                    <a:pt x="5608" y="6307"/>
                    <a:pt x="5608" y="6869"/>
                  </a:cubicBezTo>
                  <a:cubicBezTo>
                    <a:pt x="5608" y="7384"/>
                    <a:pt x="5191" y="7801"/>
                    <a:pt x="4676" y="7801"/>
                  </a:cubicBezTo>
                  <a:cubicBezTo>
                    <a:pt x="3847" y="7801"/>
                    <a:pt x="3430" y="6799"/>
                    <a:pt x="4015" y="6209"/>
                  </a:cubicBezTo>
                  <a:cubicBezTo>
                    <a:pt x="4206" y="6020"/>
                    <a:pt x="4439" y="5935"/>
                    <a:pt x="4668" y="5935"/>
                  </a:cubicBezTo>
                  <a:close/>
                  <a:moveTo>
                    <a:pt x="881" y="1"/>
                  </a:moveTo>
                  <a:cubicBezTo>
                    <a:pt x="656" y="277"/>
                    <a:pt x="347" y="474"/>
                    <a:pt x="0" y="563"/>
                  </a:cubicBezTo>
                  <a:lnTo>
                    <a:pt x="2216" y="5951"/>
                  </a:lnTo>
                  <a:cubicBezTo>
                    <a:pt x="2413" y="6415"/>
                    <a:pt x="2577" y="6893"/>
                    <a:pt x="2703" y="7384"/>
                  </a:cubicBezTo>
                  <a:cubicBezTo>
                    <a:pt x="2940" y="8274"/>
                    <a:pt x="3744" y="8893"/>
                    <a:pt x="4664" y="8893"/>
                  </a:cubicBezTo>
                  <a:cubicBezTo>
                    <a:pt x="4674" y="8893"/>
                    <a:pt x="4684" y="8893"/>
                    <a:pt x="4695" y="8893"/>
                  </a:cubicBezTo>
                  <a:cubicBezTo>
                    <a:pt x="5622" y="8884"/>
                    <a:pt x="6428" y="8237"/>
                    <a:pt x="6639" y="7333"/>
                  </a:cubicBezTo>
                  <a:cubicBezTo>
                    <a:pt x="6854" y="6429"/>
                    <a:pt x="6423" y="5492"/>
                    <a:pt x="5599" y="5065"/>
                  </a:cubicBezTo>
                  <a:cubicBezTo>
                    <a:pt x="5302" y="4911"/>
                    <a:pt x="4982" y="4837"/>
                    <a:pt x="4665" y="4837"/>
                  </a:cubicBezTo>
                  <a:cubicBezTo>
                    <a:pt x="4096" y="4837"/>
                    <a:pt x="3538" y="5076"/>
                    <a:pt x="3144" y="5525"/>
                  </a:cubicBezTo>
                  <a:lnTo>
                    <a:pt x="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53;p47">
              <a:extLst>
                <a:ext uri="{FF2B5EF4-FFF2-40B4-BE49-F238E27FC236}">
                  <a16:creationId xmlns:a16="http://schemas.microsoft.com/office/drawing/2014/main" id="{3EBD39F1-4BFF-4B7D-B0EA-32B82AD667F8}"/>
                </a:ext>
              </a:extLst>
            </p:cNvPr>
            <p:cNvSpPr/>
            <p:nvPr/>
          </p:nvSpPr>
          <p:spPr>
            <a:xfrm>
              <a:off x="997725" y="1817650"/>
              <a:ext cx="29550" cy="32125"/>
            </a:xfrm>
            <a:custGeom>
              <a:avLst/>
              <a:gdLst/>
              <a:ahLst/>
              <a:cxnLst/>
              <a:rect l="l" t="t" r="r" b="b"/>
              <a:pathLst>
                <a:path w="1182" h="1285" extrusionOk="0">
                  <a:moveTo>
                    <a:pt x="882" y="1"/>
                  </a:moveTo>
                  <a:cubicBezTo>
                    <a:pt x="652" y="277"/>
                    <a:pt x="348" y="474"/>
                    <a:pt x="1" y="563"/>
                  </a:cubicBezTo>
                  <a:lnTo>
                    <a:pt x="296" y="1285"/>
                  </a:lnTo>
                  <a:cubicBezTo>
                    <a:pt x="638" y="1200"/>
                    <a:pt x="947" y="1013"/>
                    <a:pt x="1182" y="746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54;p47">
              <a:extLst>
                <a:ext uri="{FF2B5EF4-FFF2-40B4-BE49-F238E27FC236}">
                  <a16:creationId xmlns:a16="http://schemas.microsoft.com/office/drawing/2014/main" id="{BFD0355B-F850-426C-9AA7-218DA74B321C}"/>
                </a:ext>
              </a:extLst>
            </p:cNvPr>
            <p:cNvSpPr/>
            <p:nvPr/>
          </p:nvSpPr>
          <p:spPr>
            <a:xfrm>
              <a:off x="967050" y="1776075"/>
              <a:ext cx="35625" cy="30575"/>
            </a:xfrm>
            <a:custGeom>
              <a:avLst/>
              <a:gdLst/>
              <a:ahLst/>
              <a:cxnLst/>
              <a:rect l="l" t="t" r="r" b="b"/>
              <a:pathLst>
                <a:path w="1425" h="1223" extrusionOk="0">
                  <a:moveTo>
                    <a:pt x="816" y="1"/>
                  </a:moveTo>
                  <a:cubicBezTo>
                    <a:pt x="272" y="1"/>
                    <a:pt x="0" y="657"/>
                    <a:pt x="385" y="1041"/>
                  </a:cubicBezTo>
                  <a:cubicBezTo>
                    <a:pt x="509" y="1167"/>
                    <a:pt x="662" y="1223"/>
                    <a:pt x="812" y="1223"/>
                  </a:cubicBezTo>
                  <a:cubicBezTo>
                    <a:pt x="1125" y="1223"/>
                    <a:pt x="1425" y="977"/>
                    <a:pt x="1425" y="610"/>
                  </a:cubicBezTo>
                  <a:cubicBezTo>
                    <a:pt x="1425" y="273"/>
                    <a:pt x="1153" y="1"/>
                    <a:pt x="816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3" name="Google Shape;2733;p41"/>
          <p:cNvCxnSpPr/>
          <p:nvPr/>
        </p:nvCxnSpPr>
        <p:spPr>
          <a:xfrm rot="10800000">
            <a:off x="672940" y="4115375"/>
            <a:ext cx="531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8" name="Google Shape;2828;p41"/>
          <p:cNvSpPr txBox="1">
            <a:spLocks noGrp="1"/>
          </p:cNvSpPr>
          <p:nvPr>
            <p:ph type="ctrTitle"/>
          </p:nvPr>
        </p:nvSpPr>
        <p:spPr>
          <a:xfrm>
            <a:off x="831200" y="-385502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Doctor</a:t>
            </a:r>
            <a:endParaRPr sz="2800" dirty="0"/>
          </a:p>
        </p:txBody>
      </p:sp>
      <p:sp>
        <p:nvSpPr>
          <p:cNvPr id="2829" name="Google Shape;2829;p41"/>
          <p:cNvSpPr txBox="1">
            <a:spLocks noGrp="1"/>
          </p:cNvSpPr>
          <p:nvPr>
            <p:ph type="subTitle" idx="1"/>
          </p:nvPr>
        </p:nvSpPr>
        <p:spPr>
          <a:xfrm>
            <a:off x="831200" y="1552224"/>
            <a:ext cx="3081600" cy="20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Reading doctor’s data from the dataset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Add a Doctor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Check for available Doctors at that particular time.</a:t>
            </a:r>
            <a:endParaRPr sz="1600" dirty="0"/>
          </a:p>
        </p:txBody>
      </p:sp>
      <p:grpSp>
        <p:nvGrpSpPr>
          <p:cNvPr id="102" name="Google Shape;3011;p44">
            <a:extLst>
              <a:ext uri="{FF2B5EF4-FFF2-40B4-BE49-F238E27FC236}">
                <a16:creationId xmlns:a16="http://schemas.microsoft.com/office/drawing/2014/main" id="{DC40A840-CB6E-4221-B8C9-1B3ECDE96A9A}"/>
              </a:ext>
            </a:extLst>
          </p:cNvPr>
          <p:cNvGrpSpPr/>
          <p:nvPr/>
        </p:nvGrpSpPr>
        <p:grpSpPr>
          <a:xfrm>
            <a:off x="6504276" y="673460"/>
            <a:ext cx="1592432" cy="4041607"/>
            <a:chOff x="4369675" y="3898050"/>
            <a:chExt cx="620275" cy="1574325"/>
          </a:xfrm>
        </p:grpSpPr>
        <p:sp>
          <p:nvSpPr>
            <p:cNvPr id="103" name="Google Shape;3012;p44">
              <a:extLst>
                <a:ext uri="{FF2B5EF4-FFF2-40B4-BE49-F238E27FC236}">
                  <a16:creationId xmlns:a16="http://schemas.microsoft.com/office/drawing/2014/main" id="{989C0BA1-9FBF-4E76-B648-9D8FCCDEAE5F}"/>
                </a:ext>
              </a:extLst>
            </p:cNvPr>
            <p:cNvSpPr/>
            <p:nvPr/>
          </p:nvSpPr>
          <p:spPr>
            <a:xfrm>
              <a:off x="4671075" y="4349050"/>
              <a:ext cx="56925" cy="135325"/>
            </a:xfrm>
            <a:custGeom>
              <a:avLst/>
              <a:gdLst/>
              <a:ahLst/>
              <a:cxnLst/>
              <a:rect l="l" t="t" r="r" b="b"/>
              <a:pathLst>
                <a:path w="2277" h="5413" extrusionOk="0">
                  <a:moveTo>
                    <a:pt x="1" y="1"/>
                  </a:moveTo>
                  <a:lnTo>
                    <a:pt x="37" y="5242"/>
                  </a:lnTo>
                  <a:lnTo>
                    <a:pt x="32" y="5318"/>
                  </a:lnTo>
                  <a:cubicBezTo>
                    <a:pt x="482" y="5341"/>
                    <a:pt x="905" y="5372"/>
                    <a:pt x="1274" y="5413"/>
                  </a:cubicBezTo>
                  <a:lnTo>
                    <a:pt x="2277" y="1422"/>
                  </a:lnTo>
                  <a:lnTo>
                    <a:pt x="2277" y="1422"/>
                  </a:lnTo>
                  <a:cubicBezTo>
                    <a:pt x="2256" y="1428"/>
                    <a:pt x="2233" y="1431"/>
                    <a:pt x="2209" y="1431"/>
                  </a:cubicBezTo>
                  <a:cubicBezTo>
                    <a:pt x="1730" y="1431"/>
                    <a:pt x="475" y="407"/>
                    <a:pt x="1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13;p44">
              <a:extLst>
                <a:ext uri="{FF2B5EF4-FFF2-40B4-BE49-F238E27FC236}">
                  <a16:creationId xmlns:a16="http://schemas.microsoft.com/office/drawing/2014/main" id="{38132BBE-C2C2-494A-861F-8B8D0080BD61}"/>
                </a:ext>
              </a:extLst>
            </p:cNvPr>
            <p:cNvSpPr/>
            <p:nvPr/>
          </p:nvSpPr>
          <p:spPr>
            <a:xfrm>
              <a:off x="4573675" y="4322975"/>
              <a:ext cx="98325" cy="159050"/>
            </a:xfrm>
            <a:custGeom>
              <a:avLst/>
              <a:gdLst/>
              <a:ahLst/>
              <a:cxnLst/>
              <a:rect l="l" t="t" r="r" b="b"/>
              <a:pathLst>
                <a:path w="3933" h="6362" extrusionOk="0">
                  <a:moveTo>
                    <a:pt x="19" y="0"/>
                  </a:moveTo>
                  <a:lnTo>
                    <a:pt x="1" y="36"/>
                  </a:lnTo>
                  <a:lnTo>
                    <a:pt x="2241" y="6267"/>
                  </a:lnTo>
                  <a:lnTo>
                    <a:pt x="2241" y="6325"/>
                  </a:lnTo>
                  <a:cubicBezTo>
                    <a:pt x="2358" y="6323"/>
                    <a:pt x="2475" y="6323"/>
                    <a:pt x="2591" y="6323"/>
                  </a:cubicBezTo>
                  <a:cubicBezTo>
                    <a:pt x="3046" y="6323"/>
                    <a:pt x="3498" y="6336"/>
                    <a:pt x="3928" y="6361"/>
                  </a:cubicBezTo>
                  <a:lnTo>
                    <a:pt x="3933" y="6285"/>
                  </a:lnTo>
                  <a:lnTo>
                    <a:pt x="3897" y="1044"/>
                  </a:lnTo>
                  <a:cubicBezTo>
                    <a:pt x="3780" y="945"/>
                    <a:pt x="3712" y="882"/>
                    <a:pt x="3712" y="882"/>
                  </a:cubicBezTo>
                  <a:cubicBezTo>
                    <a:pt x="3712" y="882"/>
                    <a:pt x="2093" y="2389"/>
                    <a:pt x="1688" y="2465"/>
                  </a:cubicBezTo>
                  <a:cubicBezTo>
                    <a:pt x="1682" y="2467"/>
                    <a:pt x="1676" y="2467"/>
                    <a:pt x="1669" y="2467"/>
                  </a:cubicBezTo>
                  <a:cubicBezTo>
                    <a:pt x="1254" y="2467"/>
                    <a:pt x="149" y="149"/>
                    <a:pt x="149" y="149"/>
                  </a:cubicBezTo>
                  <a:lnTo>
                    <a:pt x="181" y="81"/>
                  </a:lnTo>
                  <a:cubicBezTo>
                    <a:pt x="127" y="54"/>
                    <a:pt x="73" y="27"/>
                    <a:pt x="1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14;p44">
              <a:extLst>
                <a:ext uri="{FF2B5EF4-FFF2-40B4-BE49-F238E27FC236}">
                  <a16:creationId xmlns:a16="http://schemas.microsoft.com/office/drawing/2014/main" id="{D9FD75C8-A3CE-4A4F-BF7D-6EE3571348E2}"/>
                </a:ext>
              </a:extLst>
            </p:cNvPr>
            <p:cNvSpPr/>
            <p:nvPr/>
          </p:nvSpPr>
          <p:spPr>
            <a:xfrm>
              <a:off x="4671075" y="4323750"/>
              <a:ext cx="78975" cy="61100"/>
            </a:xfrm>
            <a:custGeom>
              <a:avLst/>
              <a:gdLst/>
              <a:ahLst/>
              <a:cxnLst/>
              <a:rect l="l" t="t" r="r" b="b"/>
              <a:pathLst>
                <a:path w="3159" h="2444" extrusionOk="0">
                  <a:moveTo>
                    <a:pt x="3136" y="1"/>
                  </a:moveTo>
                  <a:cubicBezTo>
                    <a:pt x="2380" y="442"/>
                    <a:pt x="1431" y="761"/>
                    <a:pt x="257" y="851"/>
                  </a:cubicBezTo>
                  <a:cubicBezTo>
                    <a:pt x="171" y="855"/>
                    <a:pt x="86" y="855"/>
                    <a:pt x="1" y="855"/>
                  </a:cubicBezTo>
                  <a:lnTo>
                    <a:pt x="1" y="1013"/>
                  </a:lnTo>
                  <a:cubicBezTo>
                    <a:pt x="475" y="1419"/>
                    <a:pt x="1726" y="2443"/>
                    <a:pt x="2208" y="2443"/>
                  </a:cubicBezTo>
                  <a:cubicBezTo>
                    <a:pt x="2233" y="2443"/>
                    <a:pt x="2256" y="2440"/>
                    <a:pt x="2277" y="2434"/>
                  </a:cubicBezTo>
                  <a:cubicBezTo>
                    <a:pt x="2790" y="2286"/>
                    <a:pt x="3159" y="46"/>
                    <a:pt x="3159" y="46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15;p44">
              <a:extLst>
                <a:ext uri="{FF2B5EF4-FFF2-40B4-BE49-F238E27FC236}">
                  <a16:creationId xmlns:a16="http://schemas.microsoft.com/office/drawing/2014/main" id="{736C7EF4-C57B-4D1A-A61C-859AAEA3EE2A}"/>
                </a:ext>
              </a:extLst>
            </p:cNvPr>
            <p:cNvSpPr/>
            <p:nvPr/>
          </p:nvSpPr>
          <p:spPr>
            <a:xfrm>
              <a:off x="4577400" y="4325000"/>
              <a:ext cx="89100" cy="59675"/>
            </a:xfrm>
            <a:custGeom>
              <a:avLst/>
              <a:gdLst/>
              <a:ahLst/>
              <a:cxnLst/>
              <a:rect l="l" t="t" r="r" b="b"/>
              <a:pathLst>
                <a:path w="3564" h="2387" extrusionOk="0">
                  <a:moveTo>
                    <a:pt x="32" y="0"/>
                  </a:moveTo>
                  <a:lnTo>
                    <a:pt x="0" y="68"/>
                  </a:lnTo>
                  <a:cubicBezTo>
                    <a:pt x="0" y="68"/>
                    <a:pt x="1100" y="2386"/>
                    <a:pt x="1520" y="2386"/>
                  </a:cubicBezTo>
                  <a:cubicBezTo>
                    <a:pt x="1527" y="2386"/>
                    <a:pt x="1533" y="2386"/>
                    <a:pt x="1539" y="2384"/>
                  </a:cubicBezTo>
                  <a:cubicBezTo>
                    <a:pt x="1944" y="2308"/>
                    <a:pt x="3563" y="801"/>
                    <a:pt x="3563" y="801"/>
                  </a:cubicBezTo>
                  <a:cubicBezTo>
                    <a:pt x="2133" y="769"/>
                    <a:pt x="967" y="450"/>
                    <a:pt x="32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16;p44">
              <a:extLst>
                <a:ext uri="{FF2B5EF4-FFF2-40B4-BE49-F238E27FC236}">
                  <a16:creationId xmlns:a16="http://schemas.microsoft.com/office/drawing/2014/main" id="{D87A3849-1C50-4D0D-9830-81607C463ECD}"/>
                </a:ext>
              </a:extLst>
            </p:cNvPr>
            <p:cNvSpPr/>
            <p:nvPr/>
          </p:nvSpPr>
          <p:spPr>
            <a:xfrm>
              <a:off x="4733050" y="5437150"/>
              <a:ext cx="95400" cy="35225"/>
            </a:xfrm>
            <a:custGeom>
              <a:avLst/>
              <a:gdLst/>
              <a:ahLst/>
              <a:cxnLst/>
              <a:rect l="l" t="t" r="r" b="b"/>
              <a:pathLst>
                <a:path w="3816" h="1409" extrusionOk="0">
                  <a:moveTo>
                    <a:pt x="2596" y="1"/>
                  </a:moveTo>
                  <a:cubicBezTo>
                    <a:pt x="2433" y="106"/>
                    <a:pt x="1043" y="119"/>
                    <a:pt x="374" y="119"/>
                  </a:cubicBezTo>
                  <a:cubicBezTo>
                    <a:pt x="159" y="119"/>
                    <a:pt x="18" y="118"/>
                    <a:pt x="18" y="118"/>
                  </a:cubicBezTo>
                  <a:lnTo>
                    <a:pt x="0" y="118"/>
                  </a:lnTo>
                  <a:cubicBezTo>
                    <a:pt x="18" y="617"/>
                    <a:pt x="32" y="919"/>
                    <a:pt x="32" y="964"/>
                  </a:cubicBezTo>
                  <a:cubicBezTo>
                    <a:pt x="32" y="1213"/>
                    <a:pt x="1641" y="1409"/>
                    <a:pt x="2760" y="1409"/>
                  </a:cubicBezTo>
                  <a:cubicBezTo>
                    <a:pt x="3357" y="1409"/>
                    <a:pt x="3815" y="1353"/>
                    <a:pt x="3815" y="1220"/>
                  </a:cubicBezTo>
                  <a:cubicBezTo>
                    <a:pt x="3815" y="833"/>
                    <a:pt x="2596" y="1"/>
                    <a:pt x="25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17;p44">
              <a:extLst>
                <a:ext uri="{FF2B5EF4-FFF2-40B4-BE49-F238E27FC236}">
                  <a16:creationId xmlns:a16="http://schemas.microsoft.com/office/drawing/2014/main" id="{A68DBC5E-CE34-4970-A6CB-BF2444C83401}"/>
                </a:ext>
              </a:extLst>
            </p:cNvPr>
            <p:cNvSpPr/>
            <p:nvPr/>
          </p:nvSpPr>
          <p:spPr>
            <a:xfrm>
              <a:off x="4533425" y="5432325"/>
              <a:ext cx="94600" cy="35225"/>
            </a:xfrm>
            <a:custGeom>
              <a:avLst/>
              <a:gdLst/>
              <a:ahLst/>
              <a:cxnLst/>
              <a:rect l="l" t="t" r="r" b="b"/>
              <a:pathLst>
                <a:path w="3784" h="1409" extrusionOk="0">
                  <a:moveTo>
                    <a:pt x="1219" y="1"/>
                  </a:moveTo>
                  <a:cubicBezTo>
                    <a:pt x="1219" y="1"/>
                    <a:pt x="0" y="833"/>
                    <a:pt x="0" y="1220"/>
                  </a:cubicBezTo>
                  <a:cubicBezTo>
                    <a:pt x="0" y="1353"/>
                    <a:pt x="458" y="1408"/>
                    <a:pt x="1055" y="1408"/>
                  </a:cubicBezTo>
                  <a:cubicBezTo>
                    <a:pt x="2175" y="1408"/>
                    <a:pt x="3784" y="1213"/>
                    <a:pt x="3784" y="963"/>
                  </a:cubicBezTo>
                  <a:lnTo>
                    <a:pt x="3784" y="55"/>
                  </a:lnTo>
                  <a:lnTo>
                    <a:pt x="3779" y="59"/>
                  </a:lnTo>
                  <a:cubicBezTo>
                    <a:pt x="3698" y="85"/>
                    <a:pt x="3502" y="95"/>
                    <a:pt x="3254" y="95"/>
                  </a:cubicBezTo>
                  <a:cubicBezTo>
                    <a:pt x="2489" y="95"/>
                    <a:pt x="1219" y="1"/>
                    <a:pt x="1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018;p44">
              <a:extLst>
                <a:ext uri="{FF2B5EF4-FFF2-40B4-BE49-F238E27FC236}">
                  <a16:creationId xmlns:a16="http://schemas.microsoft.com/office/drawing/2014/main" id="{F42D1B51-B14F-4377-B172-1A3518EF588F}"/>
                </a:ext>
              </a:extLst>
            </p:cNvPr>
            <p:cNvSpPr/>
            <p:nvPr/>
          </p:nvSpPr>
          <p:spPr>
            <a:xfrm>
              <a:off x="4723475" y="5190525"/>
              <a:ext cx="101925" cy="249625"/>
            </a:xfrm>
            <a:custGeom>
              <a:avLst/>
              <a:gdLst/>
              <a:ahLst/>
              <a:cxnLst/>
              <a:rect l="l" t="t" r="r" b="b"/>
              <a:pathLst>
                <a:path w="4077" h="9985" extrusionOk="0">
                  <a:moveTo>
                    <a:pt x="4077" y="1"/>
                  </a:moveTo>
                  <a:cubicBezTo>
                    <a:pt x="2916" y="167"/>
                    <a:pt x="1499" y="288"/>
                    <a:pt x="1" y="356"/>
                  </a:cubicBezTo>
                  <a:cubicBezTo>
                    <a:pt x="149" y="4243"/>
                    <a:pt x="311" y="8273"/>
                    <a:pt x="383" y="9983"/>
                  </a:cubicBezTo>
                  <a:lnTo>
                    <a:pt x="397" y="9983"/>
                  </a:lnTo>
                  <a:cubicBezTo>
                    <a:pt x="397" y="9983"/>
                    <a:pt x="538" y="9984"/>
                    <a:pt x="754" y="9984"/>
                  </a:cubicBezTo>
                  <a:cubicBezTo>
                    <a:pt x="1423" y="9984"/>
                    <a:pt x="2816" y="9971"/>
                    <a:pt x="2979" y="9866"/>
                  </a:cubicBezTo>
                  <a:cubicBezTo>
                    <a:pt x="3483" y="6240"/>
                    <a:pt x="3829" y="3082"/>
                    <a:pt x="4077" y="23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019;p44">
              <a:extLst>
                <a:ext uri="{FF2B5EF4-FFF2-40B4-BE49-F238E27FC236}">
                  <a16:creationId xmlns:a16="http://schemas.microsoft.com/office/drawing/2014/main" id="{7E98A098-FA9F-4FCB-A834-2DC46EC76331}"/>
                </a:ext>
              </a:extLst>
            </p:cNvPr>
            <p:cNvSpPr/>
            <p:nvPr/>
          </p:nvSpPr>
          <p:spPr>
            <a:xfrm>
              <a:off x="4526775" y="5193000"/>
              <a:ext cx="101250" cy="241675"/>
            </a:xfrm>
            <a:custGeom>
              <a:avLst/>
              <a:gdLst/>
              <a:ahLst/>
              <a:cxnLst/>
              <a:rect l="l" t="t" r="r" b="b"/>
              <a:pathLst>
                <a:path w="4050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379" y="3595"/>
                    <a:pt x="874" y="7189"/>
                    <a:pt x="1485" y="9574"/>
                  </a:cubicBezTo>
                  <a:cubicBezTo>
                    <a:pt x="1485" y="9574"/>
                    <a:pt x="2730" y="9667"/>
                    <a:pt x="3497" y="9667"/>
                  </a:cubicBezTo>
                  <a:cubicBezTo>
                    <a:pt x="3756" y="9667"/>
                    <a:pt x="3961" y="9656"/>
                    <a:pt x="4045" y="9628"/>
                  </a:cubicBezTo>
                  <a:lnTo>
                    <a:pt x="4050" y="9628"/>
                  </a:lnTo>
                  <a:lnTo>
                    <a:pt x="4050" y="297"/>
                  </a:lnTo>
                  <a:cubicBezTo>
                    <a:pt x="2592" y="266"/>
                    <a:pt x="1188" y="17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020;p44">
              <a:extLst>
                <a:ext uri="{FF2B5EF4-FFF2-40B4-BE49-F238E27FC236}">
                  <a16:creationId xmlns:a16="http://schemas.microsoft.com/office/drawing/2014/main" id="{305511DE-97AC-42C0-92BC-89527E2078DA}"/>
                </a:ext>
              </a:extLst>
            </p:cNvPr>
            <p:cNvSpPr/>
            <p:nvPr/>
          </p:nvSpPr>
          <p:spPr>
            <a:xfrm>
              <a:off x="4532400" y="4481025"/>
              <a:ext cx="209675" cy="311925"/>
            </a:xfrm>
            <a:custGeom>
              <a:avLst/>
              <a:gdLst/>
              <a:ahLst/>
              <a:cxnLst/>
              <a:rect l="l" t="t" r="r" b="b"/>
              <a:pathLst>
                <a:path w="8387" h="12477" extrusionOk="0">
                  <a:moveTo>
                    <a:pt x="4242" y="1"/>
                  </a:moveTo>
                  <a:cubicBezTo>
                    <a:pt x="4126" y="1"/>
                    <a:pt x="4009" y="1"/>
                    <a:pt x="3892" y="3"/>
                  </a:cubicBezTo>
                  <a:cubicBezTo>
                    <a:pt x="3271" y="3"/>
                    <a:pt x="2646" y="39"/>
                    <a:pt x="2025" y="107"/>
                  </a:cubicBezTo>
                  <a:cubicBezTo>
                    <a:pt x="1476" y="174"/>
                    <a:pt x="990" y="269"/>
                    <a:pt x="640" y="399"/>
                  </a:cubicBezTo>
                  <a:cubicBezTo>
                    <a:pt x="284" y="530"/>
                    <a:pt x="91" y="2365"/>
                    <a:pt x="37" y="4533"/>
                  </a:cubicBezTo>
                  <a:cubicBezTo>
                    <a:pt x="1" y="6058"/>
                    <a:pt x="32" y="7750"/>
                    <a:pt x="127" y="9131"/>
                  </a:cubicBezTo>
                  <a:cubicBezTo>
                    <a:pt x="235" y="10660"/>
                    <a:pt x="419" y="11812"/>
                    <a:pt x="671" y="11947"/>
                  </a:cubicBezTo>
                  <a:cubicBezTo>
                    <a:pt x="1143" y="12194"/>
                    <a:pt x="3358" y="12476"/>
                    <a:pt x="5244" y="12476"/>
                  </a:cubicBezTo>
                  <a:cubicBezTo>
                    <a:pt x="5354" y="12476"/>
                    <a:pt x="5463" y="12475"/>
                    <a:pt x="5570" y="12473"/>
                  </a:cubicBezTo>
                  <a:cubicBezTo>
                    <a:pt x="6771" y="12451"/>
                    <a:pt x="7779" y="12298"/>
                    <a:pt x="8031" y="11934"/>
                  </a:cubicBezTo>
                  <a:cubicBezTo>
                    <a:pt x="8247" y="11614"/>
                    <a:pt x="8359" y="10269"/>
                    <a:pt x="8386" y="8614"/>
                  </a:cubicBezTo>
                  <a:cubicBezTo>
                    <a:pt x="7149" y="7997"/>
                    <a:pt x="5413" y="6994"/>
                    <a:pt x="5404" y="6454"/>
                  </a:cubicBezTo>
                  <a:cubicBezTo>
                    <a:pt x="5399" y="6166"/>
                    <a:pt x="5551" y="6085"/>
                    <a:pt x="5722" y="6085"/>
                  </a:cubicBezTo>
                  <a:cubicBezTo>
                    <a:pt x="5871" y="6085"/>
                    <a:pt x="6035" y="6147"/>
                    <a:pt x="6123" y="6184"/>
                  </a:cubicBezTo>
                  <a:cubicBezTo>
                    <a:pt x="5790" y="5946"/>
                    <a:pt x="5557" y="5681"/>
                    <a:pt x="5646" y="5429"/>
                  </a:cubicBezTo>
                  <a:cubicBezTo>
                    <a:pt x="5723" y="5221"/>
                    <a:pt x="5922" y="5177"/>
                    <a:pt x="6075" y="5177"/>
                  </a:cubicBezTo>
                  <a:cubicBezTo>
                    <a:pt x="6183" y="5177"/>
                    <a:pt x="6267" y="5199"/>
                    <a:pt x="6267" y="5199"/>
                  </a:cubicBezTo>
                  <a:lnTo>
                    <a:pt x="6276" y="5186"/>
                  </a:lnTo>
                  <a:cubicBezTo>
                    <a:pt x="6020" y="4965"/>
                    <a:pt x="5849" y="4731"/>
                    <a:pt x="5907" y="4529"/>
                  </a:cubicBezTo>
                  <a:cubicBezTo>
                    <a:pt x="5940" y="4403"/>
                    <a:pt x="6030" y="4352"/>
                    <a:pt x="6159" y="4352"/>
                  </a:cubicBezTo>
                  <a:cubicBezTo>
                    <a:pt x="6613" y="4352"/>
                    <a:pt x="7561" y="4981"/>
                    <a:pt x="8296" y="5208"/>
                  </a:cubicBezTo>
                  <a:lnTo>
                    <a:pt x="8328" y="5105"/>
                  </a:lnTo>
                  <a:cubicBezTo>
                    <a:pt x="8314" y="4772"/>
                    <a:pt x="8305" y="4439"/>
                    <a:pt x="8296" y="4115"/>
                  </a:cubicBezTo>
                  <a:cubicBezTo>
                    <a:pt x="8269" y="2289"/>
                    <a:pt x="8364" y="714"/>
                    <a:pt x="8139" y="413"/>
                  </a:cubicBezTo>
                  <a:cubicBezTo>
                    <a:pt x="8125" y="395"/>
                    <a:pt x="8103" y="377"/>
                    <a:pt x="8080" y="368"/>
                  </a:cubicBezTo>
                  <a:cubicBezTo>
                    <a:pt x="7864" y="282"/>
                    <a:pt x="7405" y="201"/>
                    <a:pt x="6821" y="134"/>
                  </a:cubicBezTo>
                  <a:cubicBezTo>
                    <a:pt x="6452" y="93"/>
                    <a:pt x="6029" y="62"/>
                    <a:pt x="5579" y="39"/>
                  </a:cubicBezTo>
                  <a:cubicBezTo>
                    <a:pt x="5149" y="14"/>
                    <a:pt x="4697" y="1"/>
                    <a:pt x="4242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021;p44">
              <a:extLst>
                <a:ext uri="{FF2B5EF4-FFF2-40B4-BE49-F238E27FC236}">
                  <a16:creationId xmlns:a16="http://schemas.microsoft.com/office/drawing/2014/main" id="{AA18F4D4-E018-4DBB-8380-8D9BE9F8C2C2}"/>
                </a:ext>
              </a:extLst>
            </p:cNvPr>
            <p:cNvSpPr/>
            <p:nvPr/>
          </p:nvSpPr>
          <p:spPr>
            <a:xfrm>
              <a:off x="4766325" y="4624275"/>
              <a:ext cx="67175" cy="95600"/>
            </a:xfrm>
            <a:custGeom>
              <a:avLst/>
              <a:gdLst/>
              <a:ahLst/>
              <a:cxnLst/>
              <a:rect l="l" t="t" r="r" b="b"/>
              <a:pathLst>
                <a:path w="2687" h="3824" extrusionOk="0">
                  <a:moveTo>
                    <a:pt x="1940" y="0"/>
                  </a:moveTo>
                  <a:cubicBezTo>
                    <a:pt x="1557" y="99"/>
                    <a:pt x="1161" y="166"/>
                    <a:pt x="766" y="198"/>
                  </a:cubicBezTo>
                  <a:cubicBezTo>
                    <a:pt x="793" y="382"/>
                    <a:pt x="955" y="1808"/>
                    <a:pt x="28" y="3270"/>
                  </a:cubicBezTo>
                  <a:lnTo>
                    <a:pt x="1" y="3338"/>
                  </a:lnTo>
                  <a:cubicBezTo>
                    <a:pt x="46" y="3356"/>
                    <a:pt x="82" y="3369"/>
                    <a:pt x="113" y="3383"/>
                  </a:cubicBezTo>
                  <a:cubicBezTo>
                    <a:pt x="572" y="3572"/>
                    <a:pt x="1045" y="3716"/>
                    <a:pt x="1530" y="3824"/>
                  </a:cubicBezTo>
                  <a:cubicBezTo>
                    <a:pt x="2686" y="1925"/>
                    <a:pt x="1949" y="36"/>
                    <a:pt x="1949" y="36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022;p44">
              <a:extLst>
                <a:ext uri="{FF2B5EF4-FFF2-40B4-BE49-F238E27FC236}">
                  <a16:creationId xmlns:a16="http://schemas.microsoft.com/office/drawing/2014/main" id="{A01EE7AF-2B4E-4490-8892-2C8F4F09DD43}"/>
                </a:ext>
              </a:extLst>
            </p:cNvPr>
            <p:cNvSpPr/>
            <p:nvPr/>
          </p:nvSpPr>
          <p:spPr>
            <a:xfrm>
              <a:off x="4461000" y="4612675"/>
              <a:ext cx="63100" cy="103025"/>
            </a:xfrm>
            <a:custGeom>
              <a:avLst/>
              <a:gdLst/>
              <a:ahLst/>
              <a:cxnLst/>
              <a:rect l="l" t="t" r="r" b="b"/>
              <a:pathLst>
                <a:path w="2524" h="4121" extrusionOk="0">
                  <a:moveTo>
                    <a:pt x="2191" y="1"/>
                  </a:moveTo>
                  <a:lnTo>
                    <a:pt x="2191" y="1"/>
                  </a:lnTo>
                  <a:cubicBezTo>
                    <a:pt x="2191" y="1"/>
                    <a:pt x="1798" y="195"/>
                    <a:pt x="1310" y="195"/>
                  </a:cubicBezTo>
                  <a:cubicBezTo>
                    <a:pt x="1162" y="195"/>
                    <a:pt x="1007" y="177"/>
                    <a:pt x="850" y="131"/>
                  </a:cubicBezTo>
                  <a:cubicBezTo>
                    <a:pt x="738" y="401"/>
                    <a:pt x="0" y="2286"/>
                    <a:pt x="846" y="4112"/>
                  </a:cubicBezTo>
                  <a:cubicBezTo>
                    <a:pt x="959" y="4118"/>
                    <a:pt x="1072" y="4121"/>
                    <a:pt x="1185" y="4121"/>
                  </a:cubicBezTo>
                  <a:cubicBezTo>
                    <a:pt x="1634" y="4121"/>
                    <a:pt x="2082" y="4078"/>
                    <a:pt x="2524" y="3995"/>
                  </a:cubicBezTo>
                  <a:cubicBezTo>
                    <a:pt x="1732" y="2340"/>
                    <a:pt x="2191" y="1"/>
                    <a:pt x="2191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023;p44">
              <a:extLst>
                <a:ext uri="{FF2B5EF4-FFF2-40B4-BE49-F238E27FC236}">
                  <a16:creationId xmlns:a16="http://schemas.microsoft.com/office/drawing/2014/main" id="{07F173D6-4A94-4A7F-BDFB-67EE01DEA875}"/>
                </a:ext>
              </a:extLst>
            </p:cNvPr>
            <p:cNvSpPr/>
            <p:nvPr/>
          </p:nvSpPr>
          <p:spPr>
            <a:xfrm>
              <a:off x="4702800" y="4319600"/>
              <a:ext cx="73800" cy="171750"/>
            </a:xfrm>
            <a:custGeom>
              <a:avLst/>
              <a:gdLst/>
              <a:ahLst/>
              <a:cxnLst/>
              <a:rect l="l" t="t" r="r" b="b"/>
              <a:pathLst>
                <a:path w="2952" h="6870" extrusionOk="0">
                  <a:moveTo>
                    <a:pt x="2141" y="0"/>
                  </a:moveTo>
                  <a:cubicBezTo>
                    <a:pt x="2051" y="59"/>
                    <a:pt x="1962" y="113"/>
                    <a:pt x="1867" y="167"/>
                  </a:cubicBezTo>
                  <a:lnTo>
                    <a:pt x="1890" y="212"/>
                  </a:lnTo>
                  <a:cubicBezTo>
                    <a:pt x="1890" y="212"/>
                    <a:pt x="1521" y="2452"/>
                    <a:pt x="1003" y="2596"/>
                  </a:cubicBezTo>
                  <a:lnTo>
                    <a:pt x="0" y="6591"/>
                  </a:lnTo>
                  <a:cubicBezTo>
                    <a:pt x="589" y="6654"/>
                    <a:pt x="1044" y="6735"/>
                    <a:pt x="1264" y="6825"/>
                  </a:cubicBezTo>
                  <a:cubicBezTo>
                    <a:pt x="1287" y="6834"/>
                    <a:pt x="1305" y="6847"/>
                    <a:pt x="1318" y="6870"/>
                  </a:cubicBezTo>
                  <a:cubicBezTo>
                    <a:pt x="1498" y="6609"/>
                    <a:pt x="2884" y="4553"/>
                    <a:pt x="2915" y="3626"/>
                  </a:cubicBezTo>
                  <a:cubicBezTo>
                    <a:pt x="2951" y="2825"/>
                    <a:pt x="2186" y="59"/>
                    <a:pt x="2186" y="59"/>
                  </a:cubicBezTo>
                  <a:lnTo>
                    <a:pt x="2141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024;p44">
              <a:extLst>
                <a:ext uri="{FF2B5EF4-FFF2-40B4-BE49-F238E27FC236}">
                  <a16:creationId xmlns:a16="http://schemas.microsoft.com/office/drawing/2014/main" id="{7081FED9-18A0-4C91-B277-EE9E20C9BEA6}"/>
                </a:ext>
              </a:extLst>
            </p:cNvPr>
            <p:cNvSpPr/>
            <p:nvPr/>
          </p:nvSpPr>
          <p:spPr>
            <a:xfrm>
              <a:off x="4542425" y="4319025"/>
              <a:ext cx="87300" cy="164675"/>
            </a:xfrm>
            <a:custGeom>
              <a:avLst/>
              <a:gdLst/>
              <a:ahLst/>
              <a:cxnLst/>
              <a:rect l="l" t="t" r="r" b="b"/>
              <a:pathLst>
                <a:path w="3492" h="6587" extrusionOk="0">
                  <a:moveTo>
                    <a:pt x="985" y="1"/>
                  </a:moveTo>
                  <a:lnTo>
                    <a:pt x="958" y="50"/>
                  </a:lnTo>
                  <a:cubicBezTo>
                    <a:pt x="958" y="50"/>
                    <a:pt x="0" y="3501"/>
                    <a:pt x="149" y="3906"/>
                  </a:cubicBezTo>
                  <a:cubicBezTo>
                    <a:pt x="297" y="4310"/>
                    <a:pt x="1620" y="6515"/>
                    <a:pt x="1620" y="6515"/>
                  </a:cubicBezTo>
                  <a:lnTo>
                    <a:pt x="1624" y="6587"/>
                  </a:lnTo>
                  <a:cubicBezTo>
                    <a:pt x="2245" y="6519"/>
                    <a:pt x="2870" y="6483"/>
                    <a:pt x="3491" y="6483"/>
                  </a:cubicBezTo>
                  <a:lnTo>
                    <a:pt x="3491" y="6425"/>
                  </a:lnTo>
                  <a:lnTo>
                    <a:pt x="1251" y="194"/>
                  </a:lnTo>
                  <a:lnTo>
                    <a:pt x="1273" y="158"/>
                  </a:lnTo>
                  <a:cubicBezTo>
                    <a:pt x="1174" y="109"/>
                    <a:pt x="1075" y="59"/>
                    <a:pt x="985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025;p44">
              <a:extLst>
                <a:ext uri="{FF2B5EF4-FFF2-40B4-BE49-F238E27FC236}">
                  <a16:creationId xmlns:a16="http://schemas.microsoft.com/office/drawing/2014/main" id="{6BBC8DCE-B9C4-4C9D-BC58-6898F1B64967}"/>
                </a:ext>
              </a:extLst>
            </p:cNvPr>
            <p:cNvSpPr/>
            <p:nvPr/>
          </p:nvSpPr>
          <p:spPr>
            <a:xfrm>
              <a:off x="4735850" y="4315700"/>
              <a:ext cx="254100" cy="408050"/>
            </a:xfrm>
            <a:custGeom>
              <a:avLst/>
              <a:gdLst/>
              <a:ahLst/>
              <a:cxnLst/>
              <a:rect l="l" t="t" r="r" b="b"/>
              <a:pathLst>
                <a:path w="10164" h="16322" extrusionOk="0">
                  <a:moveTo>
                    <a:pt x="2400" y="1"/>
                  </a:moveTo>
                  <a:cubicBezTo>
                    <a:pt x="1534" y="1"/>
                    <a:pt x="864" y="219"/>
                    <a:pt x="864" y="219"/>
                  </a:cubicBezTo>
                  <a:cubicBezTo>
                    <a:pt x="864" y="219"/>
                    <a:pt x="1629" y="2981"/>
                    <a:pt x="1598" y="3787"/>
                  </a:cubicBezTo>
                  <a:cubicBezTo>
                    <a:pt x="1562" y="4713"/>
                    <a:pt x="176" y="6765"/>
                    <a:pt x="1" y="7026"/>
                  </a:cubicBezTo>
                  <a:cubicBezTo>
                    <a:pt x="226" y="7327"/>
                    <a:pt x="127" y="8902"/>
                    <a:pt x="158" y="10728"/>
                  </a:cubicBezTo>
                  <a:lnTo>
                    <a:pt x="199" y="10728"/>
                  </a:lnTo>
                  <a:cubicBezTo>
                    <a:pt x="199" y="10728"/>
                    <a:pt x="303" y="10679"/>
                    <a:pt x="464" y="10679"/>
                  </a:cubicBezTo>
                  <a:cubicBezTo>
                    <a:pt x="655" y="10679"/>
                    <a:pt x="924" y="10749"/>
                    <a:pt x="1188" y="11052"/>
                  </a:cubicBezTo>
                  <a:cubicBezTo>
                    <a:pt x="1679" y="11610"/>
                    <a:pt x="1841" y="12559"/>
                    <a:pt x="1841" y="12559"/>
                  </a:cubicBezTo>
                  <a:cubicBezTo>
                    <a:pt x="1841" y="12559"/>
                    <a:pt x="1895" y="12554"/>
                    <a:pt x="1989" y="12550"/>
                  </a:cubicBezTo>
                  <a:cubicBezTo>
                    <a:pt x="2385" y="12514"/>
                    <a:pt x="2776" y="12446"/>
                    <a:pt x="3163" y="12348"/>
                  </a:cubicBezTo>
                  <a:lnTo>
                    <a:pt x="3172" y="12383"/>
                  </a:lnTo>
                  <a:cubicBezTo>
                    <a:pt x="3172" y="12383"/>
                    <a:pt x="3910" y="14277"/>
                    <a:pt x="2749" y="16171"/>
                  </a:cubicBezTo>
                  <a:cubicBezTo>
                    <a:pt x="3152" y="16258"/>
                    <a:pt x="3610" y="16322"/>
                    <a:pt x="4095" y="16322"/>
                  </a:cubicBezTo>
                  <a:cubicBezTo>
                    <a:pt x="4417" y="16322"/>
                    <a:pt x="4751" y="16294"/>
                    <a:pt x="5089" y="16225"/>
                  </a:cubicBezTo>
                  <a:cubicBezTo>
                    <a:pt x="6074" y="16027"/>
                    <a:pt x="7086" y="15497"/>
                    <a:pt x="7918" y="14336"/>
                  </a:cubicBezTo>
                  <a:cubicBezTo>
                    <a:pt x="10163" y="11187"/>
                    <a:pt x="7212" y="4947"/>
                    <a:pt x="5646" y="1866"/>
                  </a:cubicBezTo>
                  <a:cubicBezTo>
                    <a:pt x="4868" y="340"/>
                    <a:pt x="3480" y="1"/>
                    <a:pt x="240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026;p44">
              <a:extLst>
                <a:ext uri="{FF2B5EF4-FFF2-40B4-BE49-F238E27FC236}">
                  <a16:creationId xmlns:a16="http://schemas.microsoft.com/office/drawing/2014/main" id="{021A419D-217B-4269-96F0-86A8DD83BFF3}"/>
                </a:ext>
              </a:extLst>
            </p:cNvPr>
            <p:cNvSpPr/>
            <p:nvPr/>
          </p:nvSpPr>
          <p:spPr>
            <a:xfrm>
              <a:off x="4369675" y="4313200"/>
              <a:ext cx="213375" cy="402300"/>
            </a:xfrm>
            <a:custGeom>
              <a:avLst/>
              <a:gdLst/>
              <a:ahLst/>
              <a:cxnLst/>
              <a:rect l="l" t="t" r="r" b="b"/>
              <a:pathLst>
                <a:path w="8535" h="16092" extrusionOk="0">
                  <a:moveTo>
                    <a:pt x="6840" y="1"/>
                  </a:moveTo>
                  <a:cubicBezTo>
                    <a:pt x="6005" y="1"/>
                    <a:pt x="4696" y="267"/>
                    <a:pt x="3604" y="1678"/>
                  </a:cubicBezTo>
                  <a:cubicBezTo>
                    <a:pt x="1489" y="4408"/>
                    <a:pt x="0" y="11674"/>
                    <a:pt x="369" y="13212"/>
                  </a:cubicBezTo>
                  <a:cubicBezTo>
                    <a:pt x="810" y="15066"/>
                    <a:pt x="2308" y="15790"/>
                    <a:pt x="3748" y="16015"/>
                  </a:cubicBezTo>
                  <a:cubicBezTo>
                    <a:pt x="3995" y="16051"/>
                    <a:pt x="4247" y="16078"/>
                    <a:pt x="4499" y="16091"/>
                  </a:cubicBezTo>
                  <a:cubicBezTo>
                    <a:pt x="3653" y="14265"/>
                    <a:pt x="4391" y="12380"/>
                    <a:pt x="4503" y="12110"/>
                  </a:cubicBezTo>
                  <a:cubicBezTo>
                    <a:pt x="4657" y="12154"/>
                    <a:pt x="4810" y="12171"/>
                    <a:pt x="4955" y="12171"/>
                  </a:cubicBezTo>
                  <a:cubicBezTo>
                    <a:pt x="5447" y="12171"/>
                    <a:pt x="5844" y="11975"/>
                    <a:pt x="5844" y="11975"/>
                  </a:cubicBezTo>
                  <a:cubicBezTo>
                    <a:pt x="5844" y="11975"/>
                    <a:pt x="6024" y="11737"/>
                    <a:pt x="6546" y="11246"/>
                  </a:cubicBezTo>
                  <a:cubicBezTo>
                    <a:pt x="6600" y="9078"/>
                    <a:pt x="6789" y="7243"/>
                    <a:pt x="7149" y="7112"/>
                  </a:cubicBezTo>
                  <a:cubicBezTo>
                    <a:pt x="7504" y="6977"/>
                    <a:pt x="7985" y="6883"/>
                    <a:pt x="8534" y="6820"/>
                  </a:cubicBezTo>
                  <a:lnTo>
                    <a:pt x="8530" y="6748"/>
                  </a:lnTo>
                  <a:cubicBezTo>
                    <a:pt x="8530" y="6748"/>
                    <a:pt x="7203" y="4543"/>
                    <a:pt x="7059" y="4139"/>
                  </a:cubicBezTo>
                  <a:cubicBezTo>
                    <a:pt x="6910" y="3738"/>
                    <a:pt x="7868" y="283"/>
                    <a:pt x="7868" y="283"/>
                  </a:cubicBezTo>
                  <a:lnTo>
                    <a:pt x="7895" y="234"/>
                  </a:lnTo>
                  <a:cubicBezTo>
                    <a:pt x="7810" y="189"/>
                    <a:pt x="7729" y="139"/>
                    <a:pt x="7648" y="90"/>
                  </a:cubicBezTo>
                  <a:cubicBezTo>
                    <a:pt x="7551" y="66"/>
                    <a:pt x="7254" y="1"/>
                    <a:pt x="684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027;p44">
              <a:extLst>
                <a:ext uri="{FF2B5EF4-FFF2-40B4-BE49-F238E27FC236}">
                  <a16:creationId xmlns:a16="http://schemas.microsoft.com/office/drawing/2014/main" id="{7AF315DB-6D0C-4877-8429-2337F272CC03}"/>
                </a:ext>
              </a:extLst>
            </p:cNvPr>
            <p:cNvSpPr/>
            <p:nvPr/>
          </p:nvSpPr>
          <p:spPr>
            <a:xfrm>
              <a:off x="4671075" y="4696475"/>
              <a:ext cx="237900" cy="504300"/>
            </a:xfrm>
            <a:custGeom>
              <a:avLst/>
              <a:gdLst/>
              <a:ahLst/>
              <a:cxnLst/>
              <a:rect l="l" t="t" r="r" b="b"/>
              <a:pathLst>
                <a:path w="9516" h="20172" extrusionOk="0">
                  <a:moveTo>
                    <a:pt x="2844" y="0"/>
                  </a:moveTo>
                  <a:cubicBezTo>
                    <a:pt x="2817" y="1656"/>
                    <a:pt x="2704" y="3001"/>
                    <a:pt x="2484" y="3320"/>
                  </a:cubicBezTo>
                  <a:cubicBezTo>
                    <a:pt x="2236" y="3684"/>
                    <a:pt x="1229" y="3837"/>
                    <a:pt x="28" y="3860"/>
                  </a:cubicBezTo>
                  <a:lnTo>
                    <a:pt x="28" y="3986"/>
                  </a:lnTo>
                  <a:lnTo>
                    <a:pt x="1" y="20158"/>
                  </a:lnTo>
                  <a:lnTo>
                    <a:pt x="1" y="20172"/>
                  </a:lnTo>
                  <a:cubicBezTo>
                    <a:pt x="707" y="20167"/>
                    <a:pt x="1409" y="20145"/>
                    <a:pt x="2097" y="20118"/>
                  </a:cubicBezTo>
                  <a:cubicBezTo>
                    <a:pt x="3595" y="20050"/>
                    <a:pt x="5012" y="19929"/>
                    <a:pt x="6173" y="19763"/>
                  </a:cubicBezTo>
                  <a:cubicBezTo>
                    <a:pt x="7806" y="19529"/>
                    <a:pt x="8921" y="19205"/>
                    <a:pt x="9043" y="18831"/>
                  </a:cubicBezTo>
                  <a:cubicBezTo>
                    <a:pt x="9515" y="17329"/>
                    <a:pt x="8989" y="8997"/>
                    <a:pt x="7680" y="994"/>
                  </a:cubicBezTo>
                  <a:cubicBezTo>
                    <a:pt x="7342" y="1063"/>
                    <a:pt x="7008" y="1091"/>
                    <a:pt x="6686" y="1091"/>
                  </a:cubicBezTo>
                  <a:cubicBezTo>
                    <a:pt x="6201" y="1091"/>
                    <a:pt x="5743" y="1027"/>
                    <a:pt x="5340" y="940"/>
                  </a:cubicBezTo>
                  <a:cubicBezTo>
                    <a:pt x="4859" y="832"/>
                    <a:pt x="4387" y="688"/>
                    <a:pt x="3928" y="499"/>
                  </a:cubicBezTo>
                  <a:cubicBezTo>
                    <a:pt x="3896" y="486"/>
                    <a:pt x="3856" y="472"/>
                    <a:pt x="3815" y="454"/>
                  </a:cubicBezTo>
                  <a:cubicBezTo>
                    <a:pt x="3590" y="360"/>
                    <a:pt x="3244" y="203"/>
                    <a:pt x="2844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028;p44">
              <a:extLst>
                <a:ext uri="{FF2B5EF4-FFF2-40B4-BE49-F238E27FC236}">
                  <a16:creationId xmlns:a16="http://schemas.microsoft.com/office/drawing/2014/main" id="{EAFA5E1D-BA1B-4A22-852C-6BE218169724}"/>
                </a:ext>
              </a:extLst>
            </p:cNvPr>
            <p:cNvSpPr/>
            <p:nvPr/>
          </p:nvSpPr>
          <p:spPr>
            <a:xfrm>
              <a:off x="4426925" y="4709400"/>
              <a:ext cx="244850" cy="491425"/>
            </a:xfrm>
            <a:custGeom>
              <a:avLst/>
              <a:gdLst/>
              <a:ahLst/>
              <a:cxnLst/>
              <a:rect l="l" t="t" r="r" b="b"/>
              <a:pathLst>
                <a:path w="9794" h="19657" extrusionOk="0">
                  <a:moveTo>
                    <a:pt x="4346" y="0"/>
                  </a:moveTo>
                  <a:cubicBezTo>
                    <a:pt x="4197" y="54"/>
                    <a:pt x="4044" y="99"/>
                    <a:pt x="3887" y="126"/>
                  </a:cubicBezTo>
                  <a:cubicBezTo>
                    <a:pt x="3445" y="209"/>
                    <a:pt x="2997" y="252"/>
                    <a:pt x="2548" y="252"/>
                  </a:cubicBezTo>
                  <a:cubicBezTo>
                    <a:pt x="2435" y="252"/>
                    <a:pt x="2322" y="249"/>
                    <a:pt x="2209" y="243"/>
                  </a:cubicBezTo>
                  <a:cubicBezTo>
                    <a:pt x="1957" y="230"/>
                    <a:pt x="1705" y="207"/>
                    <a:pt x="1458" y="171"/>
                  </a:cubicBezTo>
                  <a:cubicBezTo>
                    <a:pt x="315" y="8107"/>
                    <a:pt x="0" y="16713"/>
                    <a:pt x="652" y="18094"/>
                  </a:cubicBezTo>
                  <a:cubicBezTo>
                    <a:pt x="931" y="18692"/>
                    <a:pt x="2222" y="19102"/>
                    <a:pt x="3995" y="19349"/>
                  </a:cubicBezTo>
                  <a:cubicBezTo>
                    <a:pt x="5178" y="19515"/>
                    <a:pt x="6582" y="19610"/>
                    <a:pt x="8044" y="19641"/>
                  </a:cubicBezTo>
                  <a:cubicBezTo>
                    <a:pt x="8469" y="19652"/>
                    <a:pt x="8899" y="19657"/>
                    <a:pt x="9330" y="19657"/>
                  </a:cubicBezTo>
                  <a:cubicBezTo>
                    <a:pt x="9474" y="19657"/>
                    <a:pt x="9618" y="19656"/>
                    <a:pt x="9762" y="19655"/>
                  </a:cubicBezTo>
                  <a:lnTo>
                    <a:pt x="9762" y="19637"/>
                  </a:lnTo>
                  <a:lnTo>
                    <a:pt x="9794" y="3469"/>
                  </a:lnTo>
                  <a:lnTo>
                    <a:pt x="9794" y="3338"/>
                  </a:lnTo>
                  <a:cubicBezTo>
                    <a:pt x="9685" y="3340"/>
                    <a:pt x="9574" y="3341"/>
                    <a:pt x="9463" y="3341"/>
                  </a:cubicBezTo>
                  <a:cubicBezTo>
                    <a:pt x="7574" y="3341"/>
                    <a:pt x="5362" y="3063"/>
                    <a:pt x="4890" y="2812"/>
                  </a:cubicBezTo>
                  <a:cubicBezTo>
                    <a:pt x="4638" y="2682"/>
                    <a:pt x="4454" y="1530"/>
                    <a:pt x="4346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029;p44">
              <a:extLst>
                <a:ext uri="{FF2B5EF4-FFF2-40B4-BE49-F238E27FC236}">
                  <a16:creationId xmlns:a16="http://schemas.microsoft.com/office/drawing/2014/main" id="{7455B7F7-B49D-49F2-A630-EC9C35AC054E}"/>
                </a:ext>
              </a:extLst>
            </p:cNvPr>
            <p:cNvSpPr/>
            <p:nvPr/>
          </p:nvSpPr>
          <p:spPr>
            <a:xfrm>
              <a:off x="4667300" y="4582675"/>
              <a:ext cx="123025" cy="125175"/>
            </a:xfrm>
            <a:custGeom>
              <a:avLst/>
              <a:gdLst/>
              <a:ahLst/>
              <a:cxnLst/>
              <a:rect l="l" t="t" r="r" b="b"/>
              <a:pathLst>
                <a:path w="4921" h="5007" extrusionOk="0">
                  <a:moveTo>
                    <a:pt x="3209" y="0"/>
                  </a:moveTo>
                  <a:cubicBezTo>
                    <a:pt x="3049" y="0"/>
                    <a:pt x="2945" y="49"/>
                    <a:pt x="2945" y="49"/>
                  </a:cubicBezTo>
                  <a:lnTo>
                    <a:pt x="2900" y="49"/>
                  </a:lnTo>
                  <a:cubicBezTo>
                    <a:pt x="2909" y="373"/>
                    <a:pt x="2918" y="706"/>
                    <a:pt x="2932" y="1043"/>
                  </a:cubicBezTo>
                  <a:lnTo>
                    <a:pt x="2900" y="1147"/>
                  </a:lnTo>
                  <a:cubicBezTo>
                    <a:pt x="2165" y="916"/>
                    <a:pt x="1217" y="286"/>
                    <a:pt x="763" y="286"/>
                  </a:cubicBezTo>
                  <a:cubicBezTo>
                    <a:pt x="633" y="286"/>
                    <a:pt x="544" y="337"/>
                    <a:pt x="511" y="463"/>
                  </a:cubicBezTo>
                  <a:cubicBezTo>
                    <a:pt x="457" y="670"/>
                    <a:pt x="624" y="899"/>
                    <a:pt x="880" y="1120"/>
                  </a:cubicBezTo>
                  <a:lnTo>
                    <a:pt x="871" y="1133"/>
                  </a:lnTo>
                  <a:cubicBezTo>
                    <a:pt x="871" y="1133"/>
                    <a:pt x="789" y="1113"/>
                    <a:pt x="683" y="1113"/>
                  </a:cubicBezTo>
                  <a:cubicBezTo>
                    <a:pt x="530" y="1113"/>
                    <a:pt x="328" y="1155"/>
                    <a:pt x="250" y="1363"/>
                  </a:cubicBezTo>
                  <a:cubicBezTo>
                    <a:pt x="161" y="1615"/>
                    <a:pt x="390" y="1884"/>
                    <a:pt x="727" y="2123"/>
                  </a:cubicBezTo>
                  <a:cubicBezTo>
                    <a:pt x="639" y="2085"/>
                    <a:pt x="471" y="2021"/>
                    <a:pt x="320" y="2021"/>
                  </a:cubicBezTo>
                  <a:cubicBezTo>
                    <a:pt x="150" y="2021"/>
                    <a:pt x="0" y="2102"/>
                    <a:pt x="8" y="2393"/>
                  </a:cubicBezTo>
                  <a:cubicBezTo>
                    <a:pt x="21" y="2937"/>
                    <a:pt x="1753" y="3931"/>
                    <a:pt x="2990" y="4548"/>
                  </a:cubicBezTo>
                  <a:cubicBezTo>
                    <a:pt x="3391" y="4750"/>
                    <a:pt x="3741" y="4912"/>
                    <a:pt x="3966" y="5006"/>
                  </a:cubicBezTo>
                  <a:lnTo>
                    <a:pt x="3993" y="4934"/>
                  </a:lnTo>
                  <a:cubicBezTo>
                    <a:pt x="4920" y="3472"/>
                    <a:pt x="4758" y="2046"/>
                    <a:pt x="4731" y="1862"/>
                  </a:cubicBezTo>
                  <a:lnTo>
                    <a:pt x="4731" y="1862"/>
                  </a:lnTo>
                  <a:cubicBezTo>
                    <a:pt x="4637" y="1871"/>
                    <a:pt x="4578" y="1871"/>
                    <a:pt x="4578" y="1871"/>
                  </a:cubicBezTo>
                  <a:cubicBezTo>
                    <a:pt x="4578" y="1871"/>
                    <a:pt x="4421" y="931"/>
                    <a:pt x="3935" y="373"/>
                  </a:cubicBezTo>
                  <a:cubicBezTo>
                    <a:pt x="3668" y="70"/>
                    <a:pt x="3399" y="0"/>
                    <a:pt x="3209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30;p44">
              <a:extLst>
                <a:ext uri="{FF2B5EF4-FFF2-40B4-BE49-F238E27FC236}">
                  <a16:creationId xmlns:a16="http://schemas.microsoft.com/office/drawing/2014/main" id="{E1C0820B-13A1-4AB5-A137-46233312A7DE}"/>
                </a:ext>
              </a:extLst>
            </p:cNvPr>
            <p:cNvSpPr/>
            <p:nvPr/>
          </p:nvSpPr>
          <p:spPr>
            <a:xfrm>
              <a:off x="4504300" y="4594350"/>
              <a:ext cx="31275" cy="118225"/>
            </a:xfrm>
            <a:custGeom>
              <a:avLst/>
              <a:gdLst/>
              <a:ahLst/>
              <a:cxnLst/>
              <a:rect l="l" t="t" r="r" b="b"/>
              <a:pathLst>
                <a:path w="1251" h="4729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639" y="491"/>
                    <a:pt x="459" y="734"/>
                    <a:pt x="459" y="734"/>
                  </a:cubicBezTo>
                  <a:cubicBezTo>
                    <a:pt x="459" y="734"/>
                    <a:pt x="0" y="3073"/>
                    <a:pt x="792" y="4728"/>
                  </a:cubicBezTo>
                  <a:cubicBezTo>
                    <a:pt x="949" y="4701"/>
                    <a:pt x="1102" y="4656"/>
                    <a:pt x="1251" y="4602"/>
                  </a:cubicBezTo>
                  <a:cubicBezTo>
                    <a:pt x="1156" y="3217"/>
                    <a:pt x="1125" y="1525"/>
                    <a:pt x="1161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31;p44">
              <a:extLst>
                <a:ext uri="{FF2B5EF4-FFF2-40B4-BE49-F238E27FC236}">
                  <a16:creationId xmlns:a16="http://schemas.microsoft.com/office/drawing/2014/main" id="{26762E38-2914-4208-9418-17174F0B2950}"/>
                </a:ext>
              </a:extLst>
            </p:cNvPr>
            <p:cNvSpPr/>
            <p:nvPr/>
          </p:nvSpPr>
          <p:spPr>
            <a:xfrm>
              <a:off x="4441625" y="3998050"/>
              <a:ext cx="440825" cy="353050"/>
            </a:xfrm>
            <a:custGeom>
              <a:avLst/>
              <a:gdLst/>
              <a:ahLst/>
              <a:cxnLst/>
              <a:rect l="l" t="t" r="r" b="b"/>
              <a:pathLst>
                <a:path w="17633" h="14122" extrusionOk="0">
                  <a:moveTo>
                    <a:pt x="13992" y="1"/>
                  </a:moveTo>
                  <a:cubicBezTo>
                    <a:pt x="13992" y="1"/>
                    <a:pt x="12921" y="1944"/>
                    <a:pt x="8972" y="2268"/>
                  </a:cubicBezTo>
                  <a:cubicBezTo>
                    <a:pt x="8698" y="2291"/>
                    <a:pt x="8436" y="2301"/>
                    <a:pt x="8184" y="2301"/>
                  </a:cubicBezTo>
                  <a:cubicBezTo>
                    <a:pt x="4810" y="2301"/>
                    <a:pt x="3407" y="392"/>
                    <a:pt x="3407" y="392"/>
                  </a:cubicBezTo>
                  <a:lnTo>
                    <a:pt x="3407" y="392"/>
                  </a:lnTo>
                  <a:cubicBezTo>
                    <a:pt x="3407" y="392"/>
                    <a:pt x="3663" y="4311"/>
                    <a:pt x="2629" y="6933"/>
                  </a:cubicBezTo>
                  <a:lnTo>
                    <a:pt x="2606" y="6992"/>
                  </a:lnTo>
                  <a:cubicBezTo>
                    <a:pt x="2408" y="6911"/>
                    <a:pt x="2201" y="6870"/>
                    <a:pt x="1990" y="6866"/>
                  </a:cubicBezTo>
                  <a:cubicBezTo>
                    <a:pt x="1984" y="6866"/>
                    <a:pt x="1979" y="6866"/>
                    <a:pt x="1973" y="6866"/>
                  </a:cubicBezTo>
                  <a:cubicBezTo>
                    <a:pt x="1594" y="6866"/>
                    <a:pt x="1143" y="7017"/>
                    <a:pt x="753" y="7545"/>
                  </a:cubicBezTo>
                  <a:cubicBezTo>
                    <a:pt x="0" y="8580"/>
                    <a:pt x="859" y="10384"/>
                    <a:pt x="2272" y="10384"/>
                  </a:cubicBezTo>
                  <a:cubicBezTo>
                    <a:pt x="2498" y="10384"/>
                    <a:pt x="2738" y="10338"/>
                    <a:pt x="2988" y="10235"/>
                  </a:cubicBezTo>
                  <a:cubicBezTo>
                    <a:pt x="2988" y="10235"/>
                    <a:pt x="3258" y="11792"/>
                    <a:pt x="5103" y="12943"/>
                  </a:cubicBezTo>
                  <a:cubicBezTo>
                    <a:pt x="5170" y="12984"/>
                    <a:pt x="5584" y="13159"/>
                    <a:pt x="5665" y="13204"/>
                  </a:cubicBezTo>
                  <a:cubicBezTo>
                    <a:pt x="5746" y="13254"/>
                    <a:pt x="5832" y="13299"/>
                    <a:pt x="5917" y="13344"/>
                  </a:cubicBezTo>
                  <a:cubicBezTo>
                    <a:pt x="5962" y="13366"/>
                    <a:pt x="6012" y="13389"/>
                    <a:pt x="6061" y="13416"/>
                  </a:cubicBezTo>
                  <a:cubicBezTo>
                    <a:pt x="6884" y="13811"/>
                    <a:pt x="7910" y="14095"/>
                    <a:pt x="9170" y="14122"/>
                  </a:cubicBezTo>
                  <a:lnTo>
                    <a:pt x="9556" y="14122"/>
                  </a:lnTo>
                  <a:cubicBezTo>
                    <a:pt x="10596" y="14041"/>
                    <a:pt x="11428" y="13757"/>
                    <a:pt x="12094" y="13375"/>
                  </a:cubicBezTo>
                  <a:cubicBezTo>
                    <a:pt x="12175" y="13326"/>
                    <a:pt x="12260" y="13276"/>
                    <a:pt x="12337" y="13227"/>
                  </a:cubicBezTo>
                  <a:cubicBezTo>
                    <a:pt x="14217" y="11994"/>
                    <a:pt x="14644" y="9979"/>
                    <a:pt x="14644" y="9979"/>
                  </a:cubicBezTo>
                  <a:cubicBezTo>
                    <a:pt x="14893" y="10081"/>
                    <a:pt x="15133" y="10126"/>
                    <a:pt x="15358" y="10126"/>
                  </a:cubicBezTo>
                  <a:cubicBezTo>
                    <a:pt x="16772" y="10126"/>
                    <a:pt x="17632" y="8321"/>
                    <a:pt x="16876" y="7288"/>
                  </a:cubicBezTo>
                  <a:cubicBezTo>
                    <a:pt x="16489" y="6757"/>
                    <a:pt x="16039" y="6610"/>
                    <a:pt x="15655" y="6610"/>
                  </a:cubicBezTo>
                  <a:cubicBezTo>
                    <a:pt x="15574" y="6610"/>
                    <a:pt x="15496" y="6616"/>
                    <a:pt x="15423" y="6627"/>
                  </a:cubicBezTo>
                  <a:cubicBezTo>
                    <a:pt x="15229" y="6654"/>
                    <a:pt x="15045" y="6713"/>
                    <a:pt x="14869" y="6803"/>
                  </a:cubicBezTo>
                  <a:lnTo>
                    <a:pt x="14838" y="6771"/>
                  </a:lnTo>
                  <a:cubicBezTo>
                    <a:pt x="14024" y="5251"/>
                    <a:pt x="13992" y="1"/>
                    <a:pt x="13992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32;p44">
              <a:extLst>
                <a:ext uri="{FF2B5EF4-FFF2-40B4-BE49-F238E27FC236}">
                  <a16:creationId xmlns:a16="http://schemas.microsoft.com/office/drawing/2014/main" id="{1D1C0B35-43F6-47EE-9DB5-F06292EFD3D2}"/>
                </a:ext>
              </a:extLst>
            </p:cNvPr>
            <p:cNvSpPr/>
            <p:nvPr/>
          </p:nvSpPr>
          <p:spPr>
            <a:xfrm>
              <a:off x="4791863" y="3998050"/>
              <a:ext cx="58175" cy="181450"/>
            </a:xfrm>
            <a:custGeom>
              <a:avLst/>
              <a:gdLst/>
              <a:ahLst/>
              <a:cxnLst/>
              <a:rect l="l" t="t" r="r" b="b"/>
              <a:pathLst>
                <a:path w="2327" h="7258" extrusionOk="0">
                  <a:moveTo>
                    <a:pt x="399" y="0"/>
                  </a:moveTo>
                  <a:cubicBezTo>
                    <a:pt x="291" y="0"/>
                    <a:pt x="225" y="6"/>
                    <a:pt x="225" y="6"/>
                  </a:cubicBezTo>
                  <a:lnTo>
                    <a:pt x="1" y="456"/>
                  </a:lnTo>
                  <a:cubicBezTo>
                    <a:pt x="1" y="456"/>
                    <a:pt x="32" y="5706"/>
                    <a:pt x="842" y="7226"/>
                  </a:cubicBezTo>
                  <a:lnTo>
                    <a:pt x="873" y="7258"/>
                  </a:lnTo>
                  <a:cubicBezTo>
                    <a:pt x="1049" y="7168"/>
                    <a:pt x="1238" y="7109"/>
                    <a:pt x="1431" y="7082"/>
                  </a:cubicBezTo>
                  <a:cubicBezTo>
                    <a:pt x="1485" y="6790"/>
                    <a:pt x="2326" y="2579"/>
                    <a:pt x="2200" y="1234"/>
                  </a:cubicBezTo>
                  <a:cubicBezTo>
                    <a:pt x="2098" y="107"/>
                    <a:pt x="863" y="0"/>
                    <a:pt x="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33;p44">
              <a:extLst>
                <a:ext uri="{FF2B5EF4-FFF2-40B4-BE49-F238E27FC236}">
                  <a16:creationId xmlns:a16="http://schemas.microsoft.com/office/drawing/2014/main" id="{EF507E51-1614-4514-AD25-0C19BCFB2657}"/>
                </a:ext>
              </a:extLst>
            </p:cNvPr>
            <p:cNvSpPr/>
            <p:nvPr/>
          </p:nvSpPr>
          <p:spPr>
            <a:xfrm>
              <a:off x="4459525" y="3898050"/>
              <a:ext cx="337650" cy="274700"/>
            </a:xfrm>
            <a:custGeom>
              <a:avLst/>
              <a:gdLst/>
              <a:ahLst/>
              <a:cxnLst/>
              <a:rect l="l" t="t" r="r" b="b"/>
              <a:pathLst>
                <a:path w="13506" h="10988" extrusionOk="0">
                  <a:moveTo>
                    <a:pt x="8092" y="1"/>
                  </a:moveTo>
                  <a:cubicBezTo>
                    <a:pt x="7748" y="1"/>
                    <a:pt x="7384" y="27"/>
                    <a:pt x="7000" y="82"/>
                  </a:cubicBezTo>
                  <a:cubicBezTo>
                    <a:pt x="2111" y="793"/>
                    <a:pt x="2272" y="3740"/>
                    <a:pt x="2272" y="3740"/>
                  </a:cubicBezTo>
                  <a:cubicBezTo>
                    <a:pt x="2272" y="3740"/>
                    <a:pt x="2270" y="3740"/>
                    <a:pt x="2266" y="3740"/>
                  </a:cubicBezTo>
                  <a:cubicBezTo>
                    <a:pt x="2156" y="3740"/>
                    <a:pt x="675" y="3769"/>
                    <a:pt x="329" y="5328"/>
                  </a:cubicBezTo>
                  <a:cubicBezTo>
                    <a:pt x="1" y="6826"/>
                    <a:pt x="1112" y="10339"/>
                    <a:pt x="1278" y="10866"/>
                  </a:cubicBezTo>
                  <a:cubicBezTo>
                    <a:pt x="1490" y="10866"/>
                    <a:pt x="1697" y="10911"/>
                    <a:pt x="1895" y="10987"/>
                  </a:cubicBezTo>
                  <a:lnTo>
                    <a:pt x="1917" y="10933"/>
                  </a:lnTo>
                  <a:cubicBezTo>
                    <a:pt x="2952" y="8311"/>
                    <a:pt x="2695" y="4392"/>
                    <a:pt x="2695" y="4392"/>
                  </a:cubicBezTo>
                  <a:lnTo>
                    <a:pt x="2695" y="4392"/>
                  </a:lnTo>
                  <a:cubicBezTo>
                    <a:pt x="2696" y="4392"/>
                    <a:pt x="4097" y="6301"/>
                    <a:pt x="7480" y="6301"/>
                  </a:cubicBezTo>
                  <a:cubicBezTo>
                    <a:pt x="7729" y="6301"/>
                    <a:pt x="7989" y="6290"/>
                    <a:pt x="8260" y="6268"/>
                  </a:cubicBezTo>
                  <a:cubicBezTo>
                    <a:pt x="12214" y="5944"/>
                    <a:pt x="13281" y="4001"/>
                    <a:pt x="13281" y="4001"/>
                  </a:cubicBezTo>
                  <a:lnTo>
                    <a:pt x="13505" y="3546"/>
                  </a:lnTo>
                  <a:cubicBezTo>
                    <a:pt x="13505" y="3546"/>
                    <a:pt x="12134" y="1"/>
                    <a:pt x="8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34;p44">
              <a:extLst>
                <a:ext uri="{FF2B5EF4-FFF2-40B4-BE49-F238E27FC236}">
                  <a16:creationId xmlns:a16="http://schemas.microsoft.com/office/drawing/2014/main" id="{D7170469-0200-488A-BF31-57761A2D2B0B}"/>
                </a:ext>
              </a:extLst>
            </p:cNvPr>
            <p:cNvSpPr/>
            <p:nvPr/>
          </p:nvSpPr>
          <p:spPr>
            <a:xfrm>
              <a:off x="4708425" y="4096725"/>
              <a:ext cx="64950" cy="26300"/>
            </a:xfrm>
            <a:custGeom>
              <a:avLst/>
              <a:gdLst/>
              <a:ahLst/>
              <a:cxnLst/>
              <a:rect l="l" t="t" r="r" b="b"/>
              <a:pathLst>
                <a:path w="2598" h="1052" extrusionOk="0">
                  <a:moveTo>
                    <a:pt x="578" y="0"/>
                  </a:moveTo>
                  <a:cubicBezTo>
                    <a:pt x="301" y="0"/>
                    <a:pt x="93" y="85"/>
                    <a:pt x="45" y="300"/>
                  </a:cubicBezTo>
                  <a:cubicBezTo>
                    <a:pt x="0" y="494"/>
                    <a:pt x="567" y="638"/>
                    <a:pt x="1165" y="795"/>
                  </a:cubicBezTo>
                  <a:cubicBezTo>
                    <a:pt x="1629" y="923"/>
                    <a:pt x="2116" y="1051"/>
                    <a:pt x="2368" y="1051"/>
                  </a:cubicBezTo>
                  <a:cubicBezTo>
                    <a:pt x="2470" y="1051"/>
                    <a:pt x="2534" y="1030"/>
                    <a:pt x="2542" y="980"/>
                  </a:cubicBezTo>
                  <a:cubicBezTo>
                    <a:pt x="2598" y="631"/>
                    <a:pt x="1332" y="0"/>
                    <a:pt x="5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35;p44">
              <a:extLst>
                <a:ext uri="{FF2B5EF4-FFF2-40B4-BE49-F238E27FC236}">
                  <a16:creationId xmlns:a16="http://schemas.microsoft.com/office/drawing/2014/main" id="{238F1928-7AE3-4DA5-AF86-242AAA7DDD11}"/>
                </a:ext>
              </a:extLst>
            </p:cNvPr>
            <p:cNvSpPr/>
            <p:nvPr/>
          </p:nvSpPr>
          <p:spPr>
            <a:xfrm>
              <a:off x="4554600" y="4098625"/>
              <a:ext cx="65000" cy="26300"/>
            </a:xfrm>
            <a:custGeom>
              <a:avLst/>
              <a:gdLst/>
              <a:ahLst/>
              <a:cxnLst/>
              <a:rect l="l" t="t" r="r" b="b"/>
              <a:pathLst>
                <a:path w="2600" h="1052" extrusionOk="0">
                  <a:moveTo>
                    <a:pt x="2019" y="1"/>
                  </a:moveTo>
                  <a:cubicBezTo>
                    <a:pt x="1264" y="1"/>
                    <a:pt x="0" y="631"/>
                    <a:pt x="53" y="980"/>
                  </a:cubicBezTo>
                  <a:cubicBezTo>
                    <a:pt x="62" y="1030"/>
                    <a:pt x="125" y="1051"/>
                    <a:pt x="225" y="1051"/>
                  </a:cubicBezTo>
                  <a:cubicBezTo>
                    <a:pt x="477" y="1051"/>
                    <a:pt x="965" y="921"/>
                    <a:pt x="1434" y="796"/>
                  </a:cubicBezTo>
                  <a:cubicBezTo>
                    <a:pt x="2032" y="634"/>
                    <a:pt x="2599" y="494"/>
                    <a:pt x="2554" y="301"/>
                  </a:cubicBezTo>
                  <a:cubicBezTo>
                    <a:pt x="2505" y="86"/>
                    <a:pt x="2296" y="1"/>
                    <a:pt x="20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36;p44">
              <a:extLst>
                <a:ext uri="{FF2B5EF4-FFF2-40B4-BE49-F238E27FC236}">
                  <a16:creationId xmlns:a16="http://schemas.microsoft.com/office/drawing/2014/main" id="{133A9419-A387-46E3-A606-DD9D1E4DF4DC}"/>
                </a:ext>
              </a:extLst>
            </p:cNvPr>
            <p:cNvSpPr/>
            <p:nvPr/>
          </p:nvSpPr>
          <p:spPr>
            <a:xfrm>
              <a:off x="4578625" y="4162250"/>
              <a:ext cx="17350" cy="35225"/>
            </a:xfrm>
            <a:custGeom>
              <a:avLst/>
              <a:gdLst/>
              <a:ahLst/>
              <a:cxnLst/>
              <a:rect l="l" t="t" r="r" b="b"/>
              <a:pathLst>
                <a:path w="694" h="1409" extrusionOk="0">
                  <a:moveTo>
                    <a:pt x="347" y="1"/>
                  </a:moveTo>
                  <a:cubicBezTo>
                    <a:pt x="158" y="1"/>
                    <a:pt x="1" y="316"/>
                    <a:pt x="1" y="707"/>
                  </a:cubicBezTo>
                  <a:cubicBezTo>
                    <a:pt x="1" y="1094"/>
                    <a:pt x="154" y="1409"/>
                    <a:pt x="347" y="1409"/>
                  </a:cubicBezTo>
                  <a:cubicBezTo>
                    <a:pt x="536" y="1409"/>
                    <a:pt x="693" y="1094"/>
                    <a:pt x="693" y="707"/>
                  </a:cubicBezTo>
                  <a:cubicBezTo>
                    <a:pt x="693" y="32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37;p44">
              <a:extLst>
                <a:ext uri="{FF2B5EF4-FFF2-40B4-BE49-F238E27FC236}">
                  <a16:creationId xmlns:a16="http://schemas.microsoft.com/office/drawing/2014/main" id="{78D09710-2DBE-42BA-B8C5-CC1A30E1959D}"/>
                </a:ext>
              </a:extLst>
            </p:cNvPr>
            <p:cNvSpPr/>
            <p:nvPr/>
          </p:nvSpPr>
          <p:spPr>
            <a:xfrm>
              <a:off x="4727525" y="4162250"/>
              <a:ext cx="17250" cy="35225"/>
            </a:xfrm>
            <a:custGeom>
              <a:avLst/>
              <a:gdLst/>
              <a:ahLst/>
              <a:cxnLst/>
              <a:rect l="l" t="t" r="r" b="b"/>
              <a:pathLst>
                <a:path w="690" h="1409" extrusionOk="0">
                  <a:moveTo>
                    <a:pt x="343" y="1"/>
                  </a:moveTo>
                  <a:cubicBezTo>
                    <a:pt x="154" y="1"/>
                    <a:pt x="1" y="316"/>
                    <a:pt x="1" y="707"/>
                  </a:cubicBezTo>
                  <a:cubicBezTo>
                    <a:pt x="1" y="1094"/>
                    <a:pt x="154" y="1409"/>
                    <a:pt x="343" y="1409"/>
                  </a:cubicBezTo>
                  <a:cubicBezTo>
                    <a:pt x="536" y="1409"/>
                    <a:pt x="689" y="1094"/>
                    <a:pt x="689" y="707"/>
                  </a:cubicBezTo>
                  <a:cubicBezTo>
                    <a:pt x="689" y="320"/>
                    <a:pt x="532" y="1"/>
                    <a:pt x="3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38;p44">
              <a:extLst>
                <a:ext uri="{FF2B5EF4-FFF2-40B4-BE49-F238E27FC236}">
                  <a16:creationId xmlns:a16="http://schemas.microsoft.com/office/drawing/2014/main" id="{45861C59-88D4-4FF8-A94E-18EA858B2647}"/>
                </a:ext>
              </a:extLst>
            </p:cNvPr>
            <p:cNvSpPr/>
            <p:nvPr/>
          </p:nvSpPr>
          <p:spPr>
            <a:xfrm>
              <a:off x="4490850" y="4169300"/>
              <a:ext cx="61375" cy="25375"/>
            </a:xfrm>
            <a:custGeom>
              <a:avLst/>
              <a:gdLst/>
              <a:ahLst/>
              <a:cxnLst/>
              <a:rect l="l" t="t" r="r" b="b"/>
              <a:pathLst>
                <a:path w="2455" h="1015" extrusionOk="0">
                  <a:moveTo>
                    <a:pt x="23" y="0"/>
                  </a:moveTo>
                  <a:cubicBezTo>
                    <a:pt x="9" y="0"/>
                    <a:pt x="1" y="21"/>
                    <a:pt x="16" y="29"/>
                  </a:cubicBezTo>
                  <a:cubicBezTo>
                    <a:pt x="214" y="115"/>
                    <a:pt x="417" y="200"/>
                    <a:pt x="619" y="286"/>
                  </a:cubicBezTo>
                  <a:lnTo>
                    <a:pt x="1217" y="533"/>
                  </a:lnTo>
                  <a:lnTo>
                    <a:pt x="1825" y="776"/>
                  </a:lnTo>
                  <a:cubicBezTo>
                    <a:pt x="2027" y="857"/>
                    <a:pt x="2230" y="933"/>
                    <a:pt x="2432" y="1014"/>
                  </a:cubicBezTo>
                  <a:cubicBezTo>
                    <a:pt x="2441" y="1014"/>
                    <a:pt x="2450" y="1010"/>
                    <a:pt x="2455" y="1005"/>
                  </a:cubicBezTo>
                  <a:cubicBezTo>
                    <a:pt x="2455" y="996"/>
                    <a:pt x="2455" y="987"/>
                    <a:pt x="2446" y="983"/>
                  </a:cubicBezTo>
                  <a:cubicBezTo>
                    <a:pt x="2248" y="897"/>
                    <a:pt x="2045" y="812"/>
                    <a:pt x="1843" y="731"/>
                  </a:cubicBezTo>
                  <a:lnTo>
                    <a:pt x="1240" y="479"/>
                  </a:lnTo>
                  <a:lnTo>
                    <a:pt x="637" y="236"/>
                  </a:lnTo>
                  <a:cubicBezTo>
                    <a:pt x="435" y="155"/>
                    <a:pt x="232" y="79"/>
                    <a:pt x="30" y="2"/>
                  </a:cubicBezTo>
                  <a:cubicBezTo>
                    <a:pt x="27" y="1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39;p44">
              <a:extLst>
                <a:ext uri="{FF2B5EF4-FFF2-40B4-BE49-F238E27FC236}">
                  <a16:creationId xmlns:a16="http://schemas.microsoft.com/office/drawing/2014/main" id="{15CD67D2-296F-475F-8612-2CCE9F5CBB72}"/>
                </a:ext>
              </a:extLst>
            </p:cNvPr>
            <p:cNvSpPr/>
            <p:nvPr/>
          </p:nvSpPr>
          <p:spPr>
            <a:xfrm>
              <a:off x="4777350" y="4163125"/>
              <a:ext cx="45900" cy="32600"/>
            </a:xfrm>
            <a:custGeom>
              <a:avLst/>
              <a:gdLst/>
              <a:ahLst/>
              <a:cxnLst/>
              <a:rect l="l" t="t" r="r" b="b"/>
              <a:pathLst>
                <a:path w="1836" h="1304" extrusionOk="0">
                  <a:moveTo>
                    <a:pt x="1813" y="1"/>
                  </a:moveTo>
                  <a:cubicBezTo>
                    <a:pt x="1812" y="1"/>
                    <a:pt x="1811" y="1"/>
                    <a:pt x="1809" y="2"/>
                  </a:cubicBezTo>
                  <a:cubicBezTo>
                    <a:pt x="1656" y="105"/>
                    <a:pt x="1503" y="209"/>
                    <a:pt x="1355" y="312"/>
                  </a:cubicBezTo>
                  <a:lnTo>
                    <a:pt x="905" y="627"/>
                  </a:lnTo>
                  <a:lnTo>
                    <a:pt x="455" y="951"/>
                  </a:lnTo>
                  <a:cubicBezTo>
                    <a:pt x="302" y="1059"/>
                    <a:pt x="154" y="1167"/>
                    <a:pt x="10" y="1275"/>
                  </a:cubicBezTo>
                  <a:cubicBezTo>
                    <a:pt x="1" y="1279"/>
                    <a:pt x="1" y="1288"/>
                    <a:pt x="5" y="1297"/>
                  </a:cubicBezTo>
                  <a:cubicBezTo>
                    <a:pt x="8" y="1300"/>
                    <a:pt x="14" y="1304"/>
                    <a:pt x="20" y="1304"/>
                  </a:cubicBezTo>
                  <a:cubicBezTo>
                    <a:pt x="22" y="1304"/>
                    <a:pt x="25" y="1303"/>
                    <a:pt x="28" y="1302"/>
                  </a:cubicBezTo>
                  <a:cubicBezTo>
                    <a:pt x="181" y="1198"/>
                    <a:pt x="334" y="1095"/>
                    <a:pt x="482" y="991"/>
                  </a:cubicBezTo>
                  <a:lnTo>
                    <a:pt x="932" y="676"/>
                  </a:lnTo>
                  <a:lnTo>
                    <a:pt x="1382" y="353"/>
                  </a:lnTo>
                  <a:cubicBezTo>
                    <a:pt x="1530" y="245"/>
                    <a:pt x="1679" y="141"/>
                    <a:pt x="1827" y="29"/>
                  </a:cubicBezTo>
                  <a:cubicBezTo>
                    <a:pt x="1835" y="17"/>
                    <a:pt x="1825" y="1"/>
                    <a:pt x="1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40;p44">
              <a:extLst>
                <a:ext uri="{FF2B5EF4-FFF2-40B4-BE49-F238E27FC236}">
                  <a16:creationId xmlns:a16="http://schemas.microsoft.com/office/drawing/2014/main" id="{111E8DC6-61AC-4107-B290-E823ADB83B8B}"/>
                </a:ext>
              </a:extLst>
            </p:cNvPr>
            <p:cNvSpPr/>
            <p:nvPr/>
          </p:nvSpPr>
          <p:spPr>
            <a:xfrm>
              <a:off x="4636200" y="4198250"/>
              <a:ext cx="57275" cy="4625"/>
            </a:xfrm>
            <a:custGeom>
              <a:avLst/>
              <a:gdLst/>
              <a:ahLst/>
              <a:cxnLst/>
              <a:rect l="l" t="t" r="r" b="b"/>
              <a:pathLst>
                <a:path w="2291" h="185" extrusionOk="0">
                  <a:moveTo>
                    <a:pt x="1346" y="0"/>
                  </a:moveTo>
                  <a:cubicBezTo>
                    <a:pt x="1278" y="0"/>
                    <a:pt x="1211" y="2"/>
                    <a:pt x="1144" y="5"/>
                  </a:cubicBezTo>
                  <a:cubicBezTo>
                    <a:pt x="955" y="14"/>
                    <a:pt x="761" y="32"/>
                    <a:pt x="577" y="59"/>
                  </a:cubicBezTo>
                  <a:cubicBezTo>
                    <a:pt x="388" y="81"/>
                    <a:pt x="199" y="113"/>
                    <a:pt x="14" y="153"/>
                  </a:cubicBezTo>
                  <a:cubicBezTo>
                    <a:pt x="5" y="158"/>
                    <a:pt x="1" y="167"/>
                    <a:pt x="1" y="176"/>
                  </a:cubicBezTo>
                  <a:cubicBezTo>
                    <a:pt x="5" y="180"/>
                    <a:pt x="10" y="185"/>
                    <a:pt x="19" y="185"/>
                  </a:cubicBezTo>
                  <a:cubicBezTo>
                    <a:pt x="113" y="171"/>
                    <a:pt x="208" y="158"/>
                    <a:pt x="302" y="144"/>
                  </a:cubicBezTo>
                  <a:cubicBezTo>
                    <a:pt x="397" y="131"/>
                    <a:pt x="487" y="122"/>
                    <a:pt x="581" y="108"/>
                  </a:cubicBezTo>
                  <a:cubicBezTo>
                    <a:pt x="770" y="90"/>
                    <a:pt x="959" y="72"/>
                    <a:pt x="1148" y="63"/>
                  </a:cubicBezTo>
                  <a:cubicBezTo>
                    <a:pt x="1243" y="59"/>
                    <a:pt x="1337" y="56"/>
                    <a:pt x="1432" y="56"/>
                  </a:cubicBezTo>
                  <a:cubicBezTo>
                    <a:pt x="1526" y="56"/>
                    <a:pt x="1620" y="59"/>
                    <a:pt x="1715" y="63"/>
                  </a:cubicBezTo>
                  <a:lnTo>
                    <a:pt x="1787" y="68"/>
                  </a:lnTo>
                  <a:lnTo>
                    <a:pt x="1854" y="77"/>
                  </a:lnTo>
                  <a:cubicBezTo>
                    <a:pt x="1899" y="81"/>
                    <a:pt x="1949" y="86"/>
                    <a:pt x="1994" y="95"/>
                  </a:cubicBezTo>
                  <a:cubicBezTo>
                    <a:pt x="2039" y="104"/>
                    <a:pt x="2088" y="113"/>
                    <a:pt x="2133" y="122"/>
                  </a:cubicBezTo>
                  <a:lnTo>
                    <a:pt x="2268" y="162"/>
                  </a:lnTo>
                  <a:cubicBezTo>
                    <a:pt x="2277" y="162"/>
                    <a:pt x="2282" y="158"/>
                    <a:pt x="2286" y="153"/>
                  </a:cubicBezTo>
                  <a:cubicBezTo>
                    <a:pt x="2291" y="144"/>
                    <a:pt x="2286" y="135"/>
                    <a:pt x="2277" y="131"/>
                  </a:cubicBezTo>
                  <a:cubicBezTo>
                    <a:pt x="2097" y="68"/>
                    <a:pt x="1908" y="27"/>
                    <a:pt x="1715" y="14"/>
                  </a:cubicBezTo>
                  <a:cubicBezTo>
                    <a:pt x="1593" y="5"/>
                    <a:pt x="1469" y="0"/>
                    <a:pt x="1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41;p44">
              <a:extLst>
                <a:ext uri="{FF2B5EF4-FFF2-40B4-BE49-F238E27FC236}">
                  <a16:creationId xmlns:a16="http://schemas.microsoft.com/office/drawing/2014/main" id="{DED110EA-8F98-419F-95B1-223CC6B081D1}"/>
                </a:ext>
              </a:extLst>
            </p:cNvPr>
            <p:cNvSpPr/>
            <p:nvPr/>
          </p:nvSpPr>
          <p:spPr>
            <a:xfrm>
              <a:off x="4645550" y="4212825"/>
              <a:ext cx="33425" cy="11825"/>
            </a:xfrm>
            <a:custGeom>
              <a:avLst/>
              <a:gdLst/>
              <a:ahLst/>
              <a:cxnLst/>
              <a:rect l="l" t="t" r="r" b="b"/>
              <a:pathLst>
                <a:path w="1337" h="473" extrusionOk="0">
                  <a:moveTo>
                    <a:pt x="1310" y="0"/>
                  </a:moveTo>
                  <a:cubicBezTo>
                    <a:pt x="1303" y="0"/>
                    <a:pt x="1295" y="4"/>
                    <a:pt x="1291" y="11"/>
                  </a:cubicBezTo>
                  <a:cubicBezTo>
                    <a:pt x="1228" y="124"/>
                    <a:pt x="1143" y="218"/>
                    <a:pt x="1044" y="294"/>
                  </a:cubicBezTo>
                  <a:cubicBezTo>
                    <a:pt x="995" y="330"/>
                    <a:pt x="941" y="353"/>
                    <a:pt x="882" y="371"/>
                  </a:cubicBezTo>
                  <a:cubicBezTo>
                    <a:pt x="837" y="385"/>
                    <a:pt x="790" y="391"/>
                    <a:pt x="744" y="391"/>
                  </a:cubicBezTo>
                  <a:cubicBezTo>
                    <a:pt x="730" y="391"/>
                    <a:pt x="716" y="390"/>
                    <a:pt x="702" y="389"/>
                  </a:cubicBezTo>
                  <a:cubicBezTo>
                    <a:pt x="576" y="375"/>
                    <a:pt x="459" y="330"/>
                    <a:pt x="351" y="267"/>
                  </a:cubicBezTo>
                  <a:cubicBezTo>
                    <a:pt x="297" y="236"/>
                    <a:pt x="243" y="200"/>
                    <a:pt x="194" y="160"/>
                  </a:cubicBezTo>
                  <a:cubicBezTo>
                    <a:pt x="144" y="119"/>
                    <a:pt x="95" y="79"/>
                    <a:pt x="50" y="34"/>
                  </a:cubicBezTo>
                  <a:cubicBezTo>
                    <a:pt x="44" y="28"/>
                    <a:pt x="38" y="26"/>
                    <a:pt x="33" y="26"/>
                  </a:cubicBezTo>
                  <a:cubicBezTo>
                    <a:pt x="15" y="26"/>
                    <a:pt x="0" y="48"/>
                    <a:pt x="14" y="65"/>
                  </a:cubicBezTo>
                  <a:cubicBezTo>
                    <a:pt x="99" y="169"/>
                    <a:pt x="198" y="258"/>
                    <a:pt x="311" y="330"/>
                  </a:cubicBezTo>
                  <a:cubicBezTo>
                    <a:pt x="369" y="366"/>
                    <a:pt x="428" y="398"/>
                    <a:pt x="491" y="425"/>
                  </a:cubicBezTo>
                  <a:cubicBezTo>
                    <a:pt x="558" y="447"/>
                    <a:pt x="626" y="465"/>
                    <a:pt x="693" y="470"/>
                  </a:cubicBezTo>
                  <a:cubicBezTo>
                    <a:pt x="711" y="472"/>
                    <a:pt x="728" y="472"/>
                    <a:pt x="746" y="472"/>
                  </a:cubicBezTo>
                  <a:cubicBezTo>
                    <a:pt x="868" y="472"/>
                    <a:pt x="991" y="432"/>
                    <a:pt x="1089" y="353"/>
                  </a:cubicBezTo>
                  <a:cubicBezTo>
                    <a:pt x="1192" y="272"/>
                    <a:pt x="1278" y="160"/>
                    <a:pt x="1332" y="34"/>
                  </a:cubicBezTo>
                  <a:cubicBezTo>
                    <a:pt x="1336" y="20"/>
                    <a:pt x="1332" y="11"/>
                    <a:pt x="1318" y="2"/>
                  </a:cubicBezTo>
                  <a:cubicBezTo>
                    <a:pt x="1316" y="1"/>
                    <a:pt x="1313" y="0"/>
                    <a:pt x="1310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42;p44">
              <a:extLst>
                <a:ext uri="{FF2B5EF4-FFF2-40B4-BE49-F238E27FC236}">
                  <a16:creationId xmlns:a16="http://schemas.microsoft.com/office/drawing/2014/main" id="{3BFEE507-F0CB-4647-AB18-2075FB399660}"/>
                </a:ext>
              </a:extLst>
            </p:cNvPr>
            <p:cNvSpPr/>
            <p:nvPr/>
          </p:nvSpPr>
          <p:spPr>
            <a:xfrm>
              <a:off x="4630250" y="4241025"/>
              <a:ext cx="67725" cy="17025"/>
            </a:xfrm>
            <a:custGeom>
              <a:avLst/>
              <a:gdLst/>
              <a:ahLst/>
              <a:cxnLst/>
              <a:rect l="l" t="t" r="r" b="b"/>
              <a:pathLst>
                <a:path w="2709" h="681" extrusionOk="0">
                  <a:moveTo>
                    <a:pt x="27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5" y="8"/>
                    <a:pt x="1" y="26"/>
                    <a:pt x="10" y="35"/>
                  </a:cubicBezTo>
                  <a:cubicBezTo>
                    <a:pt x="153" y="246"/>
                    <a:pt x="356" y="408"/>
                    <a:pt x="590" y="512"/>
                  </a:cubicBezTo>
                  <a:cubicBezTo>
                    <a:pt x="824" y="611"/>
                    <a:pt x="1071" y="669"/>
                    <a:pt x="1328" y="678"/>
                  </a:cubicBezTo>
                  <a:cubicBezTo>
                    <a:pt x="1362" y="680"/>
                    <a:pt x="1397" y="681"/>
                    <a:pt x="1432" y="681"/>
                  </a:cubicBezTo>
                  <a:cubicBezTo>
                    <a:pt x="1649" y="681"/>
                    <a:pt x="1865" y="645"/>
                    <a:pt x="2074" y="579"/>
                  </a:cubicBezTo>
                  <a:cubicBezTo>
                    <a:pt x="2317" y="498"/>
                    <a:pt x="2533" y="359"/>
                    <a:pt x="2704" y="165"/>
                  </a:cubicBezTo>
                  <a:cubicBezTo>
                    <a:pt x="2709" y="156"/>
                    <a:pt x="2709" y="143"/>
                    <a:pt x="2704" y="134"/>
                  </a:cubicBezTo>
                  <a:cubicBezTo>
                    <a:pt x="2700" y="129"/>
                    <a:pt x="2694" y="127"/>
                    <a:pt x="2688" y="127"/>
                  </a:cubicBezTo>
                  <a:cubicBezTo>
                    <a:pt x="2683" y="127"/>
                    <a:pt x="2677" y="129"/>
                    <a:pt x="2673" y="134"/>
                  </a:cubicBezTo>
                  <a:cubicBezTo>
                    <a:pt x="2587" y="219"/>
                    <a:pt x="2493" y="296"/>
                    <a:pt x="2385" y="354"/>
                  </a:cubicBezTo>
                  <a:cubicBezTo>
                    <a:pt x="2281" y="417"/>
                    <a:pt x="2169" y="467"/>
                    <a:pt x="2052" y="503"/>
                  </a:cubicBezTo>
                  <a:cubicBezTo>
                    <a:pt x="1860" y="563"/>
                    <a:pt x="1656" y="591"/>
                    <a:pt x="1453" y="591"/>
                  </a:cubicBezTo>
                  <a:cubicBezTo>
                    <a:pt x="1412" y="591"/>
                    <a:pt x="1372" y="590"/>
                    <a:pt x="1332" y="588"/>
                  </a:cubicBezTo>
                  <a:cubicBezTo>
                    <a:pt x="1089" y="584"/>
                    <a:pt x="851" y="530"/>
                    <a:pt x="626" y="435"/>
                  </a:cubicBezTo>
                  <a:cubicBezTo>
                    <a:pt x="513" y="390"/>
                    <a:pt x="410" y="332"/>
                    <a:pt x="311" y="260"/>
                  </a:cubicBezTo>
                  <a:cubicBezTo>
                    <a:pt x="212" y="188"/>
                    <a:pt x="126" y="102"/>
                    <a:pt x="50" y="8"/>
                  </a:cubicBezTo>
                  <a:lnTo>
                    <a:pt x="46" y="8"/>
                  </a:lnTo>
                  <a:cubicBezTo>
                    <a:pt x="40" y="2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43;p44">
              <a:extLst>
                <a:ext uri="{FF2B5EF4-FFF2-40B4-BE49-F238E27FC236}">
                  <a16:creationId xmlns:a16="http://schemas.microsoft.com/office/drawing/2014/main" id="{1B5549D7-7C93-47BA-87BC-8488D71C68AD}"/>
                </a:ext>
              </a:extLst>
            </p:cNvPr>
            <p:cNvSpPr/>
            <p:nvPr/>
          </p:nvSpPr>
          <p:spPr>
            <a:xfrm>
              <a:off x="4685575" y="463585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fill="none" extrusionOk="0">
                  <a:moveTo>
                    <a:pt x="1" y="0"/>
                  </a:moveTo>
                  <a:cubicBezTo>
                    <a:pt x="41" y="14"/>
                    <a:pt x="64" y="27"/>
                    <a:pt x="64" y="27"/>
                  </a:cubicBezTo>
                </a:path>
              </a:pathLst>
            </a:custGeom>
            <a:noFill/>
            <a:ln w="14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44;p44">
              <a:extLst>
                <a:ext uri="{FF2B5EF4-FFF2-40B4-BE49-F238E27FC236}">
                  <a16:creationId xmlns:a16="http://schemas.microsoft.com/office/drawing/2014/main" id="{B043346A-D883-43CA-A0E8-D4F2B656C15D}"/>
                </a:ext>
              </a:extLst>
            </p:cNvPr>
            <p:cNvSpPr/>
            <p:nvPr/>
          </p:nvSpPr>
          <p:spPr>
            <a:xfrm>
              <a:off x="4766000" y="4614325"/>
              <a:ext cx="187825" cy="110300"/>
            </a:xfrm>
            <a:custGeom>
              <a:avLst/>
              <a:gdLst/>
              <a:ahLst/>
              <a:cxnLst/>
              <a:rect l="l" t="t" r="r" b="b"/>
              <a:pathLst>
                <a:path w="7513" h="4412" extrusionOk="0">
                  <a:moveTo>
                    <a:pt x="7495" y="1"/>
                  </a:moveTo>
                  <a:cubicBezTo>
                    <a:pt x="7489" y="1"/>
                    <a:pt x="7486" y="7"/>
                    <a:pt x="7486" y="11"/>
                  </a:cubicBezTo>
                  <a:cubicBezTo>
                    <a:pt x="7450" y="425"/>
                    <a:pt x="7369" y="834"/>
                    <a:pt x="7243" y="1230"/>
                  </a:cubicBezTo>
                  <a:cubicBezTo>
                    <a:pt x="7117" y="1622"/>
                    <a:pt x="6937" y="1995"/>
                    <a:pt x="6699" y="2337"/>
                  </a:cubicBezTo>
                  <a:cubicBezTo>
                    <a:pt x="6460" y="2674"/>
                    <a:pt x="6181" y="2980"/>
                    <a:pt x="5876" y="3255"/>
                  </a:cubicBezTo>
                  <a:cubicBezTo>
                    <a:pt x="5250" y="3799"/>
                    <a:pt x="4481" y="4154"/>
                    <a:pt x="3662" y="4276"/>
                  </a:cubicBezTo>
                  <a:cubicBezTo>
                    <a:pt x="3394" y="4317"/>
                    <a:pt x="3121" y="4337"/>
                    <a:pt x="2850" y="4337"/>
                  </a:cubicBezTo>
                  <a:cubicBezTo>
                    <a:pt x="2708" y="4337"/>
                    <a:pt x="2566" y="4332"/>
                    <a:pt x="2425" y="4321"/>
                  </a:cubicBezTo>
                  <a:cubicBezTo>
                    <a:pt x="2011" y="4285"/>
                    <a:pt x="1602" y="4217"/>
                    <a:pt x="1201" y="4114"/>
                  </a:cubicBezTo>
                  <a:cubicBezTo>
                    <a:pt x="797" y="4010"/>
                    <a:pt x="405" y="3884"/>
                    <a:pt x="18" y="3727"/>
                  </a:cubicBezTo>
                  <a:cubicBezTo>
                    <a:pt x="5" y="3727"/>
                    <a:pt x="0" y="3740"/>
                    <a:pt x="9" y="3749"/>
                  </a:cubicBezTo>
                  <a:cubicBezTo>
                    <a:pt x="392" y="3911"/>
                    <a:pt x="788" y="4051"/>
                    <a:pt x="1188" y="4163"/>
                  </a:cubicBezTo>
                  <a:cubicBezTo>
                    <a:pt x="1593" y="4276"/>
                    <a:pt x="2002" y="4352"/>
                    <a:pt x="2421" y="4388"/>
                  </a:cubicBezTo>
                  <a:cubicBezTo>
                    <a:pt x="2583" y="4404"/>
                    <a:pt x="2745" y="4412"/>
                    <a:pt x="2907" y="4412"/>
                  </a:cubicBezTo>
                  <a:cubicBezTo>
                    <a:pt x="3163" y="4412"/>
                    <a:pt x="3418" y="4393"/>
                    <a:pt x="3671" y="4357"/>
                  </a:cubicBezTo>
                  <a:cubicBezTo>
                    <a:pt x="4090" y="4294"/>
                    <a:pt x="4494" y="4177"/>
                    <a:pt x="4877" y="4001"/>
                  </a:cubicBezTo>
                  <a:cubicBezTo>
                    <a:pt x="5259" y="3826"/>
                    <a:pt x="5610" y="3592"/>
                    <a:pt x="5929" y="3318"/>
                  </a:cubicBezTo>
                  <a:cubicBezTo>
                    <a:pt x="6240" y="3039"/>
                    <a:pt x="6519" y="2724"/>
                    <a:pt x="6757" y="2377"/>
                  </a:cubicBezTo>
                  <a:cubicBezTo>
                    <a:pt x="6996" y="2031"/>
                    <a:pt x="7176" y="1649"/>
                    <a:pt x="7297" y="1248"/>
                  </a:cubicBezTo>
                  <a:cubicBezTo>
                    <a:pt x="7414" y="848"/>
                    <a:pt x="7486" y="434"/>
                    <a:pt x="7513" y="16"/>
                  </a:cubicBezTo>
                  <a:cubicBezTo>
                    <a:pt x="7513" y="7"/>
                    <a:pt x="7508" y="2"/>
                    <a:pt x="7500" y="2"/>
                  </a:cubicBezTo>
                  <a:cubicBezTo>
                    <a:pt x="7498" y="1"/>
                    <a:pt x="7496" y="1"/>
                    <a:pt x="74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45;p44">
              <a:extLst>
                <a:ext uri="{FF2B5EF4-FFF2-40B4-BE49-F238E27FC236}">
                  <a16:creationId xmlns:a16="http://schemas.microsoft.com/office/drawing/2014/main" id="{4696261B-6F1A-4233-A8E4-81EE48C5AB3B}"/>
                </a:ext>
              </a:extLst>
            </p:cNvPr>
            <p:cNvSpPr/>
            <p:nvPr/>
          </p:nvSpPr>
          <p:spPr>
            <a:xfrm>
              <a:off x="4672550" y="4610175"/>
              <a:ext cx="50850" cy="44850"/>
            </a:xfrm>
            <a:custGeom>
              <a:avLst/>
              <a:gdLst/>
              <a:ahLst/>
              <a:cxnLst/>
              <a:rect l="l" t="t" r="r" b="b"/>
              <a:pathLst>
                <a:path w="2034" h="1794" extrusionOk="0">
                  <a:moveTo>
                    <a:pt x="526" y="996"/>
                  </a:moveTo>
                  <a:cubicBezTo>
                    <a:pt x="527" y="996"/>
                    <a:pt x="528" y="996"/>
                    <a:pt x="529" y="996"/>
                  </a:cubicBezTo>
                  <a:lnTo>
                    <a:pt x="529" y="996"/>
                  </a:lnTo>
                  <a:lnTo>
                    <a:pt x="531" y="997"/>
                  </a:lnTo>
                  <a:lnTo>
                    <a:pt x="531" y="997"/>
                  </a:lnTo>
                  <a:lnTo>
                    <a:pt x="526" y="996"/>
                  </a:lnTo>
                  <a:close/>
                  <a:moveTo>
                    <a:pt x="472" y="0"/>
                  </a:moveTo>
                  <a:cubicBezTo>
                    <a:pt x="393" y="0"/>
                    <a:pt x="313" y="13"/>
                    <a:pt x="238" y="38"/>
                  </a:cubicBezTo>
                  <a:cubicBezTo>
                    <a:pt x="99" y="92"/>
                    <a:pt x="5" y="227"/>
                    <a:pt x="0" y="380"/>
                  </a:cubicBezTo>
                  <a:cubicBezTo>
                    <a:pt x="0" y="452"/>
                    <a:pt x="22" y="524"/>
                    <a:pt x="58" y="591"/>
                  </a:cubicBezTo>
                  <a:cubicBezTo>
                    <a:pt x="90" y="654"/>
                    <a:pt x="135" y="712"/>
                    <a:pt x="180" y="766"/>
                  </a:cubicBezTo>
                  <a:cubicBezTo>
                    <a:pt x="279" y="870"/>
                    <a:pt x="387" y="964"/>
                    <a:pt x="499" y="1045"/>
                  </a:cubicBezTo>
                  <a:cubicBezTo>
                    <a:pt x="499" y="1045"/>
                    <a:pt x="500" y="1045"/>
                    <a:pt x="502" y="1046"/>
                  </a:cubicBezTo>
                  <a:lnTo>
                    <a:pt x="502" y="1046"/>
                  </a:lnTo>
                  <a:lnTo>
                    <a:pt x="499" y="1045"/>
                  </a:lnTo>
                  <a:lnTo>
                    <a:pt x="499" y="1045"/>
                  </a:lnTo>
                  <a:cubicBezTo>
                    <a:pt x="500" y="1047"/>
                    <a:pt x="502" y="1047"/>
                    <a:pt x="504" y="1048"/>
                  </a:cubicBezTo>
                  <a:lnTo>
                    <a:pt x="504" y="1048"/>
                  </a:lnTo>
                  <a:cubicBezTo>
                    <a:pt x="503" y="1047"/>
                    <a:pt x="502" y="1046"/>
                    <a:pt x="502" y="1046"/>
                  </a:cubicBezTo>
                  <a:lnTo>
                    <a:pt x="502" y="1046"/>
                  </a:lnTo>
                  <a:lnTo>
                    <a:pt x="517" y="1050"/>
                  </a:lnTo>
                  <a:cubicBezTo>
                    <a:pt x="514" y="1050"/>
                    <a:pt x="508" y="1050"/>
                    <a:pt x="504" y="1048"/>
                  </a:cubicBezTo>
                  <a:lnTo>
                    <a:pt x="504" y="1048"/>
                  </a:lnTo>
                  <a:cubicBezTo>
                    <a:pt x="504" y="1049"/>
                    <a:pt x="504" y="1049"/>
                    <a:pt x="504" y="1050"/>
                  </a:cubicBezTo>
                  <a:cubicBezTo>
                    <a:pt x="506" y="1052"/>
                    <a:pt x="510" y="1053"/>
                    <a:pt x="514" y="1054"/>
                  </a:cubicBezTo>
                  <a:lnTo>
                    <a:pt x="514" y="1054"/>
                  </a:lnTo>
                  <a:cubicBezTo>
                    <a:pt x="625" y="1133"/>
                    <a:pt x="744" y="1208"/>
                    <a:pt x="864" y="1275"/>
                  </a:cubicBezTo>
                  <a:cubicBezTo>
                    <a:pt x="985" y="1342"/>
                    <a:pt x="1111" y="1410"/>
                    <a:pt x="1237" y="1468"/>
                  </a:cubicBezTo>
                  <a:cubicBezTo>
                    <a:pt x="1363" y="1531"/>
                    <a:pt x="1494" y="1590"/>
                    <a:pt x="1624" y="1644"/>
                  </a:cubicBezTo>
                  <a:cubicBezTo>
                    <a:pt x="1754" y="1693"/>
                    <a:pt x="1885" y="1747"/>
                    <a:pt x="2015" y="1792"/>
                  </a:cubicBezTo>
                  <a:cubicBezTo>
                    <a:pt x="2017" y="1793"/>
                    <a:pt x="2018" y="1794"/>
                    <a:pt x="2020" y="1794"/>
                  </a:cubicBezTo>
                  <a:cubicBezTo>
                    <a:pt x="2024" y="1794"/>
                    <a:pt x="2029" y="1791"/>
                    <a:pt x="2029" y="1788"/>
                  </a:cubicBezTo>
                  <a:cubicBezTo>
                    <a:pt x="2033" y="1783"/>
                    <a:pt x="2029" y="1774"/>
                    <a:pt x="2024" y="1774"/>
                  </a:cubicBezTo>
                  <a:cubicBezTo>
                    <a:pt x="1894" y="1716"/>
                    <a:pt x="1768" y="1662"/>
                    <a:pt x="1642" y="1603"/>
                  </a:cubicBezTo>
                  <a:cubicBezTo>
                    <a:pt x="1512" y="1549"/>
                    <a:pt x="1386" y="1486"/>
                    <a:pt x="1260" y="1423"/>
                  </a:cubicBezTo>
                  <a:cubicBezTo>
                    <a:pt x="1138" y="1360"/>
                    <a:pt x="1012" y="1297"/>
                    <a:pt x="891" y="1225"/>
                  </a:cubicBezTo>
                  <a:cubicBezTo>
                    <a:pt x="769" y="1158"/>
                    <a:pt x="652" y="1081"/>
                    <a:pt x="540" y="1000"/>
                  </a:cubicBezTo>
                  <a:lnTo>
                    <a:pt x="540" y="1000"/>
                  </a:lnTo>
                  <a:cubicBezTo>
                    <a:pt x="540" y="1000"/>
                    <a:pt x="540" y="1000"/>
                    <a:pt x="540" y="1000"/>
                  </a:cubicBezTo>
                  <a:lnTo>
                    <a:pt x="540" y="1000"/>
                  </a:lnTo>
                  <a:lnTo>
                    <a:pt x="531" y="998"/>
                  </a:lnTo>
                  <a:lnTo>
                    <a:pt x="531" y="998"/>
                  </a:lnTo>
                  <a:cubicBezTo>
                    <a:pt x="531" y="997"/>
                    <a:pt x="530" y="996"/>
                    <a:pt x="529" y="996"/>
                  </a:cubicBezTo>
                  <a:lnTo>
                    <a:pt x="529" y="996"/>
                  </a:lnTo>
                  <a:cubicBezTo>
                    <a:pt x="533" y="996"/>
                    <a:pt x="536" y="997"/>
                    <a:pt x="540" y="1000"/>
                  </a:cubicBezTo>
                  <a:lnTo>
                    <a:pt x="540" y="1000"/>
                  </a:lnTo>
                  <a:cubicBezTo>
                    <a:pt x="539" y="999"/>
                    <a:pt x="538" y="998"/>
                    <a:pt x="535" y="996"/>
                  </a:cubicBezTo>
                  <a:cubicBezTo>
                    <a:pt x="531" y="996"/>
                    <a:pt x="527" y="992"/>
                    <a:pt x="523" y="991"/>
                  </a:cubicBezTo>
                  <a:lnTo>
                    <a:pt x="523" y="991"/>
                  </a:lnTo>
                  <a:cubicBezTo>
                    <a:pt x="415" y="913"/>
                    <a:pt x="316" y="826"/>
                    <a:pt x="220" y="730"/>
                  </a:cubicBezTo>
                  <a:cubicBezTo>
                    <a:pt x="130" y="627"/>
                    <a:pt x="49" y="510"/>
                    <a:pt x="49" y="380"/>
                  </a:cubicBezTo>
                  <a:cubicBezTo>
                    <a:pt x="45" y="240"/>
                    <a:pt x="126" y="119"/>
                    <a:pt x="252" y="69"/>
                  </a:cubicBezTo>
                  <a:cubicBezTo>
                    <a:pt x="332" y="39"/>
                    <a:pt x="415" y="24"/>
                    <a:pt x="498" y="24"/>
                  </a:cubicBezTo>
                  <a:cubicBezTo>
                    <a:pt x="551" y="24"/>
                    <a:pt x="604" y="30"/>
                    <a:pt x="657" y="42"/>
                  </a:cubicBezTo>
                  <a:cubicBezTo>
                    <a:pt x="661" y="42"/>
                    <a:pt x="666" y="38"/>
                    <a:pt x="666" y="33"/>
                  </a:cubicBezTo>
                  <a:cubicBezTo>
                    <a:pt x="666" y="29"/>
                    <a:pt x="666" y="29"/>
                    <a:pt x="661" y="24"/>
                  </a:cubicBezTo>
                  <a:cubicBezTo>
                    <a:pt x="599" y="8"/>
                    <a:pt x="536" y="0"/>
                    <a:pt x="472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46;p44">
              <a:extLst>
                <a:ext uri="{FF2B5EF4-FFF2-40B4-BE49-F238E27FC236}">
                  <a16:creationId xmlns:a16="http://schemas.microsoft.com/office/drawing/2014/main" id="{6477A45E-3D5C-4508-AB17-E45E8D705BF2}"/>
                </a:ext>
              </a:extLst>
            </p:cNvPr>
            <p:cNvSpPr/>
            <p:nvPr/>
          </p:nvSpPr>
          <p:spPr>
            <a:xfrm>
              <a:off x="4678825" y="4589175"/>
              <a:ext cx="73125" cy="45500"/>
            </a:xfrm>
            <a:custGeom>
              <a:avLst/>
              <a:gdLst/>
              <a:ahLst/>
              <a:cxnLst/>
              <a:rect l="l" t="t" r="r" b="b"/>
              <a:pathLst>
                <a:path w="2925" h="1820" extrusionOk="0">
                  <a:moveTo>
                    <a:pt x="301" y="0"/>
                  </a:moveTo>
                  <a:cubicBezTo>
                    <a:pt x="258" y="0"/>
                    <a:pt x="215" y="6"/>
                    <a:pt x="176" y="18"/>
                  </a:cubicBezTo>
                  <a:cubicBezTo>
                    <a:pt x="109" y="41"/>
                    <a:pt x="55" y="95"/>
                    <a:pt x="32" y="158"/>
                  </a:cubicBezTo>
                  <a:cubicBezTo>
                    <a:pt x="10" y="221"/>
                    <a:pt x="1" y="288"/>
                    <a:pt x="14" y="356"/>
                  </a:cubicBezTo>
                  <a:cubicBezTo>
                    <a:pt x="46" y="477"/>
                    <a:pt x="109" y="590"/>
                    <a:pt x="194" y="684"/>
                  </a:cubicBezTo>
                  <a:cubicBezTo>
                    <a:pt x="280" y="774"/>
                    <a:pt x="370" y="860"/>
                    <a:pt x="464" y="932"/>
                  </a:cubicBezTo>
                  <a:cubicBezTo>
                    <a:pt x="563" y="1008"/>
                    <a:pt x="662" y="1080"/>
                    <a:pt x="766" y="1148"/>
                  </a:cubicBezTo>
                  <a:cubicBezTo>
                    <a:pt x="1175" y="1409"/>
                    <a:pt x="1611" y="1633"/>
                    <a:pt x="2061" y="1818"/>
                  </a:cubicBezTo>
                  <a:cubicBezTo>
                    <a:pt x="2063" y="1819"/>
                    <a:pt x="2064" y="1820"/>
                    <a:pt x="2066" y="1820"/>
                  </a:cubicBezTo>
                  <a:cubicBezTo>
                    <a:pt x="2071" y="1820"/>
                    <a:pt x="2076" y="1817"/>
                    <a:pt x="2079" y="1813"/>
                  </a:cubicBezTo>
                  <a:cubicBezTo>
                    <a:pt x="2079" y="1809"/>
                    <a:pt x="2079" y="1800"/>
                    <a:pt x="2075" y="1800"/>
                  </a:cubicBezTo>
                  <a:cubicBezTo>
                    <a:pt x="1850" y="1701"/>
                    <a:pt x="1634" y="1588"/>
                    <a:pt x="1422" y="1476"/>
                  </a:cubicBezTo>
                  <a:cubicBezTo>
                    <a:pt x="1207" y="1364"/>
                    <a:pt x="995" y="1242"/>
                    <a:pt x="797" y="1107"/>
                  </a:cubicBezTo>
                  <a:cubicBezTo>
                    <a:pt x="694" y="1040"/>
                    <a:pt x="595" y="968"/>
                    <a:pt x="505" y="891"/>
                  </a:cubicBezTo>
                  <a:cubicBezTo>
                    <a:pt x="406" y="819"/>
                    <a:pt x="320" y="738"/>
                    <a:pt x="239" y="648"/>
                  </a:cubicBezTo>
                  <a:cubicBezTo>
                    <a:pt x="158" y="563"/>
                    <a:pt x="100" y="459"/>
                    <a:pt x="73" y="342"/>
                  </a:cubicBezTo>
                  <a:cubicBezTo>
                    <a:pt x="50" y="234"/>
                    <a:pt x="91" y="108"/>
                    <a:pt x="194" y="72"/>
                  </a:cubicBezTo>
                  <a:cubicBezTo>
                    <a:pt x="230" y="62"/>
                    <a:pt x="267" y="57"/>
                    <a:pt x="306" y="57"/>
                  </a:cubicBezTo>
                  <a:cubicBezTo>
                    <a:pt x="382" y="57"/>
                    <a:pt x="462" y="74"/>
                    <a:pt x="536" y="95"/>
                  </a:cubicBezTo>
                  <a:cubicBezTo>
                    <a:pt x="653" y="131"/>
                    <a:pt x="766" y="171"/>
                    <a:pt x="874" y="221"/>
                  </a:cubicBezTo>
                  <a:cubicBezTo>
                    <a:pt x="1099" y="315"/>
                    <a:pt x="1315" y="423"/>
                    <a:pt x="1535" y="527"/>
                  </a:cubicBezTo>
                  <a:cubicBezTo>
                    <a:pt x="1755" y="630"/>
                    <a:pt x="1976" y="738"/>
                    <a:pt x="2205" y="819"/>
                  </a:cubicBezTo>
                  <a:cubicBezTo>
                    <a:pt x="2419" y="900"/>
                    <a:pt x="2644" y="977"/>
                    <a:pt x="2878" y="977"/>
                  </a:cubicBezTo>
                  <a:cubicBezTo>
                    <a:pt x="2891" y="977"/>
                    <a:pt x="2903" y="977"/>
                    <a:pt x="2916" y="977"/>
                  </a:cubicBezTo>
                  <a:cubicBezTo>
                    <a:pt x="2925" y="977"/>
                    <a:pt x="2925" y="963"/>
                    <a:pt x="2916" y="963"/>
                  </a:cubicBezTo>
                  <a:cubicBezTo>
                    <a:pt x="2673" y="963"/>
                    <a:pt x="2439" y="878"/>
                    <a:pt x="2214" y="788"/>
                  </a:cubicBezTo>
                  <a:cubicBezTo>
                    <a:pt x="1989" y="698"/>
                    <a:pt x="1773" y="594"/>
                    <a:pt x="1553" y="486"/>
                  </a:cubicBezTo>
                  <a:cubicBezTo>
                    <a:pt x="1337" y="378"/>
                    <a:pt x="1121" y="270"/>
                    <a:pt x="896" y="171"/>
                  </a:cubicBezTo>
                  <a:cubicBezTo>
                    <a:pt x="784" y="122"/>
                    <a:pt x="667" y="77"/>
                    <a:pt x="550" y="41"/>
                  </a:cubicBezTo>
                  <a:cubicBezTo>
                    <a:pt x="491" y="23"/>
                    <a:pt x="428" y="14"/>
                    <a:pt x="365" y="5"/>
                  </a:cubicBezTo>
                  <a:cubicBezTo>
                    <a:pt x="344" y="2"/>
                    <a:pt x="323" y="0"/>
                    <a:pt x="301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47;p44">
              <a:extLst>
                <a:ext uri="{FF2B5EF4-FFF2-40B4-BE49-F238E27FC236}">
                  <a16:creationId xmlns:a16="http://schemas.microsoft.com/office/drawing/2014/main" id="{15928B17-4467-45A8-987A-B4F573698EB3}"/>
                </a:ext>
              </a:extLst>
            </p:cNvPr>
            <p:cNvSpPr/>
            <p:nvPr/>
          </p:nvSpPr>
          <p:spPr>
            <a:xfrm>
              <a:off x="4785125" y="4582250"/>
              <a:ext cx="91225" cy="47425"/>
            </a:xfrm>
            <a:custGeom>
              <a:avLst/>
              <a:gdLst/>
              <a:ahLst/>
              <a:cxnLst/>
              <a:rect l="l" t="t" r="r" b="b"/>
              <a:pathLst>
                <a:path w="3649" h="1897" extrusionOk="0">
                  <a:moveTo>
                    <a:pt x="3633" y="0"/>
                  </a:moveTo>
                  <a:cubicBezTo>
                    <a:pt x="3629" y="0"/>
                    <a:pt x="3626" y="2"/>
                    <a:pt x="3626" y="8"/>
                  </a:cubicBezTo>
                  <a:lnTo>
                    <a:pt x="3558" y="120"/>
                  </a:lnTo>
                  <a:lnTo>
                    <a:pt x="3523" y="174"/>
                  </a:lnTo>
                  <a:lnTo>
                    <a:pt x="3487" y="232"/>
                  </a:lnTo>
                  <a:lnTo>
                    <a:pt x="3410" y="340"/>
                  </a:lnTo>
                  <a:lnTo>
                    <a:pt x="3329" y="439"/>
                  </a:lnTo>
                  <a:lnTo>
                    <a:pt x="3284" y="489"/>
                  </a:lnTo>
                  <a:lnTo>
                    <a:pt x="3239" y="538"/>
                  </a:lnTo>
                  <a:lnTo>
                    <a:pt x="3149" y="633"/>
                  </a:lnTo>
                  <a:cubicBezTo>
                    <a:pt x="3086" y="696"/>
                    <a:pt x="3023" y="754"/>
                    <a:pt x="2951" y="808"/>
                  </a:cubicBezTo>
                  <a:cubicBezTo>
                    <a:pt x="2816" y="916"/>
                    <a:pt x="2672" y="1015"/>
                    <a:pt x="2524" y="1105"/>
                  </a:cubicBezTo>
                  <a:cubicBezTo>
                    <a:pt x="2371" y="1195"/>
                    <a:pt x="2213" y="1272"/>
                    <a:pt x="2051" y="1344"/>
                  </a:cubicBezTo>
                  <a:cubicBezTo>
                    <a:pt x="1728" y="1483"/>
                    <a:pt x="1395" y="1596"/>
                    <a:pt x="1053" y="1677"/>
                  </a:cubicBezTo>
                  <a:cubicBezTo>
                    <a:pt x="882" y="1721"/>
                    <a:pt x="711" y="1757"/>
                    <a:pt x="535" y="1789"/>
                  </a:cubicBezTo>
                  <a:cubicBezTo>
                    <a:pt x="364" y="1820"/>
                    <a:pt x="189" y="1847"/>
                    <a:pt x="14" y="1865"/>
                  </a:cubicBezTo>
                  <a:cubicBezTo>
                    <a:pt x="5" y="1870"/>
                    <a:pt x="0" y="1874"/>
                    <a:pt x="0" y="1883"/>
                  </a:cubicBezTo>
                  <a:cubicBezTo>
                    <a:pt x="0" y="1892"/>
                    <a:pt x="9" y="1897"/>
                    <a:pt x="18" y="1897"/>
                  </a:cubicBezTo>
                  <a:cubicBezTo>
                    <a:pt x="369" y="1879"/>
                    <a:pt x="724" y="1829"/>
                    <a:pt x="1071" y="1748"/>
                  </a:cubicBezTo>
                  <a:cubicBezTo>
                    <a:pt x="1417" y="1672"/>
                    <a:pt x="1759" y="1560"/>
                    <a:pt x="2087" y="1420"/>
                  </a:cubicBezTo>
                  <a:cubicBezTo>
                    <a:pt x="2416" y="1281"/>
                    <a:pt x="2722" y="1087"/>
                    <a:pt x="2996" y="858"/>
                  </a:cubicBezTo>
                  <a:cubicBezTo>
                    <a:pt x="3271" y="628"/>
                    <a:pt x="3491" y="340"/>
                    <a:pt x="3644" y="17"/>
                  </a:cubicBezTo>
                  <a:cubicBezTo>
                    <a:pt x="3648" y="12"/>
                    <a:pt x="3644" y="3"/>
                    <a:pt x="3639" y="3"/>
                  </a:cubicBezTo>
                  <a:cubicBezTo>
                    <a:pt x="3638" y="1"/>
                    <a:pt x="3635" y="0"/>
                    <a:pt x="36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48;p44">
              <a:extLst>
                <a:ext uri="{FF2B5EF4-FFF2-40B4-BE49-F238E27FC236}">
                  <a16:creationId xmlns:a16="http://schemas.microsoft.com/office/drawing/2014/main" id="{20CED4FF-53E9-452B-97F9-CF18BF84FD80}"/>
                </a:ext>
              </a:extLst>
            </p:cNvPr>
            <p:cNvSpPr/>
            <p:nvPr/>
          </p:nvSpPr>
          <p:spPr>
            <a:xfrm>
              <a:off x="4379225" y="4646250"/>
              <a:ext cx="157150" cy="70375"/>
            </a:xfrm>
            <a:custGeom>
              <a:avLst/>
              <a:gdLst/>
              <a:ahLst/>
              <a:cxnLst/>
              <a:rect l="l" t="t" r="r" b="b"/>
              <a:pathLst>
                <a:path w="6286" h="2815" extrusionOk="0">
                  <a:moveTo>
                    <a:pt x="21" y="1"/>
                  </a:moveTo>
                  <a:cubicBezTo>
                    <a:pt x="19" y="1"/>
                    <a:pt x="17" y="2"/>
                    <a:pt x="14" y="3"/>
                  </a:cubicBezTo>
                  <a:cubicBezTo>
                    <a:pt x="5" y="3"/>
                    <a:pt x="1" y="12"/>
                    <a:pt x="5" y="21"/>
                  </a:cubicBezTo>
                  <a:cubicBezTo>
                    <a:pt x="82" y="322"/>
                    <a:pt x="199" y="615"/>
                    <a:pt x="347" y="893"/>
                  </a:cubicBezTo>
                  <a:cubicBezTo>
                    <a:pt x="505" y="1168"/>
                    <a:pt x="698" y="1415"/>
                    <a:pt x="923" y="1636"/>
                  </a:cubicBezTo>
                  <a:lnTo>
                    <a:pt x="1098" y="1798"/>
                  </a:lnTo>
                  <a:lnTo>
                    <a:pt x="1283" y="1942"/>
                  </a:lnTo>
                  <a:cubicBezTo>
                    <a:pt x="1346" y="1991"/>
                    <a:pt x="1413" y="2027"/>
                    <a:pt x="1481" y="2072"/>
                  </a:cubicBezTo>
                  <a:cubicBezTo>
                    <a:pt x="1544" y="2117"/>
                    <a:pt x="1616" y="2153"/>
                    <a:pt x="1683" y="2194"/>
                  </a:cubicBezTo>
                  <a:cubicBezTo>
                    <a:pt x="1958" y="2342"/>
                    <a:pt x="2250" y="2468"/>
                    <a:pt x="2551" y="2558"/>
                  </a:cubicBezTo>
                  <a:cubicBezTo>
                    <a:pt x="3140" y="2725"/>
                    <a:pt x="3750" y="2815"/>
                    <a:pt x="4364" y="2815"/>
                  </a:cubicBezTo>
                  <a:cubicBezTo>
                    <a:pt x="4379" y="2815"/>
                    <a:pt x="4394" y="2814"/>
                    <a:pt x="4409" y="2814"/>
                  </a:cubicBezTo>
                  <a:cubicBezTo>
                    <a:pt x="4720" y="2814"/>
                    <a:pt x="5035" y="2792"/>
                    <a:pt x="5345" y="2751"/>
                  </a:cubicBezTo>
                  <a:cubicBezTo>
                    <a:pt x="5498" y="2733"/>
                    <a:pt x="5651" y="2706"/>
                    <a:pt x="5804" y="2670"/>
                  </a:cubicBezTo>
                  <a:cubicBezTo>
                    <a:pt x="5961" y="2639"/>
                    <a:pt x="6110" y="2594"/>
                    <a:pt x="6254" y="2535"/>
                  </a:cubicBezTo>
                  <a:lnTo>
                    <a:pt x="6276" y="2526"/>
                  </a:lnTo>
                  <a:cubicBezTo>
                    <a:pt x="6285" y="2522"/>
                    <a:pt x="6281" y="2508"/>
                    <a:pt x="6267" y="2508"/>
                  </a:cubicBezTo>
                  <a:lnTo>
                    <a:pt x="6249" y="2513"/>
                  </a:lnTo>
                  <a:cubicBezTo>
                    <a:pt x="6105" y="2567"/>
                    <a:pt x="5952" y="2607"/>
                    <a:pt x="5799" y="2634"/>
                  </a:cubicBezTo>
                  <a:cubicBezTo>
                    <a:pt x="5651" y="2661"/>
                    <a:pt x="5493" y="2684"/>
                    <a:pt x="5340" y="2702"/>
                  </a:cubicBezTo>
                  <a:cubicBezTo>
                    <a:pt x="5069" y="2729"/>
                    <a:pt x="4797" y="2743"/>
                    <a:pt x="4526" y="2743"/>
                  </a:cubicBezTo>
                  <a:cubicBezTo>
                    <a:pt x="4487" y="2743"/>
                    <a:pt x="4448" y="2743"/>
                    <a:pt x="4409" y="2742"/>
                  </a:cubicBezTo>
                  <a:cubicBezTo>
                    <a:pt x="3788" y="2738"/>
                    <a:pt x="3172" y="2648"/>
                    <a:pt x="2578" y="2477"/>
                  </a:cubicBezTo>
                  <a:cubicBezTo>
                    <a:pt x="1985" y="2293"/>
                    <a:pt x="1422" y="2009"/>
                    <a:pt x="972" y="1582"/>
                  </a:cubicBezTo>
                  <a:cubicBezTo>
                    <a:pt x="752" y="1370"/>
                    <a:pt x="554" y="1127"/>
                    <a:pt x="397" y="862"/>
                  </a:cubicBezTo>
                  <a:cubicBezTo>
                    <a:pt x="244" y="592"/>
                    <a:pt x="122" y="309"/>
                    <a:pt x="32" y="12"/>
                  </a:cubicBezTo>
                  <a:cubicBezTo>
                    <a:pt x="29" y="5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9;p44">
              <a:extLst>
                <a:ext uri="{FF2B5EF4-FFF2-40B4-BE49-F238E27FC236}">
                  <a16:creationId xmlns:a16="http://schemas.microsoft.com/office/drawing/2014/main" id="{9CC65C63-E08A-460D-A83F-6E592FDACC35}"/>
                </a:ext>
              </a:extLst>
            </p:cNvPr>
            <p:cNvSpPr/>
            <p:nvPr/>
          </p:nvSpPr>
          <p:spPr>
            <a:xfrm>
              <a:off x="4477750" y="4463550"/>
              <a:ext cx="24425" cy="151075"/>
            </a:xfrm>
            <a:custGeom>
              <a:avLst/>
              <a:gdLst/>
              <a:ahLst/>
              <a:cxnLst/>
              <a:rect l="l" t="t" r="r" b="b"/>
              <a:pathLst>
                <a:path w="977" h="6043" extrusionOk="0">
                  <a:moveTo>
                    <a:pt x="968" y="0"/>
                  </a:moveTo>
                  <a:cubicBezTo>
                    <a:pt x="959" y="0"/>
                    <a:pt x="954" y="5"/>
                    <a:pt x="954" y="9"/>
                  </a:cubicBezTo>
                  <a:cubicBezTo>
                    <a:pt x="864" y="509"/>
                    <a:pt x="779" y="1013"/>
                    <a:pt x="693" y="1512"/>
                  </a:cubicBezTo>
                  <a:cubicBezTo>
                    <a:pt x="608" y="2011"/>
                    <a:pt x="531" y="2511"/>
                    <a:pt x="450" y="3015"/>
                  </a:cubicBezTo>
                  <a:lnTo>
                    <a:pt x="216" y="4517"/>
                  </a:lnTo>
                  <a:lnTo>
                    <a:pt x="104" y="5273"/>
                  </a:lnTo>
                  <a:lnTo>
                    <a:pt x="0" y="6024"/>
                  </a:lnTo>
                  <a:cubicBezTo>
                    <a:pt x="0" y="6033"/>
                    <a:pt x="5" y="6042"/>
                    <a:pt x="14" y="6042"/>
                  </a:cubicBezTo>
                  <a:cubicBezTo>
                    <a:pt x="23" y="6042"/>
                    <a:pt x="32" y="6038"/>
                    <a:pt x="32" y="6029"/>
                  </a:cubicBezTo>
                  <a:lnTo>
                    <a:pt x="167" y="5282"/>
                  </a:lnTo>
                  <a:lnTo>
                    <a:pt x="293" y="4531"/>
                  </a:lnTo>
                  <a:lnTo>
                    <a:pt x="531" y="3028"/>
                  </a:lnTo>
                  <a:cubicBezTo>
                    <a:pt x="608" y="2524"/>
                    <a:pt x="689" y="2025"/>
                    <a:pt x="761" y="1521"/>
                  </a:cubicBezTo>
                  <a:cubicBezTo>
                    <a:pt x="837" y="1022"/>
                    <a:pt x="909" y="522"/>
                    <a:pt x="977" y="14"/>
                  </a:cubicBezTo>
                  <a:cubicBezTo>
                    <a:pt x="977" y="9"/>
                    <a:pt x="972" y="5"/>
                    <a:pt x="9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50;p44">
              <a:extLst>
                <a:ext uri="{FF2B5EF4-FFF2-40B4-BE49-F238E27FC236}">
                  <a16:creationId xmlns:a16="http://schemas.microsoft.com/office/drawing/2014/main" id="{E15EC48C-F388-4ECB-A5CC-FD7B9299AF04}"/>
                </a:ext>
              </a:extLst>
            </p:cNvPr>
            <p:cNvSpPr/>
            <p:nvPr/>
          </p:nvSpPr>
          <p:spPr>
            <a:xfrm>
              <a:off x="4817950" y="4460300"/>
              <a:ext cx="27075" cy="152150"/>
            </a:xfrm>
            <a:custGeom>
              <a:avLst/>
              <a:gdLst/>
              <a:ahLst/>
              <a:cxnLst/>
              <a:rect l="l" t="t" r="r" b="b"/>
              <a:pathLst>
                <a:path w="1083" h="6086" extrusionOk="0">
                  <a:moveTo>
                    <a:pt x="14" y="0"/>
                  </a:moveTo>
                  <a:cubicBezTo>
                    <a:pt x="5" y="0"/>
                    <a:pt x="1" y="9"/>
                    <a:pt x="1" y="18"/>
                  </a:cubicBezTo>
                  <a:lnTo>
                    <a:pt x="122" y="778"/>
                  </a:lnTo>
                  <a:lnTo>
                    <a:pt x="244" y="1534"/>
                  </a:lnTo>
                  <a:lnTo>
                    <a:pt x="505" y="3055"/>
                  </a:lnTo>
                  <a:cubicBezTo>
                    <a:pt x="595" y="3558"/>
                    <a:pt x="680" y="4062"/>
                    <a:pt x="774" y="4566"/>
                  </a:cubicBezTo>
                  <a:cubicBezTo>
                    <a:pt x="869" y="5070"/>
                    <a:pt x="959" y="5574"/>
                    <a:pt x="1062" y="6078"/>
                  </a:cubicBezTo>
                  <a:cubicBezTo>
                    <a:pt x="1062" y="6083"/>
                    <a:pt x="1066" y="6086"/>
                    <a:pt x="1071" y="6086"/>
                  </a:cubicBezTo>
                  <a:cubicBezTo>
                    <a:pt x="1076" y="6086"/>
                    <a:pt x="1083" y="6081"/>
                    <a:pt x="1080" y="6073"/>
                  </a:cubicBezTo>
                  <a:cubicBezTo>
                    <a:pt x="1008" y="5565"/>
                    <a:pt x="923" y="5061"/>
                    <a:pt x="842" y="4553"/>
                  </a:cubicBezTo>
                  <a:cubicBezTo>
                    <a:pt x="761" y="4049"/>
                    <a:pt x="671" y="3540"/>
                    <a:pt x="586" y="3037"/>
                  </a:cubicBezTo>
                  <a:lnTo>
                    <a:pt x="316" y="1521"/>
                  </a:lnTo>
                  <a:lnTo>
                    <a:pt x="176" y="765"/>
                  </a:lnTo>
                  <a:lnTo>
                    <a:pt x="32" y="14"/>
                  </a:lnTo>
                  <a:cubicBezTo>
                    <a:pt x="28" y="5"/>
                    <a:pt x="23" y="0"/>
                    <a:pt x="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51;p44">
              <a:extLst>
                <a:ext uri="{FF2B5EF4-FFF2-40B4-BE49-F238E27FC236}">
                  <a16:creationId xmlns:a16="http://schemas.microsoft.com/office/drawing/2014/main" id="{E6AED5A2-34CB-4785-A5DA-9B1B0812CDAE}"/>
                </a:ext>
              </a:extLst>
            </p:cNvPr>
            <p:cNvSpPr/>
            <p:nvPr/>
          </p:nvSpPr>
          <p:spPr>
            <a:xfrm>
              <a:off x="4670400" y="4795775"/>
              <a:ext cx="2150" cy="404900"/>
            </a:xfrm>
            <a:custGeom>
              <a:avLst/>
              <a:gdLst/>
              <a:ahLst/>
              <a:cxnLst/>
              <a:rect l="l" t="t" r="r" b="b"/>
              <a:pathLst>
                <a:path w="86" h="16196" extrusionOk="0">
                  <a:moveTo>
                    <a:pt x="59" y="0"/>
                  </a:moveTo>
                  <a:cubicBezTo>
                    <a:pt x="50" y="0"/>
                    <a:pt x="46" y="5"/>
                    <a:pt x="46" y="14"/>
                  </a:cubicBezTo>
                  <a:lnTo>
                    <a:pt x="28" y="2034"/>
                  </a:lnTo>
                  <a:lnTo>
                    <a:pt x="14" y="4058"/>
                  </a:lnTo>
                  <a:lnTo>
                    <a:pt x="1" y="8098"/>
                  </a:lnTo>
                  <a:lnTo>
                    <a:pt x="1" y="12142"/>
                  </a:lnTo>
                  <a:lnTo>
                    <a:pt x="5" y="14162"/>
                  </a:lnTo>
                  <a:lnTo>
                    <a:pt x="19" y="16182"/>
                  </a:lnTo>
                  <a:cubicBezTo>
                    <a:pt x="19" y="16191"/>
                    <a:pt x="23" y="16195"/>
                    <a:pt x="28" y="16195"/>
                  </a:cubicBezTo>
                  <a:cubicBezTo>
                    <a:pt x="32" y="16195"/>
                    <a:pt x="37" y="16191"/>
                    <a:pt x="37" y="16182"/>
                  </a:cubicBezTo>
                  <a:lnTo>
                    <a:pt x="59" y="14162"/>
                  </a:lnTo>
                  <a:lnTo>
                    <a:pt x="68" y="12142"/>
                  </a:lnTo>
                  <a:lnTo>
                    <a:pt x="86" y="8098"/>
                  </a:lnTo>
                  <a:lnTo>
                    <a:pt x="86" y="4058"/>
                  </a:lnTo>
                  <a:lnTo>
                    <a:pt x="82" y="2034"/>
                  </a:lnTo>
                  <a:lnTo>
                    <a:pt x="68" y="14"/>
                  </a:lnTo>
                  <a:cubicBezTo>
                    <a:pt x="68" y="5"/>
                    <a:pt x="64" y="0"/>
                    <a:pt x="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52;p44">
              <a:extLst>
                <a:ext uri="{FF2B5EF4-FFF2-40B4-BE49-F238E27FC236}">
                  <a16:creationId xmlns:a16="http://schemas.microsoft.com/office/drawing/2014/main" id="{5163A0CC-7F2F-45C6-80A0-877DB41CDC13}"/>
                </a:ext>
              </a:extLst>
            </p:cNvPr>
            <p:cNvSpPr/>
            <p:nvPr/>
          </p:nvSpPr>
          <p:spPr>
            <a:xfrm>
              <a:off x="4665675" y="4351750"/>
              <a:ext cx="1825" cy="126550"/>
            </a:xfrm>
            <a:custGeom>
              <a:avLst/>
              <a:gdLst/>
              <a:ahLst/>
              <a:cxnLst/>
              <a:rect l="l" t="t" r="r" b="b"/>
              <a:pathLst>
                <a:path w="73" h="5062" extrusionOk="0">
                  <a:moveTo>
                    <a:pt x="1" y="1"/>
                  </a:moveTo>
                  <a:lnTo>
                    <a:pt x="1" y="635"/>
                  </a:lnTo>
                  <a:lnTo>
                    <a:pt x="1" y="1265"/>
                  </a:lnTo>
                  <a:lnTo>
                    <a:pt x="5" y="2534"/>
                  </a:lnTo>
                  <a:lnTo>
                    <a:pt x="23" y="3798"/>
                  </a:lnTo>
                  <a:lnTo>
                    <a:pt x="28" y="4427"/>
                  </a:lnTo>
                  <a:lnTo>
                    <a:pt x="41" y="5062"/>
                  </a:lnTo>
                  <a:lnTo>
                    <a:pt x="68" y="5062"/>
                  </a:lnTo>
                  <a:lnTo>
                    <a:pt x="73" y="4427"/>
                  </a:lnTo>
                  <a:lnTo>
                    <a:pt x="68" y="3798"/>
                  </a:lnTo>
                  <a:lnTo>
                    <a:pt x="64" y="2529"/>
                  </a:lnTo>
                  <a:lnTo>
                    <a:pt x="50" y="1265"/>
                  </a:lnTo>
                  <a:lnTo>
                    <a:pt x="41" y="63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53;p44">
              <a:extLst>
                <a:ext uri="{FF2B5EF4-FFF2-40B4-BE49-F238E27FC236}">
                  <a16:creationId xmlns:a16="http://schemas.microsoft.com/office/drawing/2014/main" id="{00DAA21C-8BF2-4D01-8CFB-3ADEA8DB4D8D}"/>
                </a:ext>
              </a:extLst>
            </p:cNvPr>
            <p:cNvSpPr/>
            <p:nvPr/>
          </p:nvSpPr>
          <p:spPr>
            <a:xfrm>
              <a:off x="4548500" y="4186325"/>
              <a:ext cx="88525" cy="16575"/>
            </a:xfrm>
            <a:custGeom>
              <a:avLst/>
              <a:gdLst/>
              <a:ahLst/>
              <a:cxnLst/>
              <a:rect l="l" t="t" r="r" b="b"/>
              <a:pathLst>
                <a:path w="3541" h="663" extrusionOk="0">
                  <a:moveTo>
                    <a:pt x="1772" y="0"/>
                  </a:moveTo>
                  <a:lnTo>
                    <a:pt x="720" y="5"/>
                  </a:lnTo>
                  <a:cubicBezTo>
                    <a:pt x="705" y="4"/>
                    <a:pt x="691" y="4"/>
                    <a:pt x="676" y="4"/>
                  </a:cubicBezTo>
                  <a:cubicBezTo>
                    <a:pt x="601" y="4"/>
                    <a:pt x="526" y="14"/>
                    <a:pt x="454" y="36"/>
                  </a:cubicBezTo>
                  <a:cubicBezTo>
                    <a:pt x="184" y="117"/>
                    <a:pt x="0" y="365"/>
                    <a:pt x="5" y="648"/>
                  </a:cubicBezTo>
                  <a:cubicBezTo>
                    <a:pt x="5" y="656"/>
                    <a:pt x="11" y="663"/>
                    <a:pt x="18" y="663"/>
                  </a:cubicBezTo>
                  <a:cubicBezTo>
                    <a:pt x="19" y="663"/>
                    <a:pt x="21" y="663"/>
                    <a:pt x="23" y="662"/>
                  </a:cubicBezTo>
                  <a:cubicBezTo>
                    <a:pt x="27" y="662"/>
                    <a:pt x="36" y="657"/>
                    <a:pt x="36" y="648"/>
                  </a:cubicBezTo>
                  <a:cubicBezTo>
                    <a:pt x="41" y="473"/>
                    <a:pt x="117" y="311"/>
                    <a:pt x="247" y="198"/>
                  </a:cubicBezTo>
                  <a:cubicBezTo>
                    <a:pt x="310" y="144"/>
                    <a:pt x="387" y="99"/>
                    <a:pt x="468" y="77"/>
                  </a:cubicBezTo>
                  <a:cubicBezTo>
                    <a:pt x="528" y="60"/>
                    <a:pt x="590" y="51"/>
                    <a:pt x="654" y="51"/>
                  </a:cubicBezTo>
                  <a:cubicBezTo>
                    <a:pt x="676" y="51"/>
                    <a:pt x="698" y="52"/>
                    <a:pt x="720" y="54"/>
                  </a:cubicBezTo>
                  <a:lnTo>
                    <a:pt x="1772" y="59"/>
                  </a:lnTo>
                  <a:lnTo>
                    <a:pt x="2825" y="54"/>
                  </a:lnTo>
                  <a:cubicBezTo>
                    <a:pt x="2847" y="52"/>
                    <a:pt x="2869" y="51"/>
                    <a:pt x="2891" y="51"/>
                  </a:cubicBezTo>
                  <a:cubicBezTo>
                    <a:pt x="2955" y="51"/>
                    <a:pt x="3018" y="60"/>
                    <a:pt x="3082" y="77"/>
                  </a:cubicBezTo>
                  <a:cubicBezTo>
                    <a:pt x="3163" y="99"/>
                    <a:pt x="3235" y="144"/>
                    <a:pt x="3302" y="198"/>
                  </a:cubicBezTo>
                  <a:cubicBezTo>
                    <a:pt x="3432" y="311"/>
                    <a:pt x="3509" y="473"/>
                    <a:pt x="3509" y="648"/>
                  </a:cubicBezTo>
                  <a:cubicBezTo>
                    <a:pt x="3509" y="657"/>
                    <a:pt x="3518" y="662"/>
                    <a:pt x="3527" y="662"/>
                  </a:cubicBezTo>
                  <a:cubicBezTo>
                    <a:pt x="3531" y="662"/>
                    <a:pt x="3540" y="657"/>
                    <a:pt x="3540" y="648"/>
                  </a:cubicBezTo>
                  <a:cubicBezTo>
                    <a:pt x="3540" y="464"/>
                    <a:pt x="3464" y="288"/>
                    <a:pt x="3329" y="167"/>
                  </a:cubicBezTo>
                  <a:cubicBezTo>
                    <a:pt x="3262" y="108"/>
                    <a:pt x="3181" y="63"/>
                    <a:pt x="3091" y="36"/>
                  </a:cubicBezTo>
                  <a:cubicBezTo>
                    <a:pt x="3019" y="14"/>
                    <a:pt x="2944" y="4"/>
                    <a:pt x="2869" y="4"/>
                  </a:cubicBezTo>
                  <a:cubicBezTo>
                    <a:pt x="2854" y="4"/>
                    <a:pt x="2840" y="4"/>
                    <a:pt x="2825" y="5"/>
                  </a:cubicBezTo>
                  <a:lnTo>
                    <a:pt x="17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54;p44">
              <a:extLst>
                <a:ext uri="{FF2B5EF4-FFF2-40B4-BE49-F238E27FC236}">
                  <a16:creationId xmlns:a16="http://schemas.microsoft.com/office/drawing/2014/main" id="{F824A783-E5D3-4AC5-8C4B-02228AC3CDE6}"/>
                </a:ext>
              </a:extLst>
            </p:cNvPr>
            <p:cNvSpPr/>
            <p:nvPr/>
          </p:nvSpPr>
          <p:spPr>
            <a:xfrm>
              <a:off x="4692900" y="4188900"/>
              <a:ext cx="88200" cy="16575"/>
            </a:xfrm>
            <a:custGeom>
              <a:avLst/>
              <a:gdLst/>
              <a:ahLst/>
              <a:cxnLst/>
              <a:rect l="l" t="t" r="r" b="b"/>
              <a:pathLst>
                <a:path w="3528" h="663" extrusionOk="0">
                  <a:moveTo>
                    <a:pt x="1818" y="1"/>
                  </a:moveTo>
                  <a:lnTo>
                    <a:pt x="797" y="5"/>
                  </a:lnTo>
                  <a:cubicBezTo>
                    <a:pt x="711" y="10"/>
                    <a:pt x="630" y="5"/>
                    <a:pt x="540" y="14"/>
                  </a:cubicBezTo>
                  <a:cubicBezTo>
                    <a:pt x="450" y="23"/>
                    <a:pt x="369" y="55"/>
                    <a:pt x="293" y="100"/>
                  </a:cubicBezTo>
                  <a:cubicBezTo>
                    <a:pt x="140" y="194"/>
                    <a:pt x="36" y="347"/>
                    <a:pt x="0" y="523"/>
                  </a:cubicBezTo>
                  <a:cubicBezTo>
                    <a:pt x="0" y="532"/>
                    <a:pt x="5" y="536"/>
                    <a:pt x="14" y="536"/>
                  </a:cubicBezTo>
                  <a:cubicBezTo>
                    <a:pt x="16" y="537"/>
                    <a:pt x="19" y="538"/>
                    <a:pt x="21" y="538"/>
                  </a:cubicBezTo>
                  <a:cubicBezTo>
                    <a:pt x="27" y="538"/>
                    <a:pt x="32" y="534"/>
                    <a:pt x="32" y="527"/>
                  </a:cubicBezTo>
                  <a:cubicBezTo>
                    <a:pt x="68" y="365"/>
                    <a:pt x="171" y="221"/>
                    <a:pt x="315" y="140"/>
                  </a:cubicBezTo>
                  <a:cubicBezTo>
                    <a:pt x="387" y="95"/>
                    <a:pt x="464" y="68"/>
                    <a:pt x="545" y="59"/>
                  </a:cubicBezTo>
                  <a:cubicBezTo>
                    <a:pt x="585" y="55"/>
                    <a:pt x="628" y="54"/>
                    <a:pt x="671" y="54"/>
                  </a:cubicBezTo>
                  <a:cubicBezTo>
                    <a:pt x="713" y="54"/>
                    <a:pt x="756" y="55"/>
                    <a:pt x="797" y="55"/>
                  </a:cubicBezTo>
                  <a:lnTo>
                    <a:pt x="1818" y="59"/>
                  </a:lnTo>
                  <a:lnTo>
                    <a:pt x="2839" y="55"/>
                  </a:lnTo>
                  <a:cubicBezTo>
                    <a:pt x="2852" y="54"/>
                    <a:pt x="2865" y="54"/>
                    <a:pt x="2879" y="54"/>
                  </a:cubicBezTo>
                  <a:cubicBezTo>
                    <a:pt x="2947" y="54"/>
                    <a:pt x="3018" y="64"/>
                    <a:pt x="3082" y="86"/>
                  </a:cubicBezTo>
                  <a:cubicBezTo>
                    <a:pt x="3163" y="113"/>
                    <a:pt x="3235" y="154"/>
                    <a:pt x="3293" y="212"/>
                  </a:cubicBezTo>
                  <a:cubicBezTo>
                    <a:pt x="3419" y="320"/>
                    <a:pt x="3491" y="482"/>
                    <a:pt x="3491" y="649"/>
                  </a:cubicBezTo>
                  <a:cubicBezTo>
                    <a:pt x="3491" y="658"/>
                    <a:pt x="3500" y="662"/>
                    <a:pt x="3509" y="662"/>
                  </a:cubicBezTo>
                  <a:cubicBezTo>
                    <a:pt x="3518" y="662"/>
                    <a:pt x="3523" y="658"/>
                    <a:pt x="3523" y="649"/>
                  </a:cubicBezTo>
                  <a:cubicBezTo>
                    <a:pt x="3527" y="374"/>
                    <a:pt x="3356" y="131"/>
                    <a:pt x="3100" y="41"/>
                  </a:cubicBezTo>
                  <a:cubicBezTo>
                    <a:pt x="3025" y="18"/>
                    <a:pt x="2951" y="5"/>
                    <a:pt x="2873" y="5"/>
                  </a:cubicBezTo>
                  <a:cubicBezTo>
                    <a:pt x="2862" y="5"/>
                    <a:pt x="2850" y="5"/>
                    <a:pt x="2839" y="5"/>
                  </a:cubicBezTo>
                  <a:lnTo>
                    <a:pt x="18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055;p44">
              <a:extLst>
                <a:ext uri="{FF2B5EF4-FFF2-40B4-BE49-F238E27FC236}">
                  <a16:creationId xmlns:a16="http://schemas.microsoft.com/office/drawing/2014/main" id="{2C816846-C5A9-401A-89C3-AD8E19DBF859}"/>
                </a:ext>
              </a:extLst>
            </p:cNvPr>
            <p:cNvSpPr/>
            <p:nvPr/>
          </p:nvSpPr>
          <p:spPr>
            <a:xfrm>
              <a:off x="4454350" y="4587100"/>
              <a:ext cx="62000" cy="31425"/>
            </a:xfrm>
            <a:custGeom>
              <a:avLst/>
              <a:gdLst/>
              <a:ahLst/>
              <a:cxnLst/>
              <a:rect l="l" t="t" r="r" b="b"/>
              <a:pathLst>
                <a:path w="2480" h="1257" extrusionOk="0">
                  <a:moveTo>
                    <a:pt x="27" y="1"/>
                  </a:moveTo>
                  <a:cubicBezTo>
                    <a:pt x="24" y="1"/>
                    <a:pt x="21" y="1"/>
                    <a:pt x="19" y="2"/>
                  </a:cubicBezTo>
                  <a:cubicBezTo>
                    <a:pt x="5" y="7"/>
                    <a:pt x="1" y="16"/>
                    <a:pt x="5" y="29"/>
                  </a:cubicBezTo>
                  <a:cubicBezTo>
                    <a:pt x="46" y="151"/>
                    <a:pt x="95" y="268"/>
                    <a:pt x="154" y="380"/>
                  </a:cubicBezTo>
                  <a:cubicBezTo>
                    <a:pt x="212" y="493"/>
                    <a:pt x="284" y="601"/>
                    <a:pt x="365" y="700"/>
                  </a:cubicBezTo>
                  <a:cubicBezTo>
                    <a:pt x="523" y="902"/>
                    <a:pt x="738" y="1060"/>
                    <a:pt x="977" y="1154"/>
                  </a:cubicBezTo>
                  <a:cubicBezTo>
                    <a:pt x="1008" y="1163"/>
                    <a:pt x="1040" y="1177"/>
                    <a:pt x="1071" y="1186"/>
                  </a:cubicBezTo>
                  <a:cubicBezTo>
                    <a:pt x="1103" y="1195"/>
                    <a:pt x="1134" y="1199"/>
                    <a:pt x="1166" y="1208"/>
                  </a:cubicBezTo>
                  <a:cubicBezTo>
                    <a:pt x="1224" y="1226"/>
                    <a:pt x="1287" y="1235"/>
                    <a:pt x="1355" y="1244"/>
                  </a:cubicBezTo>
                  <a:cubicBezTo>
                    <a:pt x="1428" y="1252"/>
                    <a:pt x="1503" y="1257"/>
                    <a:pt x="1577" y="1257"/>
                  </a:cubicBezTo>
                  <a:cubicBezTo>
                    <a:pt x="1631" y="1257"/>
                    <a:pt x="1684" y="1254"/>
                    <a:pt x="1737" y="1249"/>
                  </a:cubicBezTo>
                  <a:cubicBezTo>
                    <a:pt x="1989" y="1222"/>
                    <a:pt x="2237" y="1154"/>
                    <a:pt x="2470" y="1042"/>
                  </a:cubicBezTo>
                  <a:cubicBezTo>
                    <a:pt x="2479" y="1037"/>
                    <a:pt x="2479" y="1028"/>
                    <a:pt x="2479" y="1015"/>
                  </a:cubicBezTo>
                  <a:cubicBezTo>
                    <a:pt x="2476" y="1008"/>
                    <a:pt x="2468" y="1004"/>
                    <a:pt x="2459" y="1004"/>
                  </a:cubicBezTo>
                  <a:cubicBezTo>
                    <a:pt x="2455" y="1004"/>
                    <a:pt x="2452" y="1004"/>
                    <a:pt x="2448" y="1006"/>
                  </a:cubicBezTo>
                  <a:cubicBezTo>
                    <a:pt x="2219" y="1096"/>
                    <a:pt x="1976" y="1154"/>
                    <a:pt x="1733" y="1172"/>
                  </a:cubicBezTo>
                  <a:cubicBezTo>
                    <a:pt x="1688" y="1175"/>
                    <a:pt x="1644" y="1177"/>
                    <a:pt x="1600" y="1177"/>
                  </a:cubicBezTo>
                  <a:cubicBezTo>
                    <a:pt x="1521" y="1177"/>
                    <a:pt x="1442" y="1172"/>
                    <a:pt x="1364" y="1163"/>
                  </a:cubicBezTo>
                  <a:cubicBezTo>
                    <a:pt x="1301" y="1154"/>
                    <a:pt x="1242" y="1145"/>
                    <a:pt x="1184" y="1127"/>
                  </a:cubicBezTo>
                  <a:cubicBezTo>
                    <a:pt x="1125" y="1114"/>
                    <a:pt x="1067" y="1096"/>
                    <a:pt x="1008" y="1073"/>
                  </a:cubicBezTo>
                  <a:cubicBezTo>
                    <a:pt x="779" y="983"/>
                    <a:pt x="577" y="839"/>
                    <a:pt x="424" y="650"/>
                  </a:cubicBezTo>
                  <a:cubicBezTo>
                    <a:pt x="266" y="457"/>
                    <a:pt x="136" y="245"/>
                    <a:pt x="46" y="11"/>
                  </a:cubicBezTo>
                  <a:cubicBezTo>
                    <a:pt x="42" y="5"/>
                    <a:pt x="34" y="1"/>
                    <a:pt x="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056;p44">
              <a:extLst>
                <a:ext uri="{FF2B5EF4-FFF2-40B4-BE49-F238E27FC236}">
                  <a16:creationId xmlns:a16="http://schemas.microsoft.com/office/drawing/2014/main" id="{920A46EC-FA2B-4D78-ABA0-21A9A56C53DF}"/>
                </a:ext>
              </a:extLst>
            </p:cNvPr>
            <p:cNvSpPr/>
            <p:nvPr/>
          </p:nvSpPr>
          <p:spPr>
            <a:xfrm>
              <a:off x="4508000" y="4530825"/>
              <a:ext cx="26675" cy="58475"/>
            </a:xfrm>
            <a:custGeom>
              <a:avLst/>
              <a:gdLst/>
              <a:ahLst/>
              <a:cxnLst/>
              <a:rect l="l" t="t" r="r" b="b"/>
              <a:pathLst>
                <a:path w="1067" h="2339" extrusionOk="0">
                  <a:moveTo>
                    <a:pt x="272" y="0"/>
                  </a:moveTo>
                  <a:cubicBezTo>
                    <a:pt x="127" y="0"/>
                    <a:pt x="1" y="427"/>
                    <a:pt x="1" y="427"/>
                  </a:cubicBezTo>
                  <a:lnTo>
                    <a:pt x="1013" y="2339"/>
                  </a:lnTo>
                  <a:lnTo>
                    <a:pt x="1067" y="1214"/>
                  </a:lnTo>
                  <a:cubicBezTo>
                    <a:pt x="1067" y="1214"/>
                    <a:pt x="504" y="202"/>
                    <a:pt x="338" y="31"/>
                  </a:cubicBezTo>
                  <a:cubicBezTo>
                    <a:pt x="316" y="10"/>
                    <a:pt x="294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41"/>
          <p:cNvSpPr txBox="1">
            <a:spLocks noGrp="1"/>
          </p:cNvSpPr>
          <p:nvPr>
            <p:ph type="ctrTitle"/>
          </p:nvPr>
        </p:nvSpPr>
        <p:spPr>
          <a:xfrm>
            <a:off x="831200" y="563666"/>
            <a:ext cx="3867300" cy="619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Patient</a:t>
            </a:r>
            <a:endParaRPr sz="2800" dirty="0"/>
          </a:p>
        </p:txBody>
      </p:sp>
      <p:sp>
        <p:nvSpPr>
          <p:cNvPr id="2829" name="Google Shape;2829;p41"/>
          <p:cNvSpPr txBox="1">
            <a:spLocks noGrp="1"/>
          </p:cNvSpPr>
          <p:nvPr>
            <p:ph type="subTitle" idx="1"/>
          </p:nvPr>
        </p:nvSpPr>
        <p:spPr>
          <a:xfrm>
            <a:off x="831200" y="1183629"/>
            <a:ext cx="3081600" cy="20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Reading patient’s data from the dataset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Adding a Patient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Discharging a Patient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Payment option for a patient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Visit a Patient within visiting hours of the Hospital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FE73D-6F24-4787-AF9B-F065E9B7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44" y="814157"/>
            <a:ext cx="4579273" cy="3612034"/>
          </a:xfrm>
          <a:prstGeom prst="rect">
            <a:avLst/>
          </a:prstGeom>
        </p:spPr>
      </p:pic>
      <p:cxnSp>
        <p:nvCxnSpPr>
          <p:cNvPr id="2733" name="Google Shape;2733;p41"/>
          <p:cNvCxnSpPr/>
          <p:nvPr/>
        </p:nvCxnSpPr>
        <p:spPr>
          <a:xfrm rot="10800000">
            <a:off x="672940" y="4115375"/>
            <a:ext cx="531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2313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41"/>
          <p:cNvSpPr txBox="1">
            <a:spLocks noGrp="1"/>
          </p:cNvSpPr>
          <p:nvPr>
            <p:ph type="ctrTitle"/>
          </p:nvPr>
        </p:nvSpPr>
        <p:spPr>
          <a:xfrm>
            <a:off x="760316" y="507621"/>
            <a:ext cx="3867300" cy="487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Pharmacy</a:t>
            </a:r>
            <a:endParaRPr sz="2800" dirty="0"/>
          </a:p>
        </p:txBody>
      </p:sp>
      <p:sp>
        <p:nvSpPr>
          <p:cNvPr id="2829" name="Google Shape;2829;p41"/>
          <p:cNvSpPr txBox="1">
            <a:spLocks noGrp="1"/>
          </p:cNvSpPr>
          <p:nvPr>
            <p:ph type="subTitle" idx="1"/>
          </p:nvPr>
        </p:nvSpPr>
        <p:spPr>
          <a:xfrm>
            <a:off x="760316" y="1154718"/>
            <a:ext cx="3081600" cy="20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In-House Patient at HKS – the medicine bill of these patients is added to the patient records 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 A Patient at HKS – The bill of these patients is to be paid on the spot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Search of medicines can be done in 2 ways : search by name &amp; search by type </a:t>
            </a:r>
          </a:p>
        </p:txBody>
      </p:sp>
      <p:cxnSp>
        <p:nvCxnSpPr>
          <p:cNvPr id="2733" name="Google Shape;2733;p41"/>
          <p:cNvCxnSpPr/>
          <p:nvPr/>
        </p:nvCxnSpPr>
        <p:spPr>
          <a:xfrm rot="10800000">
            <a:off x="708382" y="4732063"/>
            <a:ext cx="531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" name="Google Shape;10867;p59">
            <a:extLst>
              <a:ext uri="{FF2B5EF4-FFF2-40B4-BE49-F238E27FC236}">
                <a16:creationId xmlns:a16="http://schemas.microsoft.com/office/drawing/2014/main" id="{3B95C6B3-27A2-4A16-9AFC-21B295F38354}"/>
              </a:ext>
            </a:extLst>
          </p:cNvPr>
          <p:cNvGrpSpPr/>
          <p:nvPr/>
        </p:nvGrpSpPr>
        <p:grpSpPr>
          <a:xfrm>
            <a:off x="5231219" y="751390"/>
            <a:ext cx="2395869" cy="3310219"/>
            <a:chOff x="-24694925" y="3518700"/>
            <a:chExt cx="242625" cy="296175"/>
          </a:xfrm>
        </p:grpSpPr>
        <p:sp>
          <p:nvSpPr>
            <p:cNvPr id="7" name="Google Shape;10868;p59">
              <a:extLst>
                <a:ext uri="{FF2B5EF4-FFF2-40B4-BE49-F238E27FC236}">
                  <a16:creationId xmlns:a16="http://schemas.microsoft.com/office/drawing/2014/main" id="{CDCFCC0C-5FAD-4AB6-92B0-E32B5C9B0442}"/>
                </a:ext>
              </a:extLst>
            </p:cNvPr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69;p59">
              <a:extLst>
                <a:ext uri="{FF2B5EF4-FFF2-40B4-BE49-F238E27FC236}">
                  <a16:creationId xmlns:a16="http://schemas.microsoft.com/office/drawing/2014/main" id="{6AD64E1D-A1EE-45C8-B7B5-0DE6958042AD}"/>
                </a:ext>
              </a:extLst>
            </p:cNvPr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70;p59">
              <a:extLst>
                <a:ext uri="{FF2B5EF4-FFF2-40B4-BE49-F238E27FC236}">
                  <a16:creationId xmlns:a16="http://schemas.microsoft.com/office/drawing/2014/main" id="{C44BAEB6-3A7E-4ED5-BE45-7E88E17A987A}"/>
                </a:ext>
              </a:extLst>
            </p:cNvPr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71;p59">
              <a:extLst>
                <a:ext uri="{FF2B5EF4-FFF2-40B4-BE49-F238E27FC236}">
                  <a16:creationId xmlns:a16="http://schemas.microsoft.com/office/drawing/2014/main" id="{2D2E297A-58B3-41F3-88E3-1894E59DD225}"/>
                </a:ext>
              </a:extLst>
            </p:cNvPr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668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41"/>
          <p:cNvSpPr txBox="1">
            <a:spLocks noGrp="1"/>
          </p:cNvSpPr>
          <p:nvPr>
            <p:ph type="ctrTitle"/>
          </p:nvPr>
        </p:nvSpPr>
        <p:spPr>
          <a:xfrm>
            <a:off x="760316" y="442680"/>
            <a:ext cx="3867300" cy="487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Facilities</a:t>
            </a:r>
            <a:endParaRPr sz="2800" dirty="0"/>
          </a:p>
        </p:txBody>
      </p:sp>
      <p:sp>
        <p:nvSpPr>
          <p:cNvPr id="2829" name="Google Shape;2829;p41"/>
          <p:cNvSpPr txBox="1">
            <a:spLocks noGrp="1"/>
          </p:cNvSpPr>
          <p:nvPr>
            <p:ph type="subTitle" idx="1"/>
          </p:nvPr>
        </p:nvSpPr>
        <p:spPr>
          <a:xfrm>
            <a:off x="760316" y="930218"/>
            <a:ext cx="3081600" cy="20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Available Rooms – Three Types of Rooms with the limit of visitors along with Price and Beds available at that moment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Cancer Care Unit – Displays all the Cancer Specialists at HKS and a list of recovered Cancer Patients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Labs at HKS – Scheduling appointments</a:t>
            </a:r>
          </a:p>
        </p:txBody>
      </p:sp>
      <p:cxnSp>
        <p:nvCxnSpPr>
          <p:cNvPr id="2733" name="Google Shape;2733;p41"/>
          <p:cNvCxnSpPr/>
          <p:nvPr/>
        </p:nvCxnSpPr>
        <p:spPr>
          <a:xfrm rot="10800000">
            <a:off x="708382" y="4732063"/>
            <a:ext cx="531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" name="Google Shape;3125;p47">
            <a:extLst>
              <a:ext uri="{FF2B5EF4-FFF2-40B4-BE49-F238E27FC236}">
                <a16:creationId xmlns:a16="http://schemas.microsoft.com/office/drawing/2014/main" id="{EC0C6B79-147D-493C-B429-F3B286DBA5EE}"/>
              </a:ext>
            </a:extLst>
          </p:cNvPr>
          <p:cNvGrpSpPr/>
          <p:nvPr/>
        </p:nvGrpSpPr>
        <p:grpSpPr>
          <a:xfrm>
            <a:off x="5092978" y="762783"/>
            <a:ext cx="3081599" cy="3412249"/>
            <a:chOff x="2054075" y="2917575"/>
            <a:chExt cx="421450" cy="421075"/>
          </a:xfrm>
        </p:grpSpPr>
        <p:sp>
          <p:nvSpPr>
            <p:cNvPr id="12" name="Google Shape;3126;p47">
              <a:extLst>
                <a:ext uri="{FF2B5EF4-FFF2-40B4-BE49-F238E27FC236}">
                  <a16:creationId xmlns:a16="http://schemas.microsoft.com/office/drawing/2014/main" id="{6C14AB83-A1FD-489C-BF21-56B4D57E6C40}"/>
                </a:ext>
              </a:extLst>
            </p:cNvPr>
            <p:cNvSpPr/>
            <p:nvPr/>
          </p:nvSpPr>
          <p:spPr>
            <a:xfrm>
              <a:off x="2054075" y="3314600"/>
              <a:ext cx="421200" cy="24050"/>
            </a:xfrm>
            <a:custGeom>
              <a:avLst/>
              <a:gdLst/>
              <a:ahLst/>
              <a:cxnLst/>
              <a:rect l="l" t="t" r="r" b="b"/>
              <a:pathLst>
                <a:path w="16848" h="962" extrusionOk="0">
                  <a:moveTo>
                    <a:pt x="249" y="1"/>
                  </a:moveTo>
                  <a:cubicBezTo>
                    <a:pt x="113" y="6"/>
                    <a:pt x="1" y="113"/>
                    <a:pt x="1" y="249"/>
                  </a:cubicBezTo>
                  <a:lnTo>
                    <a:pt x="1" y="718"/>
                  </a:lnTo>
                  <a:cubicBezTo>
                    <a:pt x="1" y="854"/>
                    <a:pt x="113" y="961"/>
                    <a:pt x="249" y="961"/>
                  </a:cubicBezTo>
                  <a:lnTo>
                    <a:pt x="16599" y="961"/>
                  </a:lnTo>
                  <a:cubicBezTo>
                    <a:pt x="16602" y="961"/>
                    <a:pt x="16605" y="961"/>
                    <a:pt x="16608" y="961"/>
                  </a:cubicBezTo>
                  <a:cubicBezTo>
                    <a:pt x="16740" y="961"/>
                    <a:pt x="16848" y="851"/>
                    <a:pt x="16848" y="718"/>
                  </a:cubicBezTo>
                  <a:lnTo>
                    <a:pt x="16848" y="249"/>
                  </a:lnTo>
                  <a:cubicBezTo>
                    <a:pt x="16848" y="113"/>
                    <a:pt x="16735" y="6"/>
                    <a:pt x="16599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27;p47">
              <a:extLst>
                <a:ext uri="{FF2B5EF4-FFF2-40B4-BE49-F238E27FC236}">
                  <a16:creationId xmlns:a16="http://schemas.microsoft.com/office/drawing/2014/main" id="{FE51DA64-BD6E-4080-BD76-B261C667E112}"/>
                </a:ext>
              </a:extLst>
            </p:cNvPr>
            <p:cNvSpPr/>
            <p:nvPr/>
          </p:nvSpPr>
          <p:spPr>
            <a:xfrm>
              <a:off x="2054200" y="3314600"/>
              <a:ext cx="421325" cy="10925"/>
            </a:xfrm>
            <a:custGeom>
              <a:avLst/>
              <a:gdLst/>
              <a:ahLst/>
              <a:cxnLst/>
              <a:rect l="l" t="t" r="r" b="b"/>
              <a:pathLst>
                <a:path w="16853" h="437" extrusionOk="0">
                  <a:moveTo>
                    <a:pt x="253" y="1"/>
                  </a:moveTo>
                  <a:cubicBezTo>
                    <a:pt x="113" y="1"/>
                    <a:pt x="0" y="118"/>
                    <a:pt x="0" y="259"/>
                  </a:cubicBezTo>
                  <a:lnTo>
                    <a:pt x="0" y="437"/>
                  </a:lnTo>
                  <a:lnTo>
                    <a:pt x="16852" y="437"/>
                  </a:lnTo>
                  <a:lnTo>
                    <a:pt x="16852" y="259"/>
                  </a:lnTo>
                  <a:cubicBezTo>
                    <a:pt x="16852" y="118"/>
                    <a:pt x="16735" y="1"/>
                    <a:pt x="165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28;p47">
              <a:extLst>
                <a:ext uri="{FF2B5EF4-FFF2-40B4-BE49-F238E27FC236}">
                  <a16:creationId xmlns:a16="http://schemas.microsoft.com/office/drawing/2014/main" id="{14397F68-06EF-4589-A872-5952B1759520}"/>
                </a:ext>
              </a:extLst>
            </p:cNvPr>
            <p:cNvSpPr/>
            <p:nvPr/>
          </p:nvSpPr>
          <p:spPr>
            <a:xfrm>
              <a:off x="2158675" y="3024500"/>
              <a:ext cx="212250" cy="290250"/>
            </a:xfrm>
            <a:custGeom>
              <a:avLst/>
              <a:gdLst/>
              <a:ahLst/>
              <a:cxnLst/>
              <a:rect l="l" t="t" r="r" b="b"/>
              <a:pathLst>
                <a:path w="8490" h="11610" extrusionOk="0">
                  <a:moveTo>
                    <a:pt x="0" y="0"/>
                  </a:moveTo>
                  <a:lnTo>
                    <a:pt x="0" y="11610"/>
                  </a:lnTo>
                  <a:lnTo>
                    <a:pt x="8489" y="11610"/>
                  </a:lnTo>
                  <a:lnTo>
                    <a:pt x="8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29;p47">
              <a:extLst>
                <a:ext uri="{FF2B5EF4-FFF2-40B4-BE49-F238E27FC236}">
                  <a16:creationId xmlns:a16="http://schemas.microsoft.com/office/drawing/2014/main" id="{0ADBD3B1-7636-4579-A584-699D11A4F5F6}"/>
                </a:ext>
              </a:extLst>
            </p:cNvPr>
            <p:cNvSpPr/>
            <p:nvPr/>
          </p:nvSpPr>
          <p:spPr>
            <a:xfrm>
              <a:off x="2142500" y="3001550"/>
              <a:ext cx="244475" cy="23100"/>
            </a:xfrm>
            <a:custGeom>
              <a:avLst/>
              <a:gdLst/>
              <a:ahLst/>
              <a:cxnLst/>
              <a:rect l="l" t="t" r="r" b="b"/>
              <a:pathLst>
                <a:path w="9779" h="924" extrusionOk="0">
                  <a:moveTo>
                    <a:pt x="258" y="0"/>
                  </a:moveTo>
                  <a:cubicBezTo>
                    <a:pt x="118" y="0"/>
                    <a:pt x="1" y="117"/>
                    <a:pt x="1" y="258"/>
                  </a:cubicBezTo>
                  <a:lnTo>
                    <a:pt x="1" y="670"/>
                  </a:lnTo>
                  <a:cubicBezTo>
                    <a:pt x="1" y="811"/>
                    <a:pt x="118" y="923"/>
                    <a:pt x="258" y="923"/>
                  </a:cubicBezTo>
                  <a:lnTo>
                    <a:pt x="9525" y="923"/>
                  </a:lnTo>
                  <a:cubicBezTo>
                    <a:pt x="9666" y="923"/>
                    <a:pt x="9778" y="811"/>
                    <a:pt x="9778" y="670"/>
                  </a:cubicBezTo>
                  <a:lnTo>
                    <a:pt x="9778" y="258"/>
                  </a:lnTo>
                  <a:cubicBezTo>
                    <a:pt x="9778" y="117"/>
                    <a:pt x="9666" y="0"/>
                    <a:pt x="9525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30;p47">
              <a:extLst>
                <a:ext uri="{FF2B5EF4-FFF2-40B4-BE49-F238E27FC236}">
                  <a16:creationId xmlns:a16="http://schemas.microsoft.com/office/drawing/2014/main" id="{5E9E502A-F876-4ED7-8EC2-929B9DB48A54}"/>
                </a:ext>
              </a:extLst>
            </p:cNvPr>
            <p:cNvSpPr/>
            <p:nvPr/>
          </p:nvSpPr>
          <p:spPr>
            <a:xfrm>
              <a:off x="2347475" y="3001550"/>
              <a:ext cx="39500" cy="22975"/>
            </a:xfrm>
            <a:custGeom>
              <a:avLst/>
              <a:gdLst/>
              <a:ahLst/>
              <a:cxnLst/>
              <a:rect l="l" t="t" r="r" b="b"/>
              <a:pathLst>
                <a:path w="1580" h="919" extrusionOk="0">
                  <a:moveTo>
                    <a:pt x="1334" y="0"/>
                  </a:moveTo>
                  <a:cubicBezTo>
                    <a:pt x="1332" y="0"/>
                    <a:pt x="1329" y="0"/>
                    <a:pt x="1326" y="0"/>
                  </a:cubicBezTo>
                  <a:lnTo>
                    <a:pt x="0" y="0"/>
                  </a:lnTo>
                  <a:lnTo>
                    <a:pt x="0" y="918"/>
                  </a:lnTo>
                  <a:lnTo>
                    <a:pt x="1326" y="918"/>
                  </a:lnTo>
                  <a:cubicBezTo>
                    <a:pt x="1467" y="918"/>
                    <a:pt x="1579" y="801"/>
                    <a:pt x="1579" y="661"/>
                  </a:cubicBezTo>
                  <a:lnTo>
                    <a:pt x="1579" y="253"/>
                  </a:lnTo>
                  <a:cubicBezTo>
                    <a:pt x="1579" y="115"/>
                    <a:pt x="1471" y="0"/>
                    <a:pt x="1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31;p47">
              <a:extLst>
                <a:ext uri="{FF2B5EF4-FFF2-40B4-BE49-F238E27FC236}">
                  <a16:creationId xmlns:a16="http://schemas.microsoft.com/office/drawing/2014/main" id="{30B8644C-1066-4430-971F-B38AD9706013}"/>
                </a:ext>
              </a:extLst>
            </p:cNvPr>
            <p:cNvSpPr/>
            <p:nvPr/>
          </p:nvSpPr>
          <p:spPr>
            <a:xfrm>
              <a:off x="2054200" y="3067025"/>
              <a:ext cx="104500" cy="22850"/>
            </a:xfrm>
            <a:custGeom>
              <a:avLst/>
              <a:gdLst/>
              <a:ahLst/>
              <a:cxnLst/>
              <a:rect l="l" t="t" r="r" b="b"/>
              <a:pathLst>
                <a:path w="4180" h="914" extrusionOk="0">
                  <a:moveTo>
                    <a:pt x="244" y="0"/>
                  </a:moveTo>
                  <a:cubicBezTo>
                    <a:pt x="108" y="0"/>
                    <a:pt x="0" y="108"/>
                    <a:pt x="0" y="244"/>
                  </a:cubicBezTo>
                  <a:lnTo>
                    <a:pt x="0" y="665"/>
                  </a:lnTo>
                  <a:cubicBezTo>
                    <a:pt x="0" y="801"/>
                    <a:pt x="108" y="914"/>
                    <a:pt x="244" y="914"/>
                  </a:cubicBezTo>
                  <a:lnTo>
                    <a:pt x="4179" y="914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32;p47">
              <a:extLst>
                <a:ext uri="{FF2B5EF4-FFF2-40B4-BE49-F238E27FC236}">
                  <a16:creationId xmlns:a16="http://schemas.microsoft.com/office/drawing/2014/main" id="{6CD00064-EDF6-4E7F-A064-2EFB2381472D}"/>
                </a:ext>
              </a:extLst>
            </p:cNvPr>
            <p:cNvSpPr/>
            <p:nvPr/>
          </p:nvSpPr>
          <p:spPr>
            <a:xfrm>
              <a:off x="2138525" y="3067025"/>
              <a:ext cx="20175" cy="22850"/>
            </a:xfrm>
            <a:custGeom>
              <a:avLst/>
              <a:gdLst/>
              <a:ahLst/>
              <a:cxnLst/>
              <a:rect l="l" t="t" r="r" b="b"/>
              <a:pathLst>
                <a:path w="807" h="914" extrusionOk="0">
                  <a:moveTo>
                    <a:pt x="1" y="0"/>
                  </a:moveTo>
                  <a:lnTo>
                    <a:pt x="1" y="914"/>
                  </a:lnTo>
                  <a:lnTo>
                    <a:pt x="806" y="914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33;p47">
              <a:extLst>
                <a:ext uri="{FF2B5EF4-FFF2-40B4-BE49-F238E27FC236}">
                  <a16:creationId xmlns:a16="http://schemas.microsoft.com/office/drawing/2014/main" id="{BF186EE5-245D-4A4C-AC60-BD234C623A3D}"/>
                </a:ext>
              </a:extLst>
            </p:cNvPr>
            <p:cNvSpPr/>
            <p:nvPr/>
          </p:nvSpPr>
          <p:spPr>
            <a:xfrm>
              <a:off x="2138525" y="3067025"/>
              <a:ext cx="20175" cy="22850"/>
            </a:xfrm>
            <a:custGeom>
              <a:avLst/>
              <a:gdLst/>
              <a:ahLst/>
              <a:cxnLst/>
              <a:rect l="l" t="t" r="r" b="b"/>
              <a:pathLst>
                <a:path w="807" h="914" extrusionOk="0">
                  <a:moveTo>
                    <a:pt x="1" y="0"/>
                  </a:moveTo>
                  <a:lnTo>
                    <a:pt x="1" y="914"/>
                  </a:lnTo>
                  <a:lnTo>
                    <a:pt x="806" y="914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34;p47">
              <a:extLst>
                <a:ext uri="{FF2B5EF4-FFF2-40B4-BE49-F238E27FC236}">
                  <a16:creationId xmlns:a16="http://schemas.microsoft.com/office/drawing/2014/main" id="{E60F6D2A-4E7D-4863-9BB3-87B08AD6FE81}"/>
                </a:ext>
              </a:extLst>
            </p:cNvPr>
            <p:cNvSpPr/>
            <p:nvPr/>
          </p:nvSpPr>
          <p:spPr>
            <a:xfrm>
              <a:off x="2207975" y="3207800"/>
              <a:ext cx="113650" cy="106950"/>
            </a:xfrm>
            <a:custGeom>
              <a:avLst/>
              <a:gdLst/>
              <a:ahLst/>
              <a:cxnLst/>
              <a:rect l="l" t="t" r="r" b="b"/>
              <a:pathLst>
                <a:path w="4546" h="4278" extrusionOk="0">
                  <a:moveTo>
                    <a:pt x="703" y="0"/>
                  </a:moveTo>
                  <a:cubicBezTo>
                    <a:pt x="315" y="0"/>
                    <a:pt x="1" y="314"/>
                    <a:pt x="1" y="703"/>
                  </a:cubicBezTo>
                  <a:lnTo>
                    <a:pt x="1" y="4278"/>
                  </a:lnTo>
                  <a:lnTo>
                    <a:pt x="4545" y="4278"/>
                  </a:lnTo>
                  <a:lnTo>
                    <a:pt x="4540" y="703"/>
                  </a:lnTo>
                  <a:cubicBezTo>
                    <a:pt x="4540" y="314"/>
                    <a:pt x="4227" y="0"/>
                    <a:pt x="3838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35;p47">
              <a:extLst>
                <a:ext uri="{FF2B5EF4-FFF2-40B4-BE49-F238E27FC236}">
                  <a16:creationId xmlns:a16="http://schemas.microsoft.com/office/drawing/2014/main" id="{C4AD6E64-2543-45EA-9EDE-D8B60D9AE435}"/>
                </a:ext>
              </a:extLst>
            </p:cNvPr>
            <p:cNvSpPr/>
            <p:nvPr/>
          </p:nvSpPr>
          <p:spPr>
            <a:xfrm>
              <a:off x="2250150" y="3207800"/>
              <a:ext cx="29175" cy="106950"/>
            </a:xfrm>
            <a:custGeom>
              <a:avLst/>
              <a:gdLst/>
              <a:ahLst/>
              <a:cxnLst/>
              <a:rect l="l" t="t" r="r" b="b"/>
              <a:pathLst>
                <a:path w="1167" h="4278" extrusionOk="0">
                  <a:moveTo>
                    <a:pt x="0" y="0"/>
                  </a:moveTo>
                  <a:lnTo>
                    <a:pt x="0" y="4278"/>
                  </a:lnTo>
                  <a:lnTo>
                    <a:pt x="1167" y="4278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36;p47">
              <a:extLst>
                <a:ext uri="{FF2B5EF4-FFF2-40B4-BE49-F238E27FC236}">
                  <a16:creationId xmlns:a16="http://schemas.microsoft.com/office/drawing/2014/main" id="{7BE11E4C-5342-4FE2-B9CB-9784FCF05DC0}"/>
                </a:ext>
              </a:extLst>
            </p:cNvPr>
            <p:cNvSpPr/>
            <p:nvPr/>
          </p:nvSpPr>
          <p:spPr>
            <a:xfrm>
              <a:off x="2063450" y="3089850"/>
              <a:ext cx="95350" cy="224900"/>
            </a:xfrm>
            <a:custGeom>
              <a:avLst/>
              <a:gdLst/>
              <a:ahLst/>
              <a:cxnLst/>
              <a:rect l="l" t="t" r="r" b="b"/>
              <a:pathLst>
                <a:path w="3814" h="8996" extrusionOk="0">
                  <a:moveTo>
                    <a:pt x="0" y="1"/>
                  </a:moveTo>
                  <a:lnTo>
                    <a:pt x="0" y="8996"/>
                  </a:lnTo>
                  <a:lnTo>
                    <a:pt x="3814" y="8996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37;p47">
              <a:extLst>
                <a:ext uri="{FF2B5EF4-FFF2-40B4-BE49-F238E27FC236}">
                  <a16:creationId xmlns:a16="http://schemas.microsoft.com/office/drawing/2014/main" id="{3E0F6054-D153-4F50-9189-EB046312A81A}"/>
                </a:ext>
              </a:extLst>
            </p:cNvPr>
            <p:cNvSpPr/>
            <p:nvPr/>
          </p:nvSpPr>
          <p:spPr>
            <a:xfrm>
              <a:off x="2138525" y="3089850"/>
              <a:ext cx="20175" cy="224900"/>
            </a:xfrm>
            <a:custGeom>
              <a:avLst/>
              <a:gdLst/>
              <a:ahLst/>
              <a:cxnLst/>
              <a:rect l="l" t="t" r="r" b="b"/>
              <a:pathLst>
                <a:path w="807" h="8996" extrusionOk="0">
                  <a:moveTo>
                    <a:pt x="1" y="1"/>
                  </a:moveTo>
                  <a:lnTo>
                    <a:pt x="1" y="8996"/>
                  </a:lnTo>
                  <a:lnTo>
                    <a:pt x="806" y="899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38;p47">
              <a:extLst>
                <a:ext uri="{FF2B5EF4-FFF2-40B4-BE49-F238E27FC236}">
                  <a16:creationId xmlns:a16="http://schemas.microsoft.com/office/drawing/2014/main" id="{232D4ACC-8B0B-4DB4-A8EA-789BA4011536}"/>
                </a:ext>
              </a:extLst>
            </p:cNvPr>
            <p:cNvSpPr/>
            <p:nvPr/>
          </p:nvSpPr>
          <p:spPr>
            <a:xfrm>
              <a:off x="2138525" y="3089850"/>
              <a:ext cx="20175" cy="224900"/>
            </a:xfrm>
            <a:custGeom>
              <a:avLst/>
              <a:gdLst/>
              <a:ahLst/>
              <a:cxnLst/>
              <a:rect l="l" t="t" r="r" b="b"/>
              <a:pathLst>
                <a:path w="807" h="8996" extrusionOk="0">
                  <a:moveTo>
                    <a:pt x="1" y="1"/>
                  </a:moveTo>
                  <a:lnTo>
                    <a:pt x="1" y="8996"/>
                  </a:lnTo>
                  <a:lnTo>
                    <a:pt x="806" y="899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39;p47">
              <a:extLst>
                <a:ext uri="{FF2B5EF4-FFF2-40B4-BE49-F238E27FC236}">
                  <a16:creationId xmlns:a16="http://schemas.microsoft.com/office/drawing/2014/main" id="{34C443EE-5988-4E3D-BDCC-065CD8D2B7FE}"/>
                </a:ext>
              </a:extLst>
            </p:cNvPr>
            <p:cNvSpPr/>
            <p:nvPr/>
          </p:nvSpPr>
          <p:spPr>
            <a:xfrm>
              <a:off x="2370775" y="3089850"/>
              <a:ext cx="95375" cy="224900"/>
            </a:xfrm>
            <a:custGeom>
              <a:avLst/>
              <a:gdLst/>
              <a:ahLst/>
              <a:cxnLst/>
              <a:rect l="l" t="t" r="r" b="b"/>
              <a:pathLst>
                <a:path w="3815" h="8996" extrusionOk="0">
                  <a:moveTo>
                    <a:pt x="1" y="1"/>
                  </a:moveTo>
                  <a:lnTo>
                    <a:pt x="1" y="8996"/>
                  </a:lnTo>
                  <a:lnTo>
                    <a:pt x="3814" y="8996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40;p47">
              <a:extLst>
                <a:ext uri="{FF2B5EF4-FFF2-40B4-BE49-F238E27FC236}">
                  <a16:creationId xmlns:a16="http://schemas.microsoft.com/office/drawing/2014/main" id="{DC30CC20-96FC-437C-9A2F-0BF612A458A0}"/>
                </a:ext>
              </a:extLst>
            </p:cNvPr>
            <p:cNvSpPr/>
            <p:nvPr/>
          </p:nvSpPr>
          <p:spPr>
            <a:xfrm>
              <a:off x="2370900" y="3089850"/>
              <a:ext cx="20175" cy="224900"/>
            </a:xfrm>
            <a:custGeom>
              <a:avLst/>
              <a:gdLst/>
              <a:ahLst/>
              <a:cxnLst/>
              <a:rect l="l" t="t" r="r" b="b"/>
              <a:pathLst>
                <a:path w="807" h="8996" extrusionOk="0">
                  <a:moveTo>
                    <a:pt x="0" y="1"/>
                  </a:moveTo>
                  <a:lnTo>
                    <a:pt x="0" y="8996"/>
                  </a:lnTo>
                  <a:lnTo>
                    <a:pt x="806" y="899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41;p47">
              <a:extLst>
                <a:ext uri="{FF2B5EF4-FFF2-40B4-BE49-F238E27FC236}">
                  <a16:creationId xmlns:a16="http://schemas.microsoft.com/office/drawing/2014/main" id="{DE2A4DCB-C626-4647-932D-A7931A4A26AD}"/>
                </a:ext>
              </a:extLst>
            </p:cNvPr>
            <p:cNvSpPr/>
            <p:nvPr/>
          </p:nvSpPr>
          <p:spPr>
            <a:xfrm>
              <a:off x="2181850" y="3069600"/>
              <a:ext cx="34600" cy="68425"/>
            </a:xfrm>
            <a:custGeom>
              <a:avLst/>
              <a:gdLst/>
              <a:ahLst/>
              <a:cxnLst/>
              <a:rect l="l" t="t" r="r" b="b"/>
              <a:pathLst>
                <a:path w="1384" h="2737" extrusionOk="0">
                  <a:moveTo>
                    <a:pt x="268" y="0"/>
                  </a:moveTo>
                  <a:cubicBezTo>
                    <a:pt x="123" y="0"/>
                    <a:pt x="1" y="117"/>
                    <a:pt x="1" y="267"/>
                  </a:cubicBezTo>
                  <a:lnTo>
                    <a:pt x="1" y="2469"/>
                  </a:lnTo>
                  <a:cubicBezTo>
                    <a:pt x="1" y="2614"/>
                    <a:pt x="123" y="2736"/>
                    <a:pt x="268" y="2736"/>
                  </a:cubicBezTo>
                  <a:lnTo>
                    <a:pt x="1121" y="2736"/>
                  </a:lnTo>
                  <a:cubicBezTo>
                    <a:pt x="1266" y="2736"/>
                    <a:pt x="1383" y="2614"/>
                    <a:pt x="1383" y="2469"/>
                  </a:cubicBezTo>
                  <a:lnTo>
                    <a:pt x="1383" y="267"/>
                  </a:lnTo>
                  <a:cubicBezTo>
                    <a:pt x="1383" y="117"/>
                    <a:pt x="1266" y="0"/>
                    <a:pt x="1121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42;p47">
              <a:extLst>
                <a:ext uri="{FF2B5EF4-FFF2-40B4-BE49-F238E27FC236}">
                  <a16:creationId xmlns:a16="http://schemas.microsoft.com/office/drawing/2014/main" id="{27C9E89B-3F5E-4C71-8D9C-D2A4D834927F}"/>
                </a:ext>
              </a:extLst>
            </p:cNvPr>
            <p:cNvSpPr/>
            <p:nvPr/>
          </p:nvSpPr>
          <p:spPr>
            <a:xfrm>
              <a:off x="2247450" y="3069600"/>
              <a:ext cx="34575" cy="68425"/>
            </a:xfrm>
            <a:custGeom>
              <a:avLst/>
              <a:gdLst/>
              <a:ahLst/>
              <a:cxnLst/>
              <a:rect l="l" t="t" r="r" b="b"/>
              <a:pathLst>
                <a:path w="1383" h="2737" extrusionOk="0">
                  <a:moveTo>
                    <a:pt x="268" y="0"/>
                  </a:moveTo>
                  <a:cubicBezTo>
                    <a:pt x="118" y="0"/>
                    <a:pt x="1" y="117"/>
                    <a:pt x="1" y="267"/>
                  </a:cubicBezTo>
                  <a:lnTo>
                    <a:pt x="1" y="2469"/>
                  </a:lnTo>
                  <a:cubicBezTo>
                    <a:pt x="1" y="2614"/>
                    <a:pt x="118" y="2736"/>
                    <a:pt x="268" y="2736"/>
                  </a:cubicBezTo>
                  <a:lnTo>
                    <a:pt x="1116" y="2736"/>
                  </a:lnTo>
                  <a:cubicBezTo>
                    <a:pt x="1261" y="2736"/>
                    <a:pt x="1383" y="2614"/>
                    <a:pt x="1383" y="2469"/>
                  </a:cubicBezTo>
                  <a:lnTo>
                    <a:pt x="1383" y="267"/>
                  </a:lnTo>
                  <a:cubicBezTo>
                    <a:pt x="1383" y="117"/>
                    <a:pt x="1261" y="0"/>
                    <a:pt x="1116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43;p47">
              <a:extLst>
                <a:ext uri="{FF2B5EF4-FFF2-40B4-BE49-F238E27FC236}">
                  <a16:creationId xmlns:a16="http://schemas.microsoft.com/office/drawing/2014/main" id="{864487A8-5772-4FE9-B54F-76CEE664B4AA}"/>
                </a:ext>
              </a:extLst>
            </p:cNvPr>
            <p:cNvSpPr/>
            <p:nvPr/>
          </p:nvSpPr>
          <p:spPr>
            <a:xfrm>
              <a:off x="2312925" y="3069600"/>
              <a:ext cx="34700" cy="68425"/>
            </a:xfrm>
            <a:custGeom>
              <a:avLst/>
              <a:gdLst/>
              <a:ahLst/>
              <a:cxnLst/>
              <a:rect l="l" t="t" r="r" b="b"/>
              <a:pathLst>
                <a:path w="1388" h="2737" extrusionOk="0">
                  <a:moveTo>
                    <a:pt x="267" y="0"/>
                  </a:moveTo>
                  <a:cubicBezTo>
                    <a:pt x="122" y="0"/>
                    <a:pt x="0" y="117"/>
                    <a:pt x="0" y="267"/>
                  </a:cubicBezTo>
                  <a:lnTo>
                    <a:pt x="0" y="2469"/>
                  </a:lnTo>
                  <a:cubicBezTo>
                    <a:pt x="0" y="2614"/>
                    <a:pt x="122" y="2736"/>
                    <a:pt x="267" y="2736"/>
                  </a:cubicBezTo>
                  <a:lnTo>
                    <a:pt x="1115" y="2736"/>
                  </a:lnTo>
                  <a:cubicBezTo>
                    <a:pt x="1265" y="2736"/>
                    <a:pt x="1387" y="2614"/>
                    <a:pt x="1382" y="2469"/>
                  </a:cubicBezTo>
                  <a:lnTo>
                    <a:pt x="1382" y="267"/>
                  </a:lnTo>
                  <a:cubicBezTo>
                    <a:pt x="1382" y="117"/>
                    <a:pt x="1265" y="0"/>
                    <a:pt x="1115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44;p47">
              <a:extLst>
                <a:ext uri="{FF2B5EF4-FFF2-40B4-BE49-F238E27FC236}">
                  <a16:creationId xmlns:a16="http://schemas.microsoft.com/office/drawing/2014/main" id="{3D1662E7-22B2-45A0-93CC-EF95211C06A8}"/>
                </a:ext>
              </a:extLst>
            </p:cNvPr>
            <p:cNvSpPr/>
            <p:nvPr/>
          </p:nvSpPr>
          <p:spPr>
            <a:xfrm>
              <a:off x="2093675" y="3167975"/>
              <a:ext cx="34575" cy="68425"/>
            </a:xfrm>
            <a:custGeom>
              <a:avLst/>
              <a:gdLst/>
              <a:ahLst/>
              <a:cxnLst/>
              <a:rect l="l" t="t" r="r" b="b"/>
              <a:pathLst>
                <a:path w="1383" h="2737" extrusionOk="0">
                  <a:moveTo>
                    <a:pt x="267" y="0"/>
                  </a:moveTo>
                  <a:cubicBezTo>
                    <a:pt x="117" y="0"/>
                    <a:pt x="0" y="118"/>
                    <a:pt x="0" y="267"/>
                  </a:cubicBezTo>
                  <a:lnTo>
                    <a:pt x="0" y="2469"/>
                  </a:lnTo>
                  <a:cubicBezTo>
                    <a:pt x="0" y="2619"/>
                    <a:pt x="117" y="2736"/>
                    <a:pt x="267" y="2736"/>
                  </a:cubicBezTo>
                  <a:lnTo>
                    <a:pt x="1115" y="2736"/>
                  </a:lnTo>
                  <a:cubicBezTo>
                    <a:pt x="1265" y="2736"/>
                    <a:pt x="1382" y="2619"/>
                    <a:pt x="1382" y="2474"/>
                  </a:cubicBezTo>
                  <a:lnTo>
                    <a:pt x="1382" y="267"/>
                  </a:lnTo>
                  <a:cubicBezTo>
                    <a:pt x="1382" y="118"/>
                    <a:pt x="1265" y="0"/>
                    <a:pt x="1115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45;p47">
              <a:extLst>
                <a:ext uri="{FF2B5EF4-FFF2-40B4-BE49-F238E27FC236}">
                  <a16:creationId xmlns:a16="http://schemas.microsoft.com/office/drawing/2014/main" id="{642E6E34-968E-4CF7-8AA9-03DC1582F59E}"/>
                </a:ext>
              </a:extLst>
            </p:cNvPr>
            <p:cNvSpPr/>
            <p:nvPr/>
          </p:nvSpPr>
          <p:spPr>
            <a:xfrm>
              <a:off x="2401225" y="3167975"/>
              <a:ext cx="34575" cy="68425"/>
            </a:xfrm>
            <a:custGeom>
              <a:avLst/>
              <a:gdLst/>
              <a:ahLst/>
              <a:cxnLst/>
              <a:rect l="l" t="t" r="r" b="b"/>
              <a:pathLst>
                <a:path w="1383" h="2737" extrusionOk="0">
                  <a:moveTo>
                    <a:pt x="263" y="0"/>
                  </a:moveTo>
                  <a:cubicBezTo>
                    <a:pt x="118" y="0"/>
                    <a:pt x="1" y="118"/>
                    <a:pt x="1" y="267"/>
                  </a:cubicBezTo>
                  <a:lnTo>
                    <a:pt x="1" y="2474"/>
                  </a:lnTo>
                  <a:cubicBezTo>
                    <a:pt x="1" y="2619"/>
                    <a:pt x="118" y="2736"/>
                    <a:pt x="263" y="2736"/>
                  </a:cubicBezTo>
                  <a:lnTo>
                    <a:pt x="1116" y="2736"/>
                  </a:lnTo>
                  <a:cubicBezTo>
                    <a:pt x="1261" y="2736"/>
                    <a:pt x="1383" y="2619"/>
                    <a:pt x="1383" y="2469"/>
                  </a:cubicBezTo>
                  <a:lnTo>
                    <a:pt x="1383" y="267"/>
                  </a:lnTo>
                  <a:cubicBezTo>
                    <a:pt x="1383" y="118"/>
                    <a:pt x="1261" y="0"/>
                    <a:pt x="1116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46;p47">
              <a:extLst>
                <a:ext uri="{FF2B5EF4-FFF2-40B4-BE49-F238E27FC236}">
                  <a16:creationId xmlns:a16="http://schemas.microsoft.com/office/drawing/2014/main" id="{9159729F-A3BA-46A5-90EE-1577DEF728D9}"/>
                </a:ext>
              </a:extLst>
            </p:cNvPr>
            <p:cNvSpPr/>
            <p:nvPr/>
          </p:nvSpPr>
          <p:spPr>
            <a:xfrm>
              <a:off x="2370775" y="3067025"/>
              <a:ext cx="104500" cy="22975"/>
            </a:xfrm>
            <a:custGeom>
              <a:avLst/>
              <a:gdLst/>
              <a:ahLst/>
              <a:cxnLst/>
              <a:rect l="l" t="t" r="r" b="b"/>
              <a:pathLst>
                <a:path w="4180" h="919" extrusionOk="0">
                  <a:moveTo>
                    <a:pt x="3927" y="0"/>
                  </a:moveTo>
                  <a:lnTo>
                    <a:pt x="1" y="5"/>
                  </a:lnTo>
                  <a:lnTo>
                    <a:pt x="1" y="918"/>
                  </a:lnTo>
                  <a:lnTo>
                    <a:pt x="3927" y="918"/>
                  </a:lnTo>
                  <a:cubicBezTo>
                    <a:pt x="4067" y="918"/>
                    <a:pt x="4180" y="806"/>
                    <a:pt x="4180" y="665"/>
                  </a:cubicBezTo>
                  <a:lnTo>
                    <a:pt x="4180" y="258"/>
                  </a:lnTo>
                  <a:cubicBezTo>
                    <a:pt x="4180" y="112"/>
                    <a:pt x="4067" y="0"/>
                    <a:pt x="3927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47;p47">
              <a:extLst>
                <a:ext uri="{FF2B5EF4-FFF2-40B4-BE49-F238E27FC236}">
                  <a16:creationId xmlns:a16="http://schemas.microsoft.com/office/drawing/2014/main" id="{CE2DB5C6-0E1E-49F6-90B8-BC5D94933801}"/>
                </a:ext>
              </a:extLst>
            </p:cNvPr>
            <p:cNvSpPr/>
            <p:nvPr/>
          </p:nvSpPr>
          <p:spPr>
            <a:xfrm>
              <a:off x="2370900" y="3067025"/>
              <a:ext cx="20175" cy="22850"/>
            </a:xfrm>
            <a:custGeom>
              <a:avLst/>
              <a:gdLst/>
              <a:ahLst/>
              <a:cxnLst/>
              <a:rect l="l" t="t" r="r" b="b"/>
              <a:pathLst>
                <a:path w="807" h="914" extrusionOk="0">
                  <a:moveTo>
                    <a:pt x="0" y="0"/>
                  </a:moveTo>
                  <a:lnTo>
                    <a:pt x="0" y="914"/>
                  </a:lnTo>
                  <a:lnTo>
                    <a:pt x="806" y="914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48;p47">
              <a:extLst>
                <a:ext uri="{FF2B5EF4-FFF2-40B4-BE49-F238E27FC236}">
                  <a16:creationId xmlns:a16="http://schemas.microsoft.com/office/drawing/2014/main" id="{F0102ECF-E383-429E-96EE-A0EC97922005}"/>
                </a:ext>
              </a:extLst>
            </p:cNvPr>
            <p:cNvSpPr/>
            <p:nvPr/>
          </p:nvSpPr>
          <p:spPr>
            <a:xfrm>
              <a:off x="2205525" y="2917575"/>
              <a:ext cx="118325" cy="84000"/>
            </a:xfrm>
            <a:custGeom>
              <a:avLst/>
              <a:gdLst/>
              <a:ahLst/>
              <a:cxnLst/>
              <a:rect l="l" t="t" r="r" b="b"/>
              <a:pathLst>
                <a:path w="4733" h="3360" extrusionOk="0">
                  <a:moveTo>
                    <a:pt x="548" y="0"/>
                  </a:moveTo>
                  <a:cubicBezTo>
                    <a:pt x="244" y="0"/>
                    <a:pt x="0" y="248"/>
                    <a:pt x="0" y="548"/>
                  </a:cubicBezTo>
                  <a:lnTo>
                    <a:pt x="0" y="3359"/>
                  </a:lnTo>
                  <a:lnTo>
                    <a:pt x="4732" y="3359"/>
                  </a:lnTo>
                  <a:lnTo>
                    <a:pt x="4732" y="548"/>
                  </a:lnTo>
                  <a:cubicBezTo>
                    <a:pt x="4732" y="248"/>
                    <a:pt x="4489" y="0"/>
                    <a:pt x="4184" y="0"/>
                  </a:cubicBezTo>
                  <a:close/>
                </a:path>
              </a:pathLst>
            </a:custGeom>
            <a:solidFill>
              <a:srgbClr val="96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49;p47">
              <a:extLst>
                <a:ext uri="{FF2B5EF4-FFF2-40B4-BE49-F238E27FC236}">
                  <a16:creationId xmlns:a16="http://schemas.microsoft.com/office/drawing/2014/main" id="{BB1ABDD3-CC20-4EB1-86AF-F56B8BFDEF2E}"/>
                </a:ext>
              </a:extLst>
            </p:cNvPr>
            <p:cNvSpPr/>
            <p:nvPr/>
          </p:nvSpPr>
          <p:spPr>
            <a:xfrm>
              <a:off x="2303075" y="2917575"/>
              <a:ext cx="20875" cy="84000"/>
            </a:xfrm>
            <a:custGeom>
              <a:avLst/>
              <a:gdLst/>
              <a:ahLst/>
              <a:cxnLst/>
              <a:rect l="l" t="t" r="r" b="b"/>
              <a:pathLst>
                <a:path w="835" h="3360" extrusionOk="0">
                  <a:moveTo>
                    <a:pt x="1" y="0"/>
                  </a:moveTo>
                  <a:lnTo>
                    <a:pt x="1" y="3359"/>
                  </a:lnTo>
                  <a:lnTo>
                    <a:pt x="835" y="3359"/>
                  </a:lnTo>
                  <a:lnTo>
                    <a:pt x="835" y="548"/>
                  </a:lnTo>
                  <a:cubicBezTo>
                    <a:pt x="835" y="248"/>
                    <a:pt x="587" y="0"/>
                    <a:pt x="287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50;p47">
              <a:extLst>
                <a:ext uri="{FF2B5EF4-FFF2-40B4-BE49-F238E27FC236}">
                  <a16:creationId xmlns:a16="http://schemas.microsoft.com/office/drawing/2014/main" id="{774D0B87-1215-4ABB-819E-00387C1C4E67}"/>
                </a:ext>
              </a:extLst>
            </p:cNvPr>
            <p:cNvSpPr/>
            <p:nvPr/>
          </p:nvSpPr>
          <p:spPr>
            <a:xfrm>
              <a:off x="2236900" y="2933375"/>
              <a:ext cx="54025" cy="52000"/>
            </a:xfrm>
            <a:custGeom>
              <a:avLst/>
              <a:gdLst/>
              <a:ahLst/>
              <a:cxnLst/>
              <a:rect l="l" t="t" r="r" b="b"/>
              <a:pathLst>
                <a:path w="2161" h="2080" extrusionOk="0">
                  <a:moveTo>
                    <a:pt x="1109" y="1"/>
                  </a:moveTo>
                  <a:cubicBezTo>
                    <a:pt x="977" y="1"/>
                    <a:pt x="844" y="90"/>
                    <a:pt x="854" y="268"/>
                  </a:cubicBezTo>
                  <a:lnTo>
                    <a:pt x="854" y="797"/>
                  </a:lnTo>
                  <a:lnTo>
                    <a:pt x="324" y="797"/>
                  </a:lnTo>
                  <a:cubicBezTo>
                    <a:pt x="1" y="811"/>
                    <a:pt x="1" y="1294"/>
                    <a:pt x="324" y="1308"/>
                  </a:cubicBezTo>
                  <a:lnTo>
                    <a:pt x="854" y="1308"/>
                  </a:lnTo>
                  <a:lnTo>
                    <a:pt x="854" y="1837"/>
                  </a:lnTo>
                  <a:cubicBezTo>
                    <a:pt x="861" y="1999"/>
                    <a:pt x="985" y="2079"/>
                    <a:pt x="1109" y="2079"/>
                  </a:cubicBezTo>
                  <a:cubicBezTo>
                    <a:pt x="1233" y="2079"/>
                    <a:pt x="1357" y="1999"/>
                    <a:pt x="1364" y="1837"/>
                  </a:cubicBezTo>
                  <a:lnTo>
                    <a:pt x="1364" y="1308"/>
                  </a:lnTo>
                  <a:lnTo>
                    <a:pt x="1894" y="1308"/>
                  </a:lnTo>
                  <a:cubicBezTo>
                    <a:pt x="1897" y="1308"/>
                    <a:pt x="1899" y="1308"/>
                    <a:pt x="1902" y="1308"/>
                  </a:cubicBezTo>
                  <a:cubicBezTo>
                    <a:pt x="2044" y="1308"/>
                    <a:pt x="2161" y="1197"/>
                    <a:pt x="2161" y="1050"/>
                  </a:cubicBezTo>
                  <a:cubicBezTo>
                    <a:pt x="2161" y="910"/>
                    <a:pt x="2048" y="796"/>
                    <a:pt x="1910" y="796"/>
                  </a:cubicBezTo>
                  <a:cubicBezTo>
                    <a:pt x="1904" y="796"/>
                    <a:pt x="1899" y="797"/>
                    <a:pt x="1894" y="797"/>
                  </a:cubicBezTo>
                  <a:lnTo>
                    <a:pt x="1364" y="797"/>
                  </a:lnTo>
                  <a:lnTo>
                    <a:pt x="1364" y="268"/>
                  </a:lnTo>
                  <a:cubicBezTo>
                    <a:pt x="1374" y="90"/>
                    <a:pt x="1241" y="1"/>
                    <a:pt x="1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87A81F-B5B2-4CC7-AC0C-EDD00F073AD5}"/>
              </a:ext>
            </a:extLst>
          </p:cNvPr>
          <p:cNvSpPr txBox="1"/>
          <p:nvPr/>
        </p:nvSpPr>
        <p:spPr>
          <a:xfrm>
            <a:off x="6254068" y="2678675"/>
            <a:ext cx="77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HKS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96747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4-2019 by Slidesgo">
  <a:themeElements>
    <a:clrScheme name="Simple Light">
      <a:dk1>
        <a:srgbClr val="8C543B"/>
      </a:dk1>
      <a:lt1>
        <a:srgbClr val="FFFFFF"/>
      </a:lt1>
      <a:dk2>
        <a:srgbClr val="434343"/>
      </a:dk2>
      <a:lt2>
        <a:srgbClr val="8F9199"/>
      </a:lt2>
      <a:accent1>
        <a:srgbClr val="5777B2"/>
      </a:accent1>
      <a:accent2>
        <a:srgbClr val="96D6E0"/>
      </a:accent2>
      <a:accent3>
        <a:srgbClr val="F9BDA5"/>
      </a:accent3>
      <a:accent4>
        <a:srgbClr val="DFEBEF"/>
      </a:accent4>
      <a:accent5>
        <a:srgbClr val="4A160E"/>
      </a:accent5>
      <a:accent6>
        <a:srgbClr val="FF94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299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Lexend Deca</vt:lpstr>
      <vt:lpstr>Roboto Slab Regular</vt:lpstr>
      <vt:lpstr>Fira Sans Extra Condensed Medium</vt:lpstr>
      <vt:lpstr>Bahnschrift SemiCondensed</vt:lpstr>
      <vt:lpstr>Assistant ExtraLight</vt:lpstr>
      <vt:lpstr>Arial</vt:lpstr>
      <vt:lpstr>Clinical Case 04-2019 by Slidesgo</vt:lpstr>
      <vt:lpstr>Hospital Management System</vt:lpstr>
      <vt:lpstr>OUR TEAM</vt:lpstr>
      <vt:lpstr>PROBLEM DEFINITION</vt:lpstr>
      <vt:lpstr>FEATURES</vt:lpstr>
      <vt:lpstr>OOPs CONCEPTS USED</vt:lpstr>
      <vt:lpstr>Doctor</vt:lpstr>
      <vt:lpstr>Patient</vt:lpstr>
      <vt:lpstr>Pharmacy</vt:lpstr>
      <vt:lpstr>Facilities</vt:lpstr>
      <vt:lpstr>Testing</vt:lpstr>
      <vt:lpstr>GITHUB LINK - https://github.com/HarshitJain28/HKSHospital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Kashish Harisinghani</dc:creator>
  <cp:lastModifiedBy>Kashish Harisinghani</cp:lastModifiedBy>
  <cp:revision>17</cp:revision>
  <dcterms:modified xsi:type="dcterms:W3CDTF">2020-11-25T13:34:29Z</dcterms:modified>
</cp:coreProperties>
</file>