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2.png" ContentType="image/png"/>
  <Override PartName="/ppt/media/image41.png" ContentType="image/png"/>
  <Override PartName="/ppt/media/image40.jpeg" ContentType="image/jpeg"/>
  <Override PartName="/ppt/media/image32.jpeg" ContentType="image/jpeg"/>
  <Override PartName="/ppt/media/image31.jpeg" ContentType="image/jpeg"/>
  <Override PartName="/ppt/media/image27.png" ContentType="image/png"/>
  <Override PartName="/ppt/media/image26.png" ContentType="image/png"/>
  <Override PartName="/ppt/media/image35.png" ContentType="image/png"/>
  <Override PartName="/ppt/media/image25.jpeg" ContentType="image/jpeg"/>
  <Override PartName="/ppt/media/image24.jpeg" ContentType="image/jpeg"/>
  <Override PartName="/ppt/media/image34.jpeg" ContentType="image/jpeg"/>
  <Override PartName="/ppt/media/image9.png" ContentType="image/png"/>
  <Override PartName="/ppt/media/image23.png" ContentType="image/png"/>
  <Override PartName="/ppt/media/image8.png" ContentType="image/png"/>
  <Override PartName="/ppt/media/image29.jpeg" ContentType="image/jpeg"/>
  <Override PartName="/ppt/media/image7.png" ContentType="image/png"/>
  <Override PartName="/ppt/media/image10.png" ContentType="image/png"/>
  <Override PartName="/ppt/media/image6.gif" ContentType="image/gif"/>
  <Override PartName="/ppt/media/image5.png" ContentType="image/png"/>
  <Override PartName="/ppt/media/image36.png" ContentType="image/png"/>
  <Override PartName="/ppt/media/image1.png" ContentType="image/png"/>
  <Override PartName="/ppt/media/image38.png" ContentType="image/png"/>
  <Override PartName="/ppt/media/image3.png" ContentType="image/png"/>
  <Override PartName="/ppt/media/image19.jpeg" ContentType="image/jpeg"/>
  <Override PartName="/ppt/media/image20.jpeg" ContentType="image/jpeg"/>
  <Override PartName="/ppt/media/image37.png" ContentType="image/png"/>
  <Override PartName="/ppt/media/image30.jpeg" ContentType="image/jpeg"/>
  <Override PartName="/ppt/media/image2.png" ContentType="image/png"/>
  <Override PartName="/ppt/media/image39.jpeg" ContentType="image/jpeg"/>
  <Override PartName="/ppt/media/image4.png" ContentType="image/png"/>
  <Override PartName="/ppt/media/image43.jpeg" ContentType="image/jpeg"/>
  <Override PartName="/ppt/media/image11.png" ContentType="image/png"/>
  <Override PartName="/ppt/media/image28.jpeg" ContentType="image/jpeg"/>
  <Override PartName="/ppt/media/image12.png" ContentType="image/png"/>
  <Override PartName="/ppt/media/image13.png" ContentType="image/png"/>
  <Override PartName="/ppt/media/image33.jpeg" ContentType="image/jpeg"/>
  <Override PartName="/ppt/media/image14.png" ContentType="image/png"/>
  <Override PartName="/ppt/media/image15.jpeg" ContentType="image/jpeg"/>
  <Override PartName="/ppt/media/image16.png" ContentType="image/png"/>
  <Override PartName="/ppt/media/image21.jpeg" ContentType="image/jpeg"/>
  <Override PartName="/ppt/media/image17.png" ContentType="image/png"/>
  <Override PartName="/ppt/media/image18.png" ContentType="image/png"/>
  <Override PartName="/ppt/media/image22.jpeg" ContentType="image/jpe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10/27/18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B6F40EF-941F-44C4-A90A-F9046F807172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10/27/18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1DB98D7-3D47-4AC4-9BA3-D49D86DA6E2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gif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image" Target="../media/image40.jpe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jpe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jpeg"/><Relationship Id="rId10" Type="http://schemas.openxmlformats.org/officeDocument/2006/relationships/hyperlink" Target="http://money.cnn.com/2018/01/17/news/economy/venezuela-cash-crisis/index.html" TargetMode="External"/><Relationship Id="rId1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jpeg"/><Relationship Id="rId3" Type="http://schemas.openxmlformats.org/officeDocument/2006/relationships/image" Target="../media/image20.jpe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jpeg"/><Relationship Id="rId3" Type="http://schemas.openxmlformats.org/officeDocument/2006/relationships/image" Target="../media/image30.jpeg"/><Relationship Id="rId4" Type="http://schemas.openxmlformats.org/officeDocument/2006/relationships/image" Target="../media/image31.jpeg"/><Relationship Id="rId5" Type="http://schemas.openxmlformats.org/officeDocument/2006/relationships/image" Target="../media/image32.jpeg"/><Relationship Id="rId6" Type="http://schemas.openxmlformats.org/officeDocument/2006/relationships/image" Target="../media/image33.jpeg"/><Relationship Id="rId7" Type="http://schemas.openxmlformats.org/officeDocument/2006/relationships/image" Target="../media/image34.jpeg"/><Relationship Id="rId8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4" descr=""/>
          <p:cNvPicPr/>
          <p:nvPr/>
        </p:nvPicPr>
        <p:blipFill>
          <a:blip r:embed="rId1"/>
          <a:stretch/>
        </p:blipFill>
        <p:spPr>
          <a:xfrm>
            <a:off x="374400" y="599040"/>
            <a:ext cx="8131680" cy="5808240"/>
          </a:xfrm>
          <a:prstGeom prst="rect">
            <a:avLst/>
          </a:prstGeom>
          <a:ln>
            <a:noFill/>
          </a:ln>
        </p:spPr>
      </p:pic>
      <p:pic>
        <p:nvPicPr>
          <p:cNvPr id="79" name="Picture 6" descr=""/>
          <p:cNvPicPr/>
          <p:nvPr/>
        </p:nvPicPr>
        <p:blipFill>
          <a:blip r:embed="rId2"/>
          <a:stretch/>
        </p:blipFill>
        <p:spPr>
          <a:xfrm>
            <a:off x="9239760" y="44280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9166680" y="2585880"/>
            <a:ext cx="25624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 Credits (still missing)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579520" y="2107080"/>
            <a:ext cx="586800" cy="80496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Questions? Ideas? Thoughts?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Wrap-up, “</a:t>
            </a:r>
            <a:r>
              <a:rPr b="0" lang="en-US" sz="28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Give-away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Puzzle(s) (</a:t>
            </a:r>
            <a:r>
              <a:rPr b="1" i="1" lang="en-US" sz="28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 credits each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GitHub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Looking for more members, looking for committee members as well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Technical / Non-technical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Subject &amp; Schedule for the next meeting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Swag etc.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7" name="Picture 3" descr=""/>
          <p:cNvPicPr/>
          <p:nvPr/>
        </p:nvPicPr>
        <p:blipFill>
          <a:blip r:embed="rId1"/>
          <a:stretch/>
        </p:blipFill>
        <p:spPr>
          <a:xfrm>
            <a:off x="6795720" y="1825560"/>
            <a:ext cx="2846520" cy="595080"/>
          </a:xfrm>
          <a:prstGeom prst="rect">
            <a:avLst/>
          </a:prstGeom>
          <a:ln>
            <a:noFill/>
          </a:ln>
        </p:spPr>
      </p:pic>
      <p:pic>
        <p:nvPicPr>
          <p:cNvPr id="138" name="Picture 4" descr=""/>
          <p:cNvPicPr/>
          <p:nvPr/>
        </p:nvPicPr>
        <p:blipFill>
          <a:blip r:embed="rId2"/>
          <a:stretch/>
        </p:blipFill>
        <p:spPr>
          <a:xfrm>
            <a:off x="6926400" y="3746880"/>
            <a:ext cx="2584800" cy="1292400"/>
          </a:xfrm>
          <a:prstGeom prst="rect">
            <a:avLst/>
          </a:prstGeom>
          <a:ln>
            <a:noFill/>
          </a:ln>
        </p:spPr>
      </p:pic>
      <p:pic>
        <p:nvPicPr>
          <p:cNvPr id="139" name="Picture 5" descr=""/>
          <p:cNvPicPr/>
          <p:nvPr/>
        </p:nvPicPr>
        <p:blipFill>
          <a:blip r:embed="rId3"/>
          <a:stretch/>
        </p:blipFill>
        <p:spPr>
          <a:xfrm>
            <a:off x="10501920" y="2203200"/>
            <a:ext cx="1218240" cy="101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54480" y="1171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Resume Builder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 along with you guys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Cutting edge technology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Practical approach to applied cryptography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 involved, contribute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Become rich (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maybe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54480" y="239400"/>
            <a:ext cx="11031120" cy="71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What am I trying to do with the club?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Picture 8" descr=""/>
          <p:cNvPicPr/>
          <p:nvPr/>
        </p:nvPicPr>
        <p:blipFill>
          <a:blip r:embed="rId1"/>
          <a:stretch/>
        </p:blipFill>
        <p:spPr>
          <a:xfrm>
            <a:off x="7833960" y="1335240"/>
            <a:ext cx="2962080" cy="2962080"/>
          </a:xfrm>
          <a:prstGeom prst="rect">
            <a:avLst/>
          </a:prstGeom>
          <a:ln>
            <a:noFill/>
          </a:ln>
        </p:spPr>
      </p:pic>
      <p:pic>
        <p:nvPicPr>
          <p:cNvPr id="143" name="Picture 10" descr=""/>
          <p:cNvPicPr/>
          <p:nvPr/>
        </p:nvPicPr>
        <p:blipFill>
          <a:blip r:embed="rId2"/>
          <a:stretch/>
        </p:blipFill>
        <p:spPr>
          <a:xfrm>
            <a:off x="3860640" y="4535280"/>
            <a:ext cx="3510360" cy="197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587160"/>
            <a:ext cx="10515240" cy="6014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Are we a registered organization? </a:t>
            </a:r>
            <a:r>
              <a:rPr b="0" lang="en-US" sz="28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Yes, you can check Owl life for further information about this.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 I know everything? </a:t>
            </a:r>
            <a:r>
              <a:rPr b="0" lang="en-US" sz="28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Nope, still on the learning phase.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 I want you to make financial decision based on my approach to crypto in general? </a:t>
            </a:r>
            <a:r>
              <a:rPr b="0" lang="en-US" sz="28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Nope.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Are you responsible for you own money? </a:t>
            </a:r>
            <a:r>
              <a:rPr b="0" lang="en-US" sz="28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Am I here to learn from you guys? </a:t>
            </a:r>
            <a:r>
              <a:rPr b="0" lang="en-US" sz="28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 I wish to learn together? </a:t>
            </a:r>
            <a:r>
              <a:rPr b="0" lang="en-US" sz="28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Am I being sponsored? </a:t>
            </a:r>
            <a:r>
              <a:rPr b="0" lang="en-US" sz="28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big fat NO.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 I wish to be sponsored for the club? </a:t>
            </a:r>
            <a:r>
              <a:rPr b="0" lang="en-US" sz="28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Yes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(pizza etc. for future meetings)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Will KSU sponsor us? </a:t>
            </a:r>
            <a:r>
              <a:rPr b="0" lang="en-US" sz="28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 will tell.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771120" y="1154520"/>
            <a:ext cx="10515240" cy="4046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Coinmarketcap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Bitcoin.org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Reddit (informative yet you have to be careful)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Cryptography (general)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Blockchain.info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Fin-tech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Books *I can recommend a few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2532600" y="164520"/>
            <a:ext cx="7307280" cy="71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Cool places to start with-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Picture 7" descr=""/>
          <p:cNvPicPr/>
          <p:nvPr/>
        </p:nvPicPr>
        <p:blipFill>
          <a:blip r:embed="rId1"/>
          <a:stretch/>
        </p:blipFill>
        <p:spPr>
          <a:xfrm>
            <a:off x="912960" y="5333760"/>
            <a:ext cx="2846880" cy="948600"/>
          </a:xfrm>
          <a:prstGeom prst="rect">
            <a:avLst/>
          </a:prstGeom>
          <a:ln>
            <a:noFill/>
          </a:ln>
        </p:spPr>
      </p:pic>
      <p:pic>
        <p:nvPicPr>
          <p:cNvPr id="148" name="Picture 9" descr=""/>
          <p:cNvPicPr/>
          <p:nvPr/>
        </p:nvPicPr>
        <p:blipFill>
          <a:blip r:embed="rId2"/>
          <a:stretch/>
        </p:blipFill>
        <p:spPr>
          <a:xfrm>
            <a:off x="8854920" y="918360"/>
            <a:ext cx="2321640" cy="2259360"/>
          </a:xfrm>
          <a:prstGeom prst="rect">
            <a:avLst/>
          </a:prstGeom>
          <a:ln>
            <a:noFill/>
          </a:ln>
        </p:spPr>
      </p:pic>
      <p:pic>
        <p:nvPicPr>
          <p:cNvPr id="149" name="Picture 11" descr=""/>
          <p:cNvPicPr/>
          <p:nvPr/>
        </p:nvPicPr>
        <p:blipFill>
          <a:blip r:embed="rId3"/>
          <a:stretch/>
        </p:blipFill>
        <p:spPr>
          <a:xfrm>
            <a:off x="6834600" y="3414240"/>
            <a:ext cx="3257280" cy="3257280"/>
          </a:xfrm>
          <a:prstGeom prst="rect">
            <a:avLst/>
          </a:prstGeom>
          <a:ln>
            <a:noFill/>
          </a:ln>
        </p:spPr>
      </p:pic>
      <p:sp>
        <p:nvSpPr>
          <p:cNvPr id="150" name="CustomShape 3"/>
          <p:cNvSpPr/>
          <p:nvPr/>
        </p:nvSpPr>
        <p:spPr>
          <a:xfrm>
            <a:off x="10346040" y="4601160"/>
            <a:ext cx="163260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Thanks to Jennifer for the awesome Christmas Gift!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Thank you for attending the meeting!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Motivation behind cryptocurrencies: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731520" y="1778760"/>
            <a:ext cx="9798840" cy="4073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Key point motivations for me: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Banking for the under-banked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Security and Privacy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Decentralization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4" name="Picture 4" descr=""/>
          <p:cNvPicPr/>
          <p:nvPr/>
        </p:nvPicPr>
        <p:blipFill>
          <a:blip r:embed="rId1"/>
          <a:stretch/>
        </p:blipFill>
        <p:spPr>
          <a:xfrm>
            <a:off x="6144120" y="1695960"/>
            <a:ext cx="2846520" cy="595080"/>
          </a:xfrm>
          <a:prstGeom prst="rect">
            <a:avLst/>
          </a:prstGeom>
          <a:ln>
            <a:noFill/>
          </a:ln>
        </p:spPr>
      </p:pic>
      <p:pic>
        <p:nvPicPr>
          <p:cNvPr id="85" name="Picture 5" descr=""/>
          <p:cNvPicPr/>
          <p:nvPr/>
        </p:nvPicPr>
        <p:blipFill>
          <a:blip r:embed="rId2"/>
          <a:stretch/>
        </p:blipFill>
        <p:spPr>
          <a:xfrm>
            <a:off x="6758640" y="2314440"/>
            <a:ext cx="2584800" cy="1292400"/>
          </a:xfrm>
          <a:prstGeom prst="rect">
            <a:avLst/>
          </a:prstGeom>
          <a:ln>
            <a:noFill/>
          </a:ln>
        </p:spPr>
      </p:pic>
      <p:pic>
        <p:nvPicPr>
          <p:cNvPr id="86" name="Picture 6" descr=""/>
          <p:cNvPicPr/>
          <p:nvPr/>
        </p:nvPicPr>
        <p:blipFill>
          <a:blip r:embed="rId3"/>
          <a:stretch/>
        </p:blipFill>
        <p:spPr>
          <a:xfrm>
            <a:off x="8930520" y="4931640"/>
            <a:ext cx="1033200" cy="1033200"/>
          </a:xfrm>
          <a:prstGeom prst="rect">
            <a:avLst/>
          </a:prstGeom>
          <a:ln>
            <a:noFill/>
          </a:ln>
        </p:spPr>
      </p:pic>
      <p:pic>
        <p:nvPicPr>
          <p:cNvPr id="87" name="Picture 7" descr=""/>
          <p:cNvPicPr/>
          <p:nvPr/>
        </p:nvPicPr>
        <p:blipFill>
          <a:blip r:embed="rId4"/>
          <a:stretch/>
        </p:blipFill>
        <p:spPr>
          <a:xfrm>
            <a:off x="10152720" y="1736280"/>
            <a:ext cx="1218240" cy="1019160"/>
          </a:xfrm>
          <a:prstGeom prst="rect">
            <a:avLst/>
          </a:prstGeom>
          <a:ln>
            <a:noFill/>
          </a:ln>
        </p:spPr>
      </p:pic>
      <p:pic>
        <p:nvPicPr>
          <p:cNvPr id="88" name="Picture 8" descr=""/>
          <p:cNvPicPr/>
          <p:nvPr/>
        </p:nvPicPr>
        <p:blipFill>
          <a:blip r:embed="rId5"/>
          <a:stretch/>
        </p:blipFill>
        <p:spPr>
          <a:xfrm>
            <a:off x="9158040" y="2925360"/>
            <a:ext cx="1595160" cy="1595160"/>
          </a:xfrm>
          <a:prstGeom prst="rect">
            <a:avLst/>
          </a:prstGeom>
          <a:ln>
            <a:noFill/>
          </a:ln>
        </p:spPr>
      </p:pic>
      <p:pic>
        <p:nvPicPr>
          <p:cNvPr id="89" name="Picture 9" descr=""/>
          <p:cNvPicPr/>
          <p:nvPr/>
        </p:nvPicPr>
        <p:blipFill>
          <a:blip r:embed="rId6"/>
          <a:stretch/>
        </p:blipFill>
        <p:spPr>
          <a:xfrm>
            <a:off x="10449720" y="4186440"/>
            <a:ext cx="1490760" cy="1490760"/>
          </a:xfrm>
          <a:prstGeom prst="rect">
            <a:avLst/>
          </a:prstGeom>
          <a:ln>
            <a:noFill/>
          </a:ln>
        </p:spPr>
      </p:pic>
      <p:pic>
        <p:nvPicPr>
          <p:cNvPr id="90" name="Picture 10" descr=""/>
          <p:cNvPicPr/>
          <p:nvPr/>
        </p:nvPicPr>
        <p:blipFill>
          <a:blip r:embed="rId7"/>
          <a:stretch/>
        </p:blipFill>
        <p:spPr>
          <a:xfrm>
            <a:off x="6663240" y="4503600"/>
            <a:ext cx="1530000" cy="1530000"/>
          </a:xfrm>
          <a:prstGeom prst="rect">
            <a:avLst/>
          </a:prstGeom>
          <a:ln>
            <a:noFill/>
          </a:ln>
        </p:spPr>
      </p:pic>
      <p:pic>
        <p:nvPicPr>
          <p:cNvPr id="91" name="Picture 11" descr=""/>
          <p:cNvPicPr/>
          <p:nvPr/>
        </p:nvPicPr>
        <p:blipFill>
          <a:blip r:embed="rId8"/>
          <a:stretch/>
        </p:blipFill>
        <p:spPr>
          <a:xfrm>
            <a:off x="5348880" y="2741400"/>
            <a:ext cx="2079000" cy="1638000"/>
          </a:xfrm>
          <a:prstGeom prst="rect">
            <a:avLst/>
          </a:prstGeom>
          <a:ln>
            <a:noFill/>
          </a:ln>
        </p:spPr>
      </p:pic>
      <p:pic>
        <p:nvPicPr>
          <p:cNvPr id="92" name="Picture 12" descr=""/>
          <p:cNvPicPr/>
          <p:nvPr/>
        </p:nvPicPr>
        <p:blipFill>
          <a:blip r:embed="rId9"/>
          <a:stretch/>
        </p:blipFill>
        <p:spPr>
          <a:xfrm>
            <a:off x="1416240" y="3866760"/>
            <a:ext cx="2718000" cy="1528200"/>
          </a:xfrm>
          <a:prstGeom prst="rect">
            <a:avLst/>
          </a:prstGeom>
          <a:ln>
            <a:noFill/>
          </a:ln>
        </p:spPr>
      </p:pic>
      <p:sp>
        <p:nvSpPr>
          <p:cNvPr id="93" name="CustomShape 3"/>
          <p:cNvSpPr/>
          <p:nvPr/>
        </p:nvSpPr>
        <p:spPr>
          <a:xfrm>
            <a:off x="785520" y="5394960"/>
            <a:ext cx="5249520" cy="16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Venezuela/ Argentina tanking economies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can't get $1 out of the bank in Venezuela.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Inflation is over 4000% (source: </a:t>
            </a:r>
            <a:r>
              <a:rPr b="1" lang="en-US" sz="1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0"/>
              </a:rPr>
              <a:t>CNN Money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3" descr=""/>
          <p:cNvPicPr/>
          <p:nvPr/>
        </p:nvPicPr>
        <p:blipFill>
          <a:blip r:embed="rId1"/>
          <a:stretch/>
        </p:blipFill>
        <p:spPr>
          <a:xfrm>
            <a:off x="415080" y="168120"/>
            <a:ext cx="4726080" cy="6689520"/>
          </a:xfrm>
          <a:prstGeom prst="rect">
            <a:avLst/>
          </a:prstGeom>
          <a:ln>
            <a:noFill/>
          </a:ln>
        </p:spPr>
      </p:pic>
      <p:pic>
        <p:nvPicPr>
          <p:cNvPr id="95" name="Picture 4" descr=""/>
          <p:cNvPicPr/>
          <p:nvPr/>
        </p:nvPicPr>
        <p:blipFill>
          <a:blip r:embed="rId2"/>
          <a:stretch/>
        </p:blipFill>
        <p:spPr>
          <a:xfrm>
            <a:off x="5723280" y="430920"/>
            <a:ext cx="5421960" cy="344952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5601600" y="4887360"/>
            <a:ext cx="566460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Have you ever imagined how do the magical plastic cards (Credit/Debit cards) help you buy resources with just a swipe? Crazy idea when you think about it, isn't it?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766560" y="3961440"/>
            <a:ext cx="3354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(As of today, March 27, 2018)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71880" y="188280"/>
            <a:ext cx="10375920" cy="1013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Is it worthy enough for you to consider this?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66120" y="10058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 question is, as an end-user do “you” care?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Key point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want to highlight today in this meetup today.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 long as you get the product/resource you seek, “you” don’t seem to be oblivious about how “you” get it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it the societal norm?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Trade and money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0" name="Picture 9" descr=""/>
          <p:cNvPicPr/>
          <p:nvPr/>
        </p:nvPicPr>
        <p:blipFill>
          <a:blip r:embed="rId1"/>
          <a:stretch/>
        </p:blipFill>
        <p:spPr>
          <a:xfrm>
            <a:off x="1467720" y="4400640"/>
            <a:ext cx="3927240" cy="2274480"/>
          </a:xfrm>
          <a:prstGeom prst="rect">
            <a:avLst/>
          </a:prstGeom>
          <a:ln>
            <a:noFill/>
          </a:ln>
        </p:spPr>
      </p:pic>
      <p:pic>
        <p:nvPicPr>
          <p:cNvPr id="101" name="Picture 11" descr=""/>
          <p:cNvPicPr/>
          <p:nvPr/>
        </p:nvPicPr>
        <p:blipFill>
          <a:blip r:embed="rId2"/>
          <a:stretch/>
        </p:blipFill>
        <p:spPr>
          <a:xfrm>
            <a:off x="10349280" y="748080"/>
            <a:ext cx="1629360" cy="1629360"/>
          </a:xfrm>
          <a:prstGeom prst="rect">
            <a:avLst/>
          </a:prstGeom>
          <a:ln>
            <a:noFill/>
          </a:ln>
        </p:spPr>
      </p:pic>
      <p:pic>
        <p:nvPicPr>
          <p:cNvPr id="102" name="Picture 13" descr=""/>
          <p:cNvPicPr/>
          <p:nvPr/>
        </p:nvPicPr>
        <p:blipFill>
          <a:blip r:embed="rId3"/>
          <a:stretch/>
        </p:blipFill>
        <p:spPr>
          <a:xfrm>
            <a:off x="6715800" y="3566160"/>
            <a:ext cx="4714200" cy="282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3" descr=""/>
          <p:cNvPicPr/>
          <p:nvPr/>
        </p:nvPicPr>
        <p:blipFill>
          <a:blip r:embed="rId1"/>
          <a:stretch/>
        </p:blipFill>
        <p:spPr>
          <a:xfrm>
            <a:off x="771120" y="783360"/>
            <a:ext cx="4899960" cy="2404440"/>
          </a:xfrm>
          <a:prstGeom prst="rect">
            <a:avLst/>
          </a:prstGeom>
          <a:ln>
            <a:noFill/>
          </a:ln>
        </p:spPr>
      </p:pic>
      <p:pic>
        <p:nvPicPr>
          <p:cNvPr id="104" name="Picture 4" descr=""/>
          <p:cNvPicPr/>
          <p:nvPr/>
        </p:nvPicPr>
        <p:blipFill>
          <a:blip r:embed="rId2"/>
          <a:stretch/>
        </p:blipFill>
        <p:spPr>
          <a:xfrm>
            <a:off x="8492400" y="897120"/>
            <a:ext cx="3615120" cy="303444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1280160" y="0"/>
            <a:ext cx="8267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Banking vs Cryptocurrencies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8" descr=""/>
          <p:cNvPicPr/>
          <p:nvPr/>
        </p:nvPicPr>
        <p:blipFill>
          <a:blip r:embed="rId3"/>
          <a:stretch/>
        </p:blipFill>
        <p:spPr>
          <a:xfrm>
            <a:off x="492840" y="3452400"/>
            <a:ext cx="7547040" cy="331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5" descr=""/>
          <p:cNvPicPr/>
          <p:nvPr/>
        </p:nvPicPr>
        <p:blipFill>
          <a:blip r:embed="rId1"/>
          <a:stretch/>
        </p:blipFill>
        <p:spPr>
          <a:xfrm>
            <a:off x="349560" y="1504800"/>
            <a:ext cx="6667200" cy="521928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457200" y="147240"/>
            <a:ext cx="1148220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People trying to get into cryptocurrencies: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49560" y="995400"/>
            <a:ext cx="4729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Phases as seen below: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Picture 9" descr=""/>
          <p:cNvPicPr/>
          <p:nvPr/>
        </p:nvPicPr>
        <p:blipFill>
          <a:blip r:embed="rId2"/>
          <a:stretch/>
        </p:blipFill>
        <p:spPr>
          <a:xfrm>
            <a:off x="7362360" y="1883160"/>
            <a:ext cx="4373280" cy="393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606960" y="176040"/>
            <a:ext cx="6802560" cy="801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Setting up for the big picture: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606960" y="1271880"/>
            <a:ext cx="9753120" cy="35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Merkle tree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Hash functions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SHA-256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Script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 Key Cryptography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Hash pointers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Proof of Work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Picture 6" descr=""/>
          <p:cNvPicPr/>
          <p:nvPr/>
        </p:nvPicPr>
        <p:blipFill>
          <a:blip r:embed="rId1"/>
          <a:stretch/>
        </p:blipFill>
        <p:spPr>
          <a:xfrm>
            <a:off x="6822360" y="977400"/>
            <a:ext cx="4307760" cy="2450880"/>
          </a:xfrm>
          <a:prstGeom prst="rect">
            <a:avLst/>
          </a:prstGeom>
          <a:ln>
            <a:noFill/>
          </a:ln>
        </p:spPr>
      </p:pic>
      <p:pic>
        <p:nvPicPr>
          <p:cNvPr id="114" name="Picture 7" descr=""/>
          <p:cNvPicPr/>
          <p:nvPr/>
        </p:nvPicPr>
        <p:blipFill>
          <a:blip r:embed="rId2"/>
          <a:stretch/>
        </p:blipFill>
        <p:spPr>
          <a:xfrm>
            <a:off x="6685200" y="4067640"/>
            <a:ext cx="4859640" cy="2350440"/>
          </a:xfrm>
          <a:prstGeom prst="rect">
            <a:avLst/>
          </a:prstGeom>
          <a:ln>
            <a:noFill/>
          </a:ln>
        </p:spPr>
      </p:pic>
      <p:sp>
        <p:nvSpPr>
          <p:cNvPr id="115" name="CustomShape 3"/>
          <p:cNvSpPr/>
          <p:nvPr/>
        </p:nvSpPr>
        <p:spPr>
          <a:xfrm>
            <a:off x="606960" y="5245560"/>
            <a:ext cx="513936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Further details coming up in next meetings.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289440" y="91440"/>
            <a:ext cx="5288400" cy="738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Know em’ 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7" name="Picture 3" descr=""/>
          <p:cNvPicPr/>
          <p:nvPr/>
        </p:nvPicPr>
        <p:blipFill>
          <a:blip r:embed="rId1"/>
          <a:stretch/>
        </p:blipFill>
        <p:spPr>
          <a:xfrm>
            <a:off x="5312520" y="522720"/>
            <a:ext cx="2400120" cy="1904760"/>
          </a:xfrm>
          <a:prstGeom prst="rect">
            <a:avLst/>
          </a:prstGeom>
          <a:ln>
            <a:noFill/>
          </a:ln>
        </p:spPr>
      </p:pic>
      <p:pic>
        <p:nvPicPr>
          <p:cNvPr id="118" name="Picture 4" descr=""/>
          <p:cNvPicPr/>
          <p:nvPr/>
        </p:nvPicPr>
        <p:blipFill>
          <a:blip r:embed="rId2"/>
          <a:stretch/>
        </p:blipFill>
        <p:spPr>
          <a:xfrm>
            <a:off x="6986160" y="3271680"/>
            <a:ext cx="2857320" cy="1723680"/>
          </a:xfrm>
          <a:prstGeom prst="rect">
            <a:avLst/>
          </a:prstGeom>
          <a:ln>
            <a:noFill/>
          </a:ln>
        </p:spPr>
      </p:pic>
      <p:pic>
        <p:nvPicPr>
          <p:cNvPr id="119" name="Picture 5" descr=""/>
          <p:cNvPicPr/>
          <p:nvPr/>
        </p:nvPicPr>
        <p:blipFill>
          <a:blip r:embed="rId3"/>
          <a:stretch/>
        </p:blipFill>
        <p:spPr>
          <a:xfrm>
            <a:off x="3893760" y="3566880"/>
            <a:ext cx="2857320" cy="2857320"/>
          </a:xfrm>
          <a:prstGeom prst="rect">
            <a:avLst/>
          </a:prstGeom>
          <a:ln>
            <a:noFill/>
          </a:ln>
        </p:spPr>
      </p:pic>
      <p:pic>
        <p:nvPicPr>
          <p:cNvPr id="120" name="Picture 6" descr=""/>
          <p:cNvPicPr/>
          <p:nvPr/>
        </p:nvPicPr>
        <p:blipFill>
          <a:blip r:embed="rId4"/>
          <a:stretch/>
        </p:blipFill>
        <p:spPr>
          <a:xfrm>
            <a:off x="654120" y="4262760"/>
            <a:ext cx="2142720" cy="2142720"/>
          </a:xfrm>
          <a:prstGeom prst="rect">
            <a:avLst/>
          </a:prstGeom>
          <a:ln>
            <a:noFill/>
          </a:ln>
        </p:spPr>
      </p:pic>
      <p:pic>
        <p:nvPicPr>
          <p:cNvPr id="121" name="Picture 7" descr=""/>
          <p:cNvPicPr/>
          <p:nvPr/>
        </p:nvPicPr>
        <p:blipFill>
          <a:blip r:embed="rId5"/>
          <a:stretch/>
        </p:blipFill>
        <p:spPr>
          <a:xfrm>
            <a:off x="9989640" y="4413600"/>
            <a:ext cx="2142720" cy="2142720"/>
          </a:xfrm>
          <a:prstGeom prst="rect">
            <a:avLst/>
          </a:prstGeom>
          <a:ln>
            <a:noFill/>
          </a:ln>
        </p:spPr>
      </p:pic>
      <p:pic>
        <p:nvPicPr>
          <p:cNvPr id="122" name="Picture 8" descr=""/>
          <p:cNvPicPr/>
          <p:nvPr/>
        </p:nvPicPr>
        <p:blipFill>
          <a:blip r:embed="rId6"/>
          <a:stretch/>
        </p:blipFill>
        <p:spPr>
          <a:xfrm>
            <a:off x="420480" y="1800720"/>
            <a:ext cx="3327120" cy="2063880"/>
          </a:xfrm>
          <a:prstGeom prst="rect">
            <a:avLst/>
          </a:prstGeom>
          <a:ln>
            <a:noFill/>
          </a:ln>
        </p:spPr>
      </p:pic>
      <p:pic>
        <p:nvPicPr>
          <p:cNvPr id="123" name="Picture 9" descr=""/>
          <p:cNvPicPr/>
          <p:nvPr/>
        </p:nvPicPr>
        <p:blipFill>
          <a:blip r:embed="rId7"/>
          <a:stretch/>
        </p:blipFill>
        <p:spPr>
          <a:xfrm>
            <a:off x="8572680" y="734400"/>
            <a:ext cx="3231360" cy="2155320"/>
          </a:xfrm>
          <a:prstGeom prst="rect">
            <a:avLst/>
          </a:prstGeom>
          <a:ln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746640" y="914400"/>
            <a:ext cx="300240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22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credits each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5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62400" y="103320"/>
            <a:ext cx="6631560" cy="780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Solutions to the last puzzles: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522760" y="-1979280"/>
            <a:ext cx="91404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~Joshi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504360" y="208440"/>
            <a:ext cx="11349720" cy="3978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ello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ll,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alutations,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ashes &amp;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reasures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ide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verywhere.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ions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at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ilgai,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iraffe,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igers &amp;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ippopotamus.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wl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eathers,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iger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airs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nclude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pots.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hese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xample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's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rivia.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ens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airy.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he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ens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ven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alidate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aw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sing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quilibrium.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ith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sotopes,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etra-chlorofluorocarbons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ide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ultiplicative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nification.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ater,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hese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sotopes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olymerize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arger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sotopic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ombinations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nd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hus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somers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btain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egative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xidization.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urther,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ravity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ery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ven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umbered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olymers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evolves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nside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eta-states,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xpanding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egative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nique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etamers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y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xisting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esistance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tates.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~Joshi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8" name="Picture 23" descr=""/>
          <p:cNvPicPr/>
          <p:nvPr/>
        </p:nvPicPr>
        <p:blipFill>
          <a:blip r:embed="rId1"/>
          <a:stretch/>
        </p:blipFill>
        <p:spPr>
          <a:xfrm>
            <a:off x="7504560" y="2840400"/>
            <a:ext cx="2832480" cy="2859480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20000"/>
              </a:schemeClr>
            </a:glow>
          </a:effectLst>
        </p:spPr>
      </p:pic>
      <p:sp>
        <p:nvSpPr>
          <p:cNvPr id="129" name="CustomShape 4"/>
          <p:cNvSpPr/>
          <p:nvPr/>
        </p:nvSpPr>
        <p:spPr>
          <a:xfrm>
            <a:off x="4078080" y="3182400"/>
            <a:ext cx="321588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Primes in the images: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1, 3, 5, and 5, which refer to the number of words on each line.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Also, the dimensions of the image itself: 1051x1061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8408520" y="5700240"/>
            <a:ext cx="1467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(not to scale)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463680" y="3670200"/>
            <a:ext cx="311076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"Hash the length of this text. Hash the value with multiplication of given prime numbers."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463680" y="5114520"/>
            <a:ext cx="2753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Length of the text: 577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345240" y="5838840"/>
            <a:ext cx="669564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Stay tuned for more puzzles! (GitHub Repo)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212960" y="6259320"/>
            <a:ext cx="3415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Thomas Fuller: </a:t>
            </a:r>
            <a:r>
              <a:rPr b="1" lang="en-US" sz="18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8 credits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Application>LibreOffice/5.1.6.2$Linux_X86_64 LibreOffice_project/10m0$Build-2</Application>
  <Words>616</Words>
  <Paragraphs>86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2018-03-01T06:08:50Z</dcterms:created>
  <dc:creator>Harshit</dc:creator>
  <dc:description/>
  <dc:language>en-US</dc:language>
  <cp:lastModifiedBy/>
  <dcterms:modified xsi:type="dcterms:W3CDTF">2018-10-27T20:12:28Z</dcterms:modified>
  <cp:revision>27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