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9" r:id="rId6"/>
    <p:sldId id="268" r:id="rId7"/>
    <p:sldId id="270" r:id="rId8"/>
    <p:sldId id="272" r:id="rId9"/>
    <p:sldId id="271" r:id="rId10"/>
    <p:sldId id="264" r:id="rId11"/>
    <p:sldId id="258" r:id="rId12"/>
    <p:sldId id="260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545-95C3-4C13-B5F6-ABAF15D5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70F1-5D7F-4814-8F49-E200AF30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FE3-3654-4234-9866-C6FD825E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38CB-C0C5-4CFE-A512-4783F411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6FBB-B3A7-4B5A-8B95-88C9A0CE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51A-0224-4485-9215-185A31B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8882C-54A2-4C8D-BD9F-E7270A3CD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9EE0-CAC9-49A5-8BF8-F069FB9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0216-36E8-44BA-9248-9F5D2D56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0244-1A22-4AFE-9446-40F0286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36F23-B575-4193-A7F3-6EB8EF779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74B61-1CAB-474E-BA1C-C99B52892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146-333A-4986-B371-D8E02E30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A277-5A18-4FF0-8DE7-9469D43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80C1-A445-4BC2-B571-60A8F1F3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C36D-77E3-4E08-9D0C-56612D5B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0B56-3890-4EB8-B694-53745974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853B-D84D-457E-8494-E21BDF8D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3D72-0931-4C21-BB92-8ED3FED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5EEB-7AD1-4DE9-A795-6B46044A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D72B-B7D5-49A2-8FCF-79C70DE2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F73B-DCB9-4A0D-ACE7-28B5E60F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9DF5-BE33-4928-BF38-98BF6CF8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22FE-7B89-4788-BA52-6EB3BE9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93BE-898C-477A-AD0B-CAFB06A6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ECC6-0B58-45EC-B896-5F661D2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DAA4-A527-4ED2-BB56-785BC0C25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D722-76D3-4BCB-A54B-356805E5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ADCA-5E40-4A70-9DDB-0BC6E5BC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7D488-B4CF-482D-9D6D-8A663EC6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B91-843A-43A2-A6C0-A208145F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C1EA-CD60-4C2E-918E-65108AEC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E128-9843-4581-B74A-B14F97EA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70C35-A3AF-4F27-B56A-BA36DB6F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DEE1-A503-4D62-ACB8-1E507472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A01B9-B2F6-437D-8AC0-FA1A2FB7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F97F-4D04-4A10-93CD-10E003D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8FEB8-375F-4261-AB7A-2D55C7BF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00565-1133-46D2-AB64-E636BC0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907-71C3-4928-A59D-5625FCAC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6DC92-A384-4728-8894-9014A5F6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A861F-9880-44F8-B720-3EA04553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454C4-F51B-4BD6-AE08-6B78EFC9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CF93D-43F4-4B65-B475-47D7687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5864B-17D2-496B-A5C8-16A164D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260AD-88BD-480A-BC32-E2A8DD15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83D9-662D-4715-8D6B-111A6C01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79CC-B647-4D01-84EA-32720577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9D423-FEB9-4E7D-98C7-7993C5B6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A5CA-58E3-4632-A9CF-0F7F5FB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3F6B-B989-4703-99DC-ABC541C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E900-3426-4050-A7A1-E749880B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5B99-D820-495C-A67E-9A159184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4F45-FE8A-433C-807A-A30F72CD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EA57-8DE0-4EEF-94DA-BBD753A8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0F718-2EE9-4547-9DA9-BB0BD42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3A6D-5968-4108-807D-25E54DD2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3661-F4DB-4573-8445-A6140C4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D1EA7-1C6D-44D6-93FA-4E49391A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52C90-8EC7-4BBD-B055-576A7E8B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6020-3C40-42D5-A5AD-FB6EC795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0579-057C-4877-9517-25F2ACD2598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DF71-7C10-4672-89FB-1620678EF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9230-4937-4603-8BCD-3FAE3140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68D1-C316-41A6-9B51-4E349D4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money.cnn.com/2018/01/17/news/economy/venezuela-cash-crisis/index.html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jf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fif"/><Relationship Id="rId5" Type="http://schemas.openxmlformats.org/officeDocument/2006/relationships/image" Target="../media/image27.jfif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F3B61-1D13-49B1-B98B-753C764C15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5" y="599090"/>
            <a:ext cx="8132162" cy="580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E63B9-D97D-44C9-975D-651A7422C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593" y="442688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78A354-9A93-4D2D-ADE5-2A526D9795AF}"/>
              </a:ext>
            </a:extLst>
          </p:cNvPr>
          <p:cNvSpPr txBox="1"/>
          <p:nvPr/>
        </p:nvSpPr>
        <p:spPr>
          <a:xfrm>
            <a:off x="9166630" y="2585813"/>
            <a:ext cx="256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9900"/>
                </a:solidFill>
              </a:rPr>
              <a:t>5 </a:t>
            </a:r>
            <a:r>
              <a:rPr lang="en-US" sz="2000" b="1" i="1" dirty="0" smtClean="0">
                <a:solidFill>
                  <a:srgbClr val="FF9900"/>
                </a:solidFill>
              </a:rPr>
              <a:t>Credits</a:t>
            </a:r>
            <a:r>
              <a:rPr lang="en-US" sz="2000" b="1" i="1" dirty="0">
                <a:solidFill>
                  <a:srgbClr val="FF9900"/>
                </a:solidFill>
              </a:rPr>
              <a:t> </a:t>
            </a:r>
            <a:r>
              <a:rPr lang="en-US" sz="2000" b="1" i="1" dirty="0" smtClean="0">
                <a:solidFill>
                  <a:srgbClr val="FF9900"/>
                </a:solidFill>
              </a:rPr>
              <a:t>(still missing)</a:t>
            </a:r>
            <a:endParaRPr lang="en-US" sz="2000" b="1" i="1" dirty="0" smtClean="0">
              <a:solidFill>
                <a:srgbClr val="FF9900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08876AB-B204-49EC-AAB8-4CFE7555C85A}"/>
              </a:ext>
            </a:extLst>
          </p:cNvPr>
          <p:cNvSpPr/>
          <p:nvPr/>
        </p:nvSpPr>
        <p:spPr>
          <a:xfrm>
            <a:off x="8579400" y="2107007"/>
            <a:ext cx="587230" cy="8053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FE8F-2912-425E-A0C5-EDB5C37C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Ideas?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8523-60FA-4806-8502-80224998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Wrap-up, “</a:t>
            </a:r>
            <a:r>
              <a:rPr lang="en-US" dirty="0">
                <a:solidFill>
                  <a:srgbClr val="FF9900"/>
                </a:solidFill>
              </a:rPr>
              <a:t>Give-away</a:t>
            </a:r>
            <a:r>
              <a:rPr lang="en-US" dirty="0"/>
              <a:t>”</a:t>
            </a:r>
          </a:p>
          <a:p>
            <a:r>
              <a:rPr lang="en-US" dirty="0"/>
              <a:t>Puzzle(s) (</a:t>
            </a:r>
            <a:r>
              <a:rPr lang="en-US" b="1" i="1" dirty="0">
                <a:solidFill>
                  <a:srgbClr val="FF9900"/>
                </a:solidFill>
              </a:rPr>
              <a:t>5 credits each</a:t>
            </a:r>
            <a:r>
              <a:rPr lang="en-US" dirty="0"/>
              <a:t>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Looking for more members, looking for committee members as well.</a:t>
            </a:r>
          </a:p>
          <a:p>
            <a:r>
              <a:rPr lang="en-US" dirty="0" smtClean="0"/>
              <a:t>Technical / </a:t>
            </a:r>
            <a:r>
              <a:rPr lang="en-US" dirty="0"/>
              <a:t>Non-technical</a:t>
            </a:r>
          </a:p>
          <a:p>
            <a:r>
              <a:rPr lang="en-US" dirty="0"/>
              <a:t>Subject &amp; Schedule for the next meeting</a:t>
            </a:r>
          </a:p>
          <a:p>
            <a:r>
              <a:rPr lang="en-US" dirty="0"/>
              <a:t>Swag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34766-81E5-4EE5-B298-D5486C3D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00" y="1825625"/>
            <a:ext cx="2846828" cy="5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F34E3-2CE1-4452-AEE8-FAF5C3657B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10" y="3746759"/>
            <a:ext cx="2585208" cy="1292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52203-1695-49F8-B394-7AC4B5A5515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938" y="2203081"/>
            <a:ext cx="1218555" cy="10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E991-8524-4CA9-97D3-C303D6B7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1" y="1171284"/>
            <a:ext cx="10515600" cy="4351338"/>
          </a:xfrm>
        </p:spPr>
        <p:txBody>
          <a:bodyPr/>
          <a:lstStyle/>
          <a:p>
            <a:r>
              <a:rPr lang="en-US" dirty="0"/>
              <a:t>Resume Builder</a:t>
            </a:r>
          </a:p>
          <a:p>
            <a:r>
              <a:rPr lang="en-US" dirty="0"/>
              <a:t>Learn along with you guys</a:t>
            </a:r>
          </a:p>
          <a:p>
            <a:r>
              <a:rPr lang="en-US" dirty="0"/>
              <a:t>Cutting edge technology</a:t>
            </a:r>
          </a:p>
          <a:p>
            <a:r>
              <a:rPr lang="en-US" dirty="0"/>
              <a:t>Practical approach to applied cryptography</a:t>
            </a:r>
          </a:p>
          <a:p>
            <a:r>
              <a:rPr lang="en-US" dirty="0"/>
              <a:t>Get involved, contribute</a:t>
            </a:r>
          </a:p>
          <a:p>
            <a:r>
              <a:rPr lang="en-US" dirty="0"/>
              <a:t>Become rich (</a:t>
            </a:r>
            <a:r>
              <a:rPr lang="en-US" i="1" dirty="0"/>
              <a:t>maybe</a:t>
            </a:r>
            <a:r>
              <a:rPr lang="en-US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6BF6D5-E35B-44DF-BC5F-56BDDF1D39D9}"/>
              </a:ext>
            </a:extLst>
          </p:cNvPr>
          <p:cNvSpPr txBox="1">
            <a:spLocks/>
          </p:cNvSpPr>
          <p:nvPr/>
        </p:nvSpPr>
        <p:spPr>
          <a:xfrm>
            <a:off x="654341" y="239290"/>
            <a:ext cx="11031523" cy="717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What am I trying to do with the club?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C44B3-6594-4027-B011-466BDA38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3" y="1335378"/>
            <a:ext cx="2962275" cy="2962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996D7-1ABE-4334-9F2A-7AEC9453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39" y="4535155"/>
            <a:ext cx="3510546" cy="19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8057-D2A4-402A-A31A-53328E3D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8"/>
            <a:ext cx="10515600" cy="601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we a registered organization? </a:t>
            </a:r>
            <a:r>
              <a:rPr lang="en-US" dirty="0">
                <a:solidFill>
                  <a:srgbClr val="FF9900"/>
                </a:solidFill>
              </a:rPr>
              <a:t>Yes, you can check Owl life for further information about this.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 I know everything? </a:t>
            </a:r>
            <a:r>
              <a:rPr lang="en-US" dirty="0">
                <a:solidFill>
                  <a:srgbClr val="FF9900"/>
                </a:solidFill>
              </a:rPr>
              <a:t>Nope, still on the learning phase.</a:t>
            </a:r>
          </a:p>
          <a:p>
            <a:pPr marL="0" indent="0">
              <a:buNone/>
            </a:pPr>
            <a:r>
              <a:rPr lang="en-US" dirty="0"/>
              <a:t>Do I want you to make financial decision based on my approach to crypto in general? </a:t>
            </a:r>
            <a:r>
              <a:rPr lang="en-US" dirty="0">
                <a:solidFill>
                  <a:srgbClr val="FF9900"/>
                </a:solidFill>
              </a:rPr>
              <a:t>Nope.</a:t>
            </a:r>
          </a:p>
          <a:p>
            <a:pPr marL="0" indent="0">
              <a:buNone/>
            </a:pPr>
            <a:r>
              <a:rPr lang="en-US" dirty="0"/>
              <a:t>Are you responsible for you own money? </a:t>
            </a:r>
            <a:r>
              <a:rPr lang="en-US" dirty="0">
                <a:solidFill>
                  <a:srgbClr val="FF9900"/>
                </a:solidFill>
              </a:rPr>
              <a:t>Yes.</a:t>
            </a:r>
          </a:p>
          <a:p>
            <a:pPr marL="0" indent="0">
              <a:buNone/>
            </a:pPr>
            <a:r>
              <a:rPr lang="en-US" dirty="0"/>
              <a:t>Am I here to learn from you guys? </a:t>
            </a:r>
            <a:r>
              <a:rPr lang="en-US" dirty="0">
                <a:solidFill>
                  <a:srgbClr val="FF9900"/>
                </a:solidFill>
              </a:rPr>
              <a:t>Yes.</a:t>
            </a:r>
          </a:p>
          <a:p>
            <a:pPr marL="0" indent="0">
              <a:buNone/>
            </a:pPr>
            <a:r>
              <a:rPr lang="en-US" dirty="0"/>
              <a:t>Do I wish to learn together? </a:t>
            </a:r>
            <a:r>
              <a:rPr lang="en-US" dirty="0">
                <a:solidFill>
                  <a:srgbClr val="FF9900"/>
                </a:solidFill>
              </a:rPr>
              <a:t>Yes.</a:t>
            </a:r>
          </a:p>
          <a:p>
            <a:pPr marL="0" indent="0">
              <a:buNone/>
            </a:pPr>
            <a:r>
              <a:rPr lang="en-US" dirty="0"/>
              <a:t>Am I being sponsored? </a:t>
            </a:r>
            <a:r>
              <a:rPr lang="en-US" dirty="0">
                <a:solidFill>
                  <a:srgbClr val="FF9900"/>
                </a:solidFill>
              </a:rPr>
              <a:t>A big fat NO.</a:t>
            </a:r>
          </a:p>
          <a:p>
            <a:pPr marL="0" indent="0">
              <a:buNone/>
            </a:pPr>
            <a:r>
              <a:rPr lang="en-US" dirty="0"/>
              <a:t>Do I wish to be sponsored for the club? </a:t>
            </a:r>
            <a:r>
              <a:rPr lang="en-US" dirty="0">
                <a:solidFill>
                  <a:srgbClr val="FF9900"/>
                </a:solidFill>
              </a:rPr>
              <a:t>Yes</a:t>
            </a:r>
            <a:r>
              <a:rPr lang="en-US" dirty="0"/>
              <a:t> (pizza etc. for future meetings)</a:t>
            </a:r>
          </a:p>
          <a:p>
            <a:pPr marL="0" indent="0">
              <a:buNone/>
            </a:pPr>
            <a:r>
              <a:rPr lang="en-US" dirty="0"/>
              <a:t>Will KSU sponsor us? </a:t>
            </a:r>
            <a:r>
              <a:rPr lang="en-US" dirty="0">
                <a:solidFill>
                  <a:srgbClr val="FF9900"/>
                </a:solidFill>
              </a:rPr>
              <a:t>Time will tell.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2A3B-DE06-474C-8B83-3B495FD5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154506"/>
            <a:ext cx="10515600" cy="4046668"/>
          </a:xfrm>
        </p:spPr>
        <p:txBody>
          <a:bodyPr/>
          <a:lstStyle/>
          <a:p>
            <a:r>
              <a:rPr lang="en-US" dirty="0"/>
              <a:t>Coinmarketcap</a:t>
            </a:r>
          </a:p>
          <a:p>
            <a:r>
              <a:rPr lang="en-US" dirty="0"/>
              <a:t>Bitcoin.org</a:t>
            </a:r>
          </a:p>
          <a:p>
            <a:r>
              <a:rPr lang="en-US" dirty="0"/>
              <a:t>Reddit (informative yet you have to be careful)</a:t>
            </a:r>
          </a:p>
          <a:p>
            <a:r>
              <a:rPr lang="en-US" dirty="0"/>
              <a:t>Cryptography (general)</a:t>
            </a:r>
          </a:p>
          <a:p>
            <a:r>
              <a:rPr lang="en-US" dirty="0"/>
              <a:t>Blockchain.info</a:t>
            </a:r>
          </a:p>
          <a:p>
            <a:r>
              <a:rPr lang="en-US" dirty="0"/>
              <a:t>Fin-tech</a:t>
            </a:r>
          </a:p>
          <a:p>
            <a:r>
              <a:rPr lang="en-US" dirty="0"/>
              <a:t>Books *I can recommend a few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203342-B6F2-45D2-A921-09B39270355C}"/>
              </a:ext>
            </a:extLst>
          </p:cNvPr>
          <p:cNvSpPr txBox="1">
            <a:spLocks/>
          </p:cNvSpPr>
          <p:nvPr/>
        </p:nvSpPr>
        <p:spPr>
          <a:xfrm>
            <a:off x="2532776" y="164645"/>
            <a:ext cx="7307510" cy="71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Cool places to start with-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B777A-4727-4AD0-9E9D-AD065DCAB8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6" y="5333761"/>
            <a:ext cx="2847392" cy="949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2EE1E-996C-4BFE-A7B8-5BEC6A4F4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48" y="918277"/>
            <a:ext cx="2321867" cy="2259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53EED-B1BD-4053-95DC-9A0D9614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31" y="3414069"/>
            <a:ext cx="3257550" cy="3257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57D31-884A-48C1-B3A0-5D5D30D771E2}"/>
              </a:ext>
            </a:extLst>
          </p:cNvPr>
          <p:cNvSpPr txBox="1"/>
          <p:nvPr/>
        </p:nvSpPr>
        <p:spPr>
          <a:xfrm>
            <a:off x="9653831" y="4601009"/>
            <a:ext cx="163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to Jennifer for the awesome Christmas Gift!</a:t>
            </a:r>
          </a:p>
        </p:txBody>
      </p:sp>
    </p:spTree>
    <p:extLst>
      <p:ext uri="{BB962C8B-B14F-4D97-AF65-F5344CB8AC3E}">
        <p14:creationId xmlns:p14="http://schemas.microsoft.com/office/powerpoint/2010/main" val="19478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105-14EE-4FBC-9281-A3D03C59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Thank you for attending the meeting!</a:t>
            </a:r>
          </a:p>
        </p:txBody>
      </p:sp>
    </p:spTree>
    <p:extLst>
      <p:ext uri="{BB962C8B-B14F-4D97-AF65-F5344CB8AC3E}">
        <p14:creationId xmlns:p14="http://schemas.microsoft.com/office/powerpoint/2010/main" val="5522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Motivation behind cryptocurrencies: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Key point motivations for me: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Banking for the underbanked</a:t>
            </a:r>
          </a:p>
          <a:p>
            <a:r>
              <a:rPr lang="en-US" dirty="0" smtClean="0"/>
              <a:t>Security and Privacy</a:t>
            </a:r>
          </a:p>
          <a:p>
            <a:r>
              <a:rPr lang="en-US" dirty="0" smtClean="0"/>
              <a:t>Decentralization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188E-A940-4626-8EE1-4BBE28DC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51" y="1696080"/>
            <a:ext cx="2846828" cy="595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3CCC8-07FF-4075-ACFF-155792291D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31" y="2314403"/>
            <a:ext cx="2585208" cy="1292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B2667-DD0A-4514-90B0-7E35B6B9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01" y="4931800"/>
            <a:ext cx="1033619" cy="1033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663C36-57C8-48C7-8FC8-42E10836959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73" y="1736428"/>
            <a:ext cx="1218555" cy="1019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D6FE0-8B51-4682-9791-05D31837D06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4" y="2925323"/>
            <a:ext cx="1595535" cy="1595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65B42-91EC-4A90-9672-2B7BEF93B76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682" y="4186306"/>
            <a:ext cx="1490987" cy="1490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EA4C8-5229-4AD6-B8DF-95D1D8E92EA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88" y="4503454"/>
            <a:ext cx="1530220" cy="1530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9DA233-15F8-40C3-B3E9-961B4C4B1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91" y="2741512"/>
            <a:ext cx="2079307" cy="1638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21" y="4368314"/>
            <a:ext cx="2718263" cy="15284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0897" y="5896741"/>
            <a:ext cx="52498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	Venezuela/ Argentina tanking economies</a:t>
            </a:r>
          </a:p>
          <a:p>
            <a:r>
              <a:rPr lang="en-US" b="1" dirty="0"/>
              <a:t>You can't get $1 out of the bank in Venezuela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Inflation is over 4000% (source: </a:t>
            </a:r>
            <a:r>
              <a:rPr lang="en-US" b="1" dirty="0" smtClean="0">
                <a:hlinkClick r:id="rId11"/>
              </a:rPr>
              <a:t>CNN Money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0" y="168166"/>
            <a:ext cx="4726513" cy="6689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13" y="430925"/>
            <a:ext cx="5422145" cy="344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1747" y="4887310"/>
            <a:ext cx="5665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you ever imagined how do the magical plastic cards (Credit/Debit cards) help you buy resources with just a swipe? Crazy idea when you think about it, isn't it?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4690" y="3961408"/>
            <a:ext cx="28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(As of today, March 27, 2018)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0700-13B3-423E-AE13-D67EF9BE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6" y="188164"/>
            <a:ext cx="10376400" cy="10140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Is it worthy enough fo</a:t>
            </a:r>
            <a:r>
              <a:rPr lang="en-US" dirty="0" smtClean="0">
                <a:latin typeface="Georgia" panose="02040502050405020303" pitchFamily="18" charset="0"/>
              </a:rPr>
              <a:t>r you to consider this?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4EAF-2D61-4BA4-A5AC-F73187F2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06" y="1369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question is, as an end-user do “you” care?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/>
              <a:t>Key point </a:t>
            </a:r>
            <a:r>
              <a:rPr lang="en-US" sz="2400" dirty="0" smtClean="0"/>
              <a:t>I want to highlight today in this meetup today.</a:t>
            </a:r>
          </a:p>
          <a:p>
            <a:r>
              <a:rPr lang="en-US" sz="2400" dirty="0" smtClean="0"/>
              <a:t>As long as you get the product/resource you seek, “you” don’t seem to be oblivious about how “you” get it</a:t>
            </a:r>
          </a:p>
          <a:p>
            <a:r>
              <a:rPr lang="en-US" sz="2400" dirty="0" smtClean="0"/>
              <a:t>Is it the societal norm?</a:t>
            </a:r>
          </a:p>
          <a:p>
            <a:r>
              <a:rPr lang="en-US" sz="2400" dirty="0" smtClean="0"/>
              <a:t>Trade and money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87" y="4084194"/>
            <a:ext cx="3927606" cy="2274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14" y="1060649"/>
            <a:ext cx="1629784" cy="1629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49" y="3460613"/>
            <a:ext cx="4714488" cy="2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7" y="783186"/>
            <a:ext cx="4900156" cy="2404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35" y="897072"/>
            <a:ext cx="3615401" cy="303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474" y="0"/>
            <a:ext cx="663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Banking vs Cryptocurrencies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1" y="3452378"/>
            <a:ext cx="7547533" cy="33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6" y="1504758"/>
            <a:ext cx="6667500" cy="521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034" y="147406"/>
            <a:ext cx="1088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People trying to get into cryptocurrencies: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416" y="995359"/>
            <a:ext cx="472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Phases as seen below: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96" y="1883130"/>
            <a:ext cx="4373471" cy="39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73" y="175939"/>
            <a:ext cx="6802821" cy="8015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Setting up for the big picture: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973" y="1271751"/>
            <a:ext cx="975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Merkle </a:t>
            </a:r>
            <a:r>
              <a:rPr lang="en-US" sz="3200" dirty="0"/>
              <a:t>tree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Hash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SHA-256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Public Key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Hash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Proof of Work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98" y="977462"/>
            <a:ext cx="4308158" cy="2451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22" y="4067503"/>
            <a:ext cx="4859939" cy="23507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973" y="5245389"/>
            <a:ext cx="5139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Further details coming up in next meetings.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00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71925" cy="73846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Know em’ all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47" y="522693"/>
            <a:ext cx="24003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19" y="3271679"/>
            <a:ext cx="285750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15" y="3566954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5" y="4262829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94" y="441363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2" y="1800867"/>
            <a:ext cx="3327518" cy="2064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5" y="734355"/>
            <a:ext cx="3231574" cy="2155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888142"/>
            <a:ext cx="1902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rgbClr val="FF9900"/>
                </a:solidFill>
              </a:rPr>
              <a:t>2 </a:t>
            </a:r>
            <a:r>
              <a:rPr lang="en-US" sz="2200" b="1" i="1" dirty="0">
                <a:solidFill>
                  <a:srgbClr val="FF9900"/>
                </a:solidFill>
              </a:rPr>
              <a:t>credits each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6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16" y="103167"/>
            <a:ext cx="6631763" cy="78050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Solutions to the last puzzles: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-115887" y="-1797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~Joshi 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4497" y="920428"/>
            <a:ext cx="1135009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alutations,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ashes &amp;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reasures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verywhere.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ilgai,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iraffe,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igers &amp;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ippopotamus.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eathers,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nclude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pots.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rivia.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airy.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quilibrium.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sotopes,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etra-chlorofluorocarbons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ultiplicative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nification.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ater,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sotopes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olymerize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sotopic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ombinations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somers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btain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egative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xidization.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urther,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ravity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olymers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nside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eta-states,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xpanding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egative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nique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xisting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esistance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~Joshi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2840363"/>
            <a:ext cx="2832849" cy="2859803"/>
          </a:xfrm>
          <a:prstGeom prst="rect">
            <a:avLst/>
          </a:prstGeom>
          <a:effectLst>
            <a:glow rad="63500">
              <a:schemeClr val="accent1">
                <a:satMod val="175000"/>
                <a:alpha val="20000"/>
              </a:schemeClr>
            </a:glow>
          </a:effectLst>
        </p:spPr>
      </p:pic>
      <p:sp>
        <p:nvSpPr>
          <p:cNvPr id="27" name="TextBox 26"/>
          <p:cNvSpPr txBox="1"/>
          <p:nvPr/>
        </p:nvSpPr>
        <p:spPr>
          <a:xfrm>
            <a:off x="4078013" y="3182242"/>
            <a:ext cx="321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Primes in the images: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, 3, 5, and 5, which refer to the number of words on each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Also, the dimensions of the image itself: 1051x1061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08495" y="5700166"/>
            <a:ext cx="102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(not to scale)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3710" y="3670101"/>
            <a:ext cx="311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"Hash the length of this text. Hash the value with multiplication of given prime numbers."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3710" y="5114377"/>
            <a:ext cx="2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the text: 577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5404" y="5838665"/>
            <a:ext cx="574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Georgia" panose="02040502050405020303" pitchFamily="18" charset="0"/>
              </a:rPr>
              <a:t>Stay tuned for more puzzles! (GitHub Repo)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12878" y="6259191"/>
            <a:ext cx="34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Thomas Fuller: </a:t>
            </a:r>
            <a:r>
              <a:rPr lang="en-US" b="1" dirty="0" smtClean="0">
                <a:solidFill>
                  <a:srgbClr val="FF9900"/>
                </a:solidFill>
                <a:latin typeface="Georgia" panose="02040502050405020303" pitchFamily="18" charset="0"/>
              </a:rPr>
              <a:t>8 credits</a:t>
            </a:r>
            <a:endParaRPr lang="en-US" b="1" dirty="0">
              <a:solidFill>
                <a:srgbClr val="FF99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616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Motivation behind cryptocurrencies:</vt:lpstr>
      <vt:lpstr>PowerPoint Presentation</vt:lpstr>
      <vt:lpstr>Is it worthy enough for you to consider this?</vt:lpstr>
      <vt:lpstr>PowerPoint Presentation</vt:lpstr>
      <vt:lpstr>PowerPoint Presentation</vt:lpstr>
      <vt:lpstr>Setting up for the big picture:</vt:lpstr>
      <vt:lpstr>Know em’ all</vt:lpstr>
      <vt:lpstr>Solutions to the last puzzles:</vt:lpstr>
      <vt:lpstr>Questions? Ideas? Thoughts?</vt:lpstr>
      <vt:lpstr>PowerPoint Presentation</vt:lpstr>
      <vt:lpstr>PowerPoint Presentation</vt:lpstr>
      <vt:lpstr>PowerPoint Presentation</vt:lpstr>
      <vt:lpstr>Thank you for attending the meeting!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</dc:creator>
  <cp:lastModifiedBy>Harshit Joshi</cp:lastModifiedBy>
  <cp:revision>24</cp:revision>
  <dcterms:created xsi:type="dcterms:W3CDTF">2018-03-01T06:08:50Z</dcterms:created>
  <dcterms:modified xsi:type="dcterms:W3CDTF">2018-03-27T17:17:43Z</dcterms:modified>
</cp:coreProperties>
</file>