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71D2C7-381F-483C-8B9F-79CDF6BF043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803F242-7ADF-413D-9E36-16D7FB5C5A09}">
      <dgm:prSet phldrT="[Text]" custT="1"/>
      <dgm:spPr/>
      <dgm:t>
        <a:bodyPr/>
        <a:lstStyle/>
        <a:p>
          <a:r>
            <a:rPr lang="en-US" sz="1400" b="1" dirty="0"/>
            <a:t>Dealership Enquiry</a:t>
          </a:r>
        </a:p>
      </dgm:t>
    </dgm:pt>
    <dgm:pt modelId="{E0E0F8AB-7C4E-4DEA-99D6-A0D5916CBEA7}" type="parTrans" cxnId="{E153A9F8-C181-4471-A269-EB46C85CA2DC}">
      <dgm:prSet/>
      <dgm:spPr/>
      <dgm:t>
        <a:bodyPr/>
        <a:lstStyle/>
        <a:p>
          <a:endParaRPr lang="en-US"/>
        </a:p>
      </dgm:t>
    </dgm:pt>
    <dgm:pt modelId="{DE4B7433-9A50-42E9-A846-0D1E1223E678}" type="sibTrans" cxnId="{E153A9F8-C181-4471-A269-EB46C85CA2DC}">
      <dgm:prSet/>
      <dgm:spPr/>
      <dgm:t>
        <a:bodyPr/>
        <a:lstStyle/>
        <a:p>
          <a:endParaRPr lang="en-US"/>
        </a:p>
      </dgm:t>
    </dgm:pt>
    <dgm:pt modelId="{843F4601-C1FF-4471-BD87-85E77C09F4B4}">
      <dgm:prSet phldrT="[Text]" custT="1"/>
      <dgm:spPr/>
      <dgm:t>
        <a:bodyPr/>
        <a:lstStyle/>
        <a:p>
          <a:pPr>
            <a:lnSpc>
              <a:spcPct val="100000"/>
            </a:lnSpc>
          </a:pPr>
          <a:r>
            <a:rPr lang="en-US" sz="1200" b="1" dirty="0">
              <a:latin typeface="Calibri" panose="020F0502020204030204" pitchFamily="34" charset="0"/>
              <a:cs typeface="Calibri" panose="020F0502020204030204" pitchFamily="34" charset="0"/>
            </a:rPr>
            <a:t>Call/</a:t>
          </a:r>
          <a:r>
            <a:rPr lang="en-US" sz="1200" b="1" dirty="0" err="1">
              <a:latin typeface="Calibri" panose="020F0502020204030204" pitchFamily="34" charset="0"/>
              <a:cs typeface="Calibri" panose="020F0502020204030204" pitchFamily="34" charset="0"/>
            </a:rPr>
            <a:t>Whatsapp</a:t>
          </a:r>
          <a:r>
            <a:rPr lang="en-US" sz="1200" b="1" dirty="0">
              <a:latin typeface="Calibri" panose="020F0502020204030204" pitchFamily="34" charset="0"/>
              <a:cs typeface="Calibri" panose="020F0502020204030204" pitchFamily="34" charset="0"/>
            </a:rPr>
            <a:t>:</a:t>
          </a:r>
          <a:r>
            <a:rPr lang="en-US" sz="1200" dirty="0">
              <a:latin typeface="Calibri" panose="020F0502020204030204" pitchFamily="34" charset="0"/>
              <a:cs typeface="Calibri" panose="020F0502020204030204" pitchFamily="34" charset="0"/>
            </a:rPr>
            <a:t>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a:t>
          </a:r>
          <a:r>
            <a:rPr lang="en-US" sz="1200" b="1" dirty="0" smtClean="0">
              <a:latin typeface="Calibri" panose="020F0502020204030204" pitchFamily="34" charset="0"/>
              <a:cs typeface="Calibri" panose="020F0502020204030204" pitchFamily="34" charset="0"/>
            </a:rPr>
            <a:t>91-9810533544 </a:t>
          </a:r>
          <a:r>
            <a:rPr lang="en-US" sz="1200" dirty="0" smtClean="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(Mr. </a:t>
          </a:r>
          <a:r>
            <a:rPr lang="en-US" sz="1200" dirty="0" err="1" smtClean="0">
              <a:latin typeface="Calibri" panose="020F0502020204030204" pitchFamily="34" charset="0"/>
              <a:cs typeface="Calibri" panose="020F0502020204030204" pitchFamily="34" charset="0"/>
            </a:rPr>
            <a:t>Mohit</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Juneja</a:t>
          </a:r>
          <a:r>
            <a:rPr lang="en-US" sz="1200" dirty="0" smtClean="0">
              <a:latin typeface="Calibri" panose="020F0502020204030204" pitchFamily="34" charset="0"/>
              <a:cs typeface="Calibri" panose="020F0502020204030204" pitchFamily="34" charset="0"/>
            </a:rPr>
            <a:t>- MD)</a:t>
          </a:r>
          <a:r>
            <a:rPr lang="en-US" sz="1200" dirty="0">
              <a:latin typeface="Calibri" panose="020F0502020204030204" pitchFamily="34" charset="0"/>
              <a:cs typeface="Calibri" panose="020F0502020204030204" pitchFamily="34" charset="0"/>
            </a:rPr>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a:t>
          </a:r>
          <a:r>
            <a:rPr lang="en-US" sz="1200" b="1" dirty="0" smtClean="0">
              <a:latin typeface="Calibri" panose="020F0502020204030204" pitchFamily="34" charset="0"/>
              <a:cs typeface="Calibri" panose="020F0502020204030204" pitchFamily="34" charset="0"/>
            </a:rPr>
            <a:t>91-9810120083 </a:t>
          </a:r>
          <a:r>
            <a:rPr lang="en-US" sz="1200" dirty="0" smtClean="0">
              <a:latin typeface="Calibri" panose="020F0502020204030204" pitchFamily="34" charset="0"/>
              <a:cs typeface="Calibri" panose="020F0502020204030204" pitchFamily="34" charset="0"/>
            </a:rPr>
            <a:t>(Mr</a:t>
          </a:r>
          <a:r>
            <a:rPr lang="en-US" sz="1200" dirty="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Vikas</a:t>
          </a:r>
          <a:r>
            <a:rPr lang="en-US" sz="1200" dirty="0" smtClean="0">
              <a:latin typeface="Calibri" panose="020F0502020204030204" pitchFamily="34" charset="0"/>
              <a:cs typeface="Calibri" panose="020F0502020204030204" pitchFamily="34" charset="0"/>
            </a:rPr>
            <a:t> Sharma - CEO)</a:t>
          </a:r>
          <a:r>
            <a:rPr lang="en-US" sz="1200" dirty="0">
              <a:latin typeface="Calibri" panose="020F0502020204030204" pitchFamily="34" charset="0"/>
              <a:cs typeface="Calibri" panose="020F0502020204030204" pitchFamily="34" charset="0"/>
            </a:rPr>
            <a:t/>
          </a:r>
          <a:br>
            <a:rPr lang="en-US" sz="1200"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+91-9310108486</a:t>
          </a:r>
          <a:r>
            <a:rPr lang="en-US" sz="1200" dirty="0">
              <a:latin typeface="Calibri" panose="020F0502020204030204" pitchFamily="34" charset="0"/>
              <a:cs typeface="Calibri" panose="020F0502020204030204" pitchFamily="34" charset="0"/>
            </a:rPr>
            <a:t> (Mr. Nikhil </a:t>
          </a:r>
          <a:r>
            <a:rPr lang="en-US" sz="1200" dirty="0" err="1">
              <a:latin typeface="Calibri" panose="020F0502020204030204" pitchFamily="34" charset="0"/>
              <a:cs typeface="Calibri" panose="020F0502020204030204" pitchFamily="34" charset="0"/>
            </a:rPr>
            <a:t>Handa</a:t>
          </a:r>
          <a:r>
            <a:rPr lang="en-US" sz="1200" dirty="0">
              <a:latin typeface="Calibri" panose="020F0502020204030204" pitchFamily="34" charset="0"/>
              <a:cs typeface="Calibri" panose="020F0502020204030204" pitchFamily="34" charset="0"/>
            </a:rPr>
            <a:t>- Business Head (INDIA)</a:t>
          </a:r>
        </a:p>
      </dgm:t>
    </dgm:pt>
    <dgm:pt modelId="{8D538D3C-EF0D-41CE-8426-881E144AA4A5}" type="parTrans" cxnId="{A6732103-361E-4B68-97FD-F7608BF93389}">
      <dgm:prSet/>
      <dgm:spPr/>
      <dgm:t>
        <a:bodyPr/>
        <a:lstStyle/>
        <a:p>
          <a:endParaRPr lang="en-US"/>
        </a:p>
      </dgm:t>
    </dgm:pt>
    <dgm:pt modelId="{EDE54EFF-B921-4BFF-908F-82BB9B7CED74}" type="sibTrans" cxnId="{A6732103-361E-4B68-97FD-F7608BF93389}">
      <dgm:prSet/>
      <dgm:spPr/>
      <dgm:t>
        <a:bodyPr/>
        <a:lstStyle/>
        <a:p>
          <a:endParaRPr lang="en-US"/>
        </a:p>
      </dgm:t>
    </dgm:pt>
    <dgm:pt modelId="{24F61D44-9899-4CC5-9F26-5406575FED98}">
      <dgm:prSet phldrT="[Text]" custT="1"/>
      <dgm:spPr/>
      <dgm:t>
        <a:bodyPr/>
        <a:lstStyle/>
        <a:p>
          <a:pPr>
            <a:lnSpc>
              <a:spcPct val="100000"/>
            </a:lnSpc>
          </a:pPr>
          <a:r>
            <a:rPr lang="en-US" sz="1200" b="1" dirty="0">
              <a:latin typeface="Calibri" panose="020F0502020204030204" pitchFamily="34" charset="0"/>
              <a:cs typeface="Calibri" panose="020F0502020204030204" pitchFamily="34" charset="0"/>
            </a:rPr>
            <a:t>Mail</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endParaRPr lang="en-US" sz="1200" b="1" dirty="0">
            <a:latin typeface="Calibri" panose="020F0502020204030204" pitchFamily="34" charset="0"/>
            <a:cs typeface="Calibri" panose="020F0502020204030204" pitchFamily="34" charset="0"/>
          </a:endParaRPr>
        </a:p>
      </dgm:t>
    </dgm:pt>
    <dgm:pt modelId="{170DB1FD-9527-4B3D-A065-50FB19F0E660}" type="parTrans" cxnId="{FA37163E-1359-4029-A21E-A0DF32F32D70}">
      <dgm:prSet/>
      <dgm:spPr/>
      <dgm:t>
        <a:bodyPr/>
        <a:lstStyle/>
        <a:p>
          <a:endParaRPr lang="en-US"/>
        </a:p>
      </dgm:t>
    </dgm:pt>
    <dgm:pt modelId="{36949B08-2D46-4050-AD96-1768BF088517}" type="sibTrans" cxnId="{FA37163E-1359-4029-A21E-A0DF32F32D70}">
      <dgm:prSet/>
      <dgm:spPr/>
      <dgm:t>
        <a:bodyPr/>
        <a:lstStyle/>
        <a:p>
          <a:endParaRPr lang="en-US"/>
        </a:p>
      </dgm:t>
    </dgm:pt>
    <dgm:pt modelId="{C4387050-0B13-40C8-A72E-FD736A26E987}">
      <dgm:prSet phldrT="[Text]" custT="1"/>
      <dgm:spPr/>
      <dgm:t>
        <a:bodyPr/>
        <a:lstStyle/>
        <a:p>
          <a:pPr>
            <a:lnSpc>
              <a:spcPct val="100000"/>
            </a:lnSpc>
          </a:pPr>
          <a:r>
            <a:rPr lang="en-US" sz="1200" b="1" dirty="0">
              <a:latin typeface="Calibri" panose="020F0502020204030204" pitchFamily="34" charset="0"/>
              <a:cs typeface="Calibri" panose="020F0502020204030204" pitchFamily="34" charset="0"/>
            </a:rPr>
            <a:t>Website:</a:t>
          </a:r>
          <a:br>
            <a:rPr lang="en-US" sz="1200" b="1"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www.evauto.co.in</a:t>
          </a:r>
          <a:br>
            <a:rPr lang="en-US" sz="1200" b="1"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www.elesco.co.in</a:t>
          </a:r>
        </a:p>
      </dgm:t>
    </dgm:pt>
    <dgm:pt modelId="{FBF4F597-965D-474F-8E5B-91FD2D57CD81}" type="parTrans" cxnId="{55A63409-343B-4B5E-A113-B120622F34E3}">
      <dgm:prSet/>
      <dgm:spPr/>
      <dgm:t>
        <a:bodyPr/>
        <a:lstStyle/>
        <a:p>
          <a:endParaRPr lang="en-US"/>
        </a:p>
      </dgm:t>
    </dgm:pt>
    <dgm:pt modelId="{7B7DB7F9-D8A0-4168-8FB4-3603D6D9DE65}" type="sibTrans" cxnId="{55A63409-343B-4B5E-A113-B120622F34E3}">
      <dgm:prSet/>
      <dgm:spPr/>
      <dgm:t>
        <a:bodyPr/>
        <a:lstStyle/>
        <a:p>
          <a:endParaRPr lang="en-US"/>
        </a:p>
      </dgm:t>
    </dgm:pt>
    <dgm:pt modelId="{A328E225-9528-4AA3-8053-1F95368D83B9}">
      <dgm:prSet phldrT="[Text]" custT="1"/>
      <dgm:spPr/>
      <dgm:t>
        <a:bodyPr/>
        <a:lstStyle/>
        <a:p>
          <a:r>
            <a:rPr lang="en-US" sz="1300" b="1" dirty="0"/>
            <a:t>For Bank and Finance Tie-Up (Only banks and NBFCs officials)</a:t>
          </a:r>
        </a:p>
      </dgm:t>
    </dgm:pt>
    <dgm:pt modelId="{D0EE25E1-2EC7-4153-8DC3-7E862B85EAF6}" type="parTrans" cxnId="{3AE3082B-3698-4DEC-84EA-EE3DB9692128}">
      <dgm:prSet/>
      <dgm:spPr/>
      <dgm:t>
        <a:bodyPr/>
        <a:lstStyle/>
        <a:p>
          <a:endParaRPr lang="en-US"/>
        </a:p>
      </dgm:t>
    </dgm:pt>
    <dgm:pt modelId="{82A4B9D4-4093-463C-B8D9-939C18CA9F4E}" type="sibTrans" cxnId="{3AE3082B-3698-4DEC-84EA-EE3DB9692128}">
      <dgm:prSet/>
      <dgm:spPr/>
      <dgm:t>
        <a:bodyPr/>
        <a:lstStyle/>
        <a:p>
          <a:endParaRPr lang="en-US"/>
        </a:p>
      </dgm:t>
    </dgm:pt>
    <dgm:pt modelId="{061F08F8-1EAD-41C5-825D-92E026C51A1B}">
      <dgm:prSet phldrT="[Text]" custT="1"/>
      <dgm:spPr/>
      <dgm:t>
        <a:bodyPr/>
        <a:lstStyle/>
        <a:p>
          <a:pPr>
            <a:lnSpc>
              <a:spcPct val="100000"/>
            </a:lnSpc>
          </a:pPr>
          <a:r>
            <a:rPr lang="en-US" sz="1200" b="1" dirty="0">
              <a:latin typeface="Calibri" panose="020F0502020204030204" pitchFamily="34" charset="0"/>
              <a:cs typeface="Calibri" panose="020F0502020204030204" pitchFamily="34" charset="0"/>
            </a:rPr>
            <a:t>Call/</a:t>
          </a:r>
          <a:r>
            <a:rPr lang="en-US" sz="1200" b="1" dirty="0" err="1">
              <a:latin typeface="Calibri" panose="020F0502020204030204" pitchFamily="34" charset="0"/>
              <a:cs typeface="Calibri" panose="020F0502020204030204" pitchFamily="34" charset="0"/>
            </a:rPr>
            <a:t>Whatsapp</a:t>
          </a:r>
          <a:r>
            <a:rPr lang="en-US" sz="1200" b="1" dirty="0">
              <a:latin typeface="Calibri" panose="020F0502020204030204" pitchFamily="34" charset="0"/>
              <a:cs typeface="Calibri" panose="020F0502020204030204" pitchFamily="34" charset="0"/>
            </a:rPr>
            <a:t>:</a:t>
          </a:r>
          <a:r>
            <a:rPr lang="en-US" sz="1200" dirty="0">
              <a:latin typeface="Calibri" panose="020F0502020204030204" pitchFamily="34" charset="0"/>
              <a:cs typeface="Calibri" panose="020F0502020204030204" pitchFamily="34" charset="0"/>
            </a:rPr>
            <a:t/>
          </a:r>
          <a:br>
            <a:rPr lang="en-US" sz="1200" dirty="0">
              <a:latin typeface="Calibri" panose="020F0502020204030204" pitchFamily="34" charset="0"/>
              <a:cs typeface="Calibri" panose="020F0502020204030204" pitchFamily="34" charset="0"/>
            </a:rPr>
          </a:br>
          <a:r>
            <a:rPr lang="en-US" sz="1200" dirty="0" smtClean="0">
              <a:latin typeface="Calibri" panose="020F0502020204030204" pitchFamily="34" charset="0"/>
              <a:cs typeface="Calibri" panose="020F0502020204030204" pitchFamily="34" charset="0"/>
            </a:rPr>
            <a:t>+</a:t>
          </a:r>
          <a:r>
            <a:rPr lang="en-US" sz="1200" b="1" dirty="0" smtClean="0">
              <a:latin typeface="Calibri" panose="020F0502020204030204" pitchFamily="34" charset="0"/>
              <a:cs typeface="Calibri" panose="020F0502020204030204" pitchFamily="34" charset="0"/>
            </a:rPr>
            <a:t>91-9810533544 </a:t>
          </a:r>
          <a:r>
            <a:rPr lang="en-US" sz="1200" dirty="0" smtClean="0">
              <a:latin typeface="Calibri" panose="020F0502020204030204" pitchFamily="34" charset="0"/>
              <a:cs typeface="Calibri" panose="020F0502020204030204" pitchFamily="34" charset="0"/>
            </a:rPr>
            <a:t> (Mr. </a:t>
          </a:r>
          <a:r>
            <a:rPr lang="en-US" sz="1200" dirty="0" err="1" smtClean="0">
              <a:latin typeface="Calibri" panose="020F0502020204030204" pitchFamily="34" charset="0"/>
              <a:cs typeface="Calibri" panose="020F0502020204030204" pitchFamily="34" charset="0"/>
            </a:rPr>
            <a:t>Mohit</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Juneja</a:t>
          </a:r>
          <a:r>
            <a:rPr lang="en-US" sz="1200" dirty="0" smtClean="0">
              <a:latin typeface="Calibri" panose="020F0502020204030204" pitchFamily="34" charset="0"/>
              <a:cs typeface="Calibri" panose="020F0502020204030204" pitchFamily="34" charset="0"/>
            </a:rPr>
            <a:t>- MD)</a:t>
          </a:r>
          <a:br>
            <a:rPr lang="en-US" sz="1200" dirty="0" smtClean="0">
              <a:latin typeface="Calibri" panose="020F0502020204030204" pitchFamily="34" charset="0"/>
              <a:cs typeface="Calibri" panose="020F0502020204030204" pitchFamily="34" charset="0"/>
            </a:rPr>
          </a:br>
          <a:r>
            <a:rPr lang="en-US" sz="1200" dirty="0" smtClean="0">
              <a:latin typeface="Calibri" panose="020F0502020204030204" pitchFamily="34" charset="0"/>
              <a:cs typeface="Calibri" panose="020F0502020204030204" pitchFamily="34" charset="0"/>
            </a:rPr>
            <a:t>+</a:t>
          </a:r>
          <a:r>
            <a:rPr lang="en-US" sz="1200" b="1" dirty="0" smtClean="0">
              <a:latin typeface="Calibri" panose="020F0502020204030204" pitchFamily="34" charset="0"/>
              <a:cs typeface="Calibri" panose="020F0502020204030204" pitchFamily="34" charset="0"/>
            </a:rPr>
            <a:t>91-9810120083 </a:t>
          </a:r>
          <a:r>
            <a:rPr lang="en-US" sz="1200" dirty="0" smtClean="0">
              <a:latin typeface="Calibri" panose="020F0502020204030204" pitchFamily="34" charset="0"/>
              <a:cs typeface="Calibri" panose="020F0502020204030204" pitchFamily="34" charset="0"/>
            </a:rPr>
            <a:t>(Mr. </a:t>
          </a:r>
          <a:r>
            <a:rPr lang="en-US" sz="1200" dirty="0" err="1" smtClean="0">
              <a:latin typeface="Calibri" panose="020F0502020204030204" pitchFamily="34" charset="0"/>
              <a:cs typeface="Calibri" panose="020F0502020204030204" pitchFamily="34" charset="0"/>
            </a:rPr>
            <a:t>Vikas</a:t>
          </a:r>
          <a:r>
            <a:rPr lang="en-US" sz="1200" dirty="0" smtClean="0">
              <a:latin typeface="Calibri" panose="020F0502020204030204" pitchFamily="34" charset="0"/>
              <a:cs typeface="Calibri" panose="020F0502020204030204" pitchFamily="34" charset="0"/>
            </a:rPr>
            <a:t> Sharma - CEO)</a:t>
          </a:r>
          <a:br>
            <a:rPr lang="en-US" sz="1200" dirty="0" smtClean="0">
              <a:latin typeface="Calibri" panose="020F0502020204030204" pitchFamily="34" charset="0"/>
              <a:cs typeface="Calibri" panose="020F0502020204030204" pitchFamily="34" charset="0"/>
            </a:rPr>
          </a:br>
          <a:endParaRPr lang="en-US" sz="1200" dirty="0">
            <a:latin typeface="Calibri" panose="020F0502020204030204" pitchFamily="34" charset="0"/>
            <a:cs typeface="Calibri" panose="020F0502020204030204" pitchFamily="34" charset="0"/>
          </a:endParaRPr>
        </a:p>
      </dgm:t>
    </dgm:pt>
    <dgm:pt modelId="{EA31EB3C-D6F7-4C9B-8ACF-81C1DA1553F8}" type="parTrans" cxnId="{7BDD0A0A-51D8-4BA2-A393-03D5C8EEBD12}">
      <dgm:prSet/>
      <dgm:spPr/>
      <dgm:t>
        <a:bodyPr/>
        <a:lstStyle/>
        <a:p>
          <a:endParaRPr lang="en-US"/>
        </a:p>
      </dgm:t>
    </dgm:pt>
    <dgm:pt modelId="{D784F646-57B6-4CC0-B471-6E883EF31769}" type="sibTrans" cxnId="{7BDD0A0A-51D8-4BA2-A393-03D5C8EEBD12}">
      <dgm:prSet/>
      <dgm:spPr/>
      <dgm:t>
        <a:bodyPr/>
        <a:lstStyle/>
        <a:p>
          <a:endParaRPr lang="en-US"/>
        </a:p>
      </dgm:t>
    </dgm:pt>
    <dgm:pt modelId="{B98F18B7-042E-4449-BE85-CA7D09321FF4}">
      <dgm:prSet phldrT="[Text]" custT="1"/>
      <dgm:spPr/>
      <dgm:t>
        <a:bodyPr/>
        <a:lstStyle/>
        <a:p>
          <a:pPr>
            <a:lnSpc>
              <a:spcPct val="100000"/>
            </a:lnSpc>
          </a:pPr>
          <a:r>
            <a:rPr lang="en-US" sz="1200" b="1" dirty="0">
              <a:latin typeface="Calibri" panose="020F0502020204030204" pitchFamily="34" charset="0"/>
              <a:cs typeface="Calibri" panose="020F0502020204030204" pitchFamily="34" charset="0"/>
            </a:rPr>
            <a:t>Mail::</a:t>
          </a:r>
          <a:br>
            <a:rPr lang="en-US" sz="1200" b="1" dirty="0">
              <a:latin typeface="Calibri" panose="020F0502020204030204" pitchFamily="34" charset="0"/>
              <a:cs typeface="Calibri" panose="020F0502020204030204" pitchFamily="34" charset="0"/>
            </a:rPr>
          </a:br>
          <a:endParaRPr lang="en-US" sz="1200" b="1" dirty="0">
            <a:latin typeface="Calibri" panose="020F0502020204030204" pitchFamily="34" charset="0"/>
            <a:cs typeface="Calibri" panose="020F0502020204030204" pitchFamily="34" charset="0"/>
          </a:endParaRPr>
        </a:p>
      </dgm:t>
    </dgm:pt>
    <dgm:pt modelId="{D0233A77-68DF-4FE7-9B2A-5C2DE8FDF08D}" type="parTrans" cxnId="{9849C355-2719-4D5B-A4DD-F86DE52CBBE4}">
      <dgm:prSet/>
      <dgm:spPr/>
      <dgm:t>
        <a:bodyPr/>
        <a:lstStyle/>
        <a:p>
          <a:endParaRPr lang="en-US"/>
        </a:p>
      </dgm:t>
    </dgm:pt>
    <dgm:pt modelId="{8761B430-E33C-4FCF-A27A-3F841666B928}" type="sibTrans" cxnId="{9849C355-2719-4D5B-A4DD-F86DE52CBBE4}">
      <dgm:prSet/>
      <dgm:spPr/>
      <dgm:t>
        <a:bodyPr/>
        <a:lstStyle/>
        <a:p>
          <a:endParaRPr lang="en-US"/>
        </a:p>
      </dgm:t>
    </dgm:pt>
    <dgm:pt modelId="{2E946CBC-A6EE-4C7A-A25C-2301E7193729}" type="pres">
      <dgm:prSet presAssocID="{3071D2C7-381F-483C-8B9F-79CDF6BF0437}" presName="vert0" presStyleCnt="0">
        <dgm:presLayoutVars>
          <dgm:dir/>
          <dgm:animOne val="branch"/>
          <dgm:animLvl val="lvl"/>
        </dgm:presLayoutVars>
      </dgm:prSet>
      <dgm:spPr/>
      <dgm:t>
        <a:bodyPr/>
        <a:lstStyle/>
        <a:p>
          <a:endParaRPr lang="en-IN"/>
        </a:p>
      </dgm:t>
    </dgm:pt>
    <dgm:pt modelId="{1B5982E6-A9F8-4E26-B43E-FC6E66AE9412}" type="pres">
      <dgm:prSet presAssocID="{7803F242-7ADF-413D-9E36-16D7FB5C5A09}" presName="thickLine" presStyleLbl="alignNode1" presStyleIdx="0" presStyleCnt="2" custLinFactNeighborY="-1598"/>
      <dgm:spPr/>
    </dgm:pt>
    <dgm:pt modelId="{6B6619DF-7DF2-418B-825E-D9E73E594728}" type="pres">
      <dgm:prSet presAssocID="{7803F242-7ADF-413D-9E36-16D7FB5C5A09}" presName="horz1" presStyleCnt="0"/>
      <dgm:spPr/>
    </dgm:pt>
    <dgm:pt modelId="{6D9A790E-84B6-469D-B82E-42F6CADCB291}" type="pres">
      <dgm:prSet presAssocID="{7803F242-7ADF-413D-9E36-16D7FB5C5A09}" presName="tx1" presStyleLbl="revTx" presStyleIdx="0" presStyleCnt="7" custScaleY="79881"/>
      <dgm:spPr/>
      <dgm:t>
        <a:bodyPr/>
        <a:lstStyle/>
        <a:p>
          <a:endParaRPr lang="en-IN"/>
        </a:p>
      </dgm:t>
    </dgm:pt>
    <dgm:pt modelId="{382354F1-8361-49E9-88C1-F13A0856A5A5}" type="pres">
      <dgm:prSet presAssocID="{7803F242-7ADF-413D-9E36-16D7FB5C5A09}" presName="vert1" presStyleCnt="0"/>
      <dgm:spPr/>
    </dgm:pt>
    <dgm:pt modelId="{77C30A3B-951E-40F7-BD98-664EBDE90266}" type="pres">
      <dgm:prSet presAssocID="{843F4601-C1FF-4471-BD87-85E77C09F4B4}" presName="vertSpace2a" presStyleCnt="0"/>
      <dgm:spPr/>
    </dgm:pt>
    <dgm:pt modelId="{F751C27E-C4CE-4858-B0A3-495970F269B4}" type="pres">
      <dgm:prSet presAssocID="{843F4601-C1FF-4471-BD87-85E77C09F4B4}" presName="horz2" presStyleCnt="0"/>
      <dgm:spPr/>
    </dgm:pt>
    <dgm:pt modelId="{CDDA2A82-F77A-4F26-BEBB-4B154BBFF661}" type="pres">
      <dgm:prSet presAssocID="{843F4601-C1FF-4471-BD87-85E77C09F4B4}" presName="horzSpace2" presStyleCnt="0"/>
      <dgm:spPr/>
    </dgm:pt>
    <dgm:pt modelId="{265F4A9C-01A0-49DA-8F2F-B59C9FB75870}" type="pres">
      <dgm:prSet presAssocID="{843F4601-C1FF-4471-BD87-85E77C09F4B4}" presName="tx2" presStyleLbl="revTx" presStyleIdx="1" presStyleCnt="7"/>
      <dgm:spPr/>
      <dgm:t>
        <a:bodyPr/>
        <a:lstStyle/>
        <a:p>
          <a:endParaRPr lang="en-IN"/>
        </a:p>
      </dgm:t>
    </dgm:pt>
    <dgm:pt modelId="{248A2F12-C49A-4573-8833-B185FB770A88}" type="pres">
      <dgm:prSet presAssocID="{843F4601-C1FF-4471-BD87-85E77C09F4B4}" presName="vert2" presStyleCnt="0"/>
      <dgm:spPr/>
    </dgm:pt>
    <dgm:pt modelId="{96691EEF-5796-49BD-BE05-FCC12595C41A}" type="pres">
      <dgm:prSet presAssocID="{843F4601-C1FF-4471-BD87-85E77C09F4B4}" presName="thinLine2b" presStyleLbl="callout" presStyleIdx="0" presStyleCnt="5" custLinFactY="200000" custLinFactNeighborY="210986"/>
      <dgm:spPr/>
    </dgm:pt>
    <dgm:pt modelId="{00AEB96D-8B3A-4801-A2FA-2C98159A2CD1}" type="pres">
      <dgm:prSet presAssocID="{843F4601-C1FF-4471-BD87-85E77C09F4B4}" presName="vertSpace2b" presStyleCnt="0"/>
      <dgm:spPr/>
    </dgm:pt>
    <dgm:pt modelId="{4B236C01-B853-4E11-B574-883D5273483E}" type="pres">
      <dgm:prSet presAssocID="{24F61D44-9899-4CC5-9F26-5406575FED98}" presName="horz2" presStyleCnt="0"/>
      <dgm:spPr/>
    </dgm:pt>
    <dgm:pt modelId="{ED5EC771-E0A9-4C5C-9837-6FD78CDC8F63}" type="pres">
      <dgm:prSet presAssocID="{24F61D44-9899-4CC5-9F26-5406575FED98}" presName="horzSpace2" presStyleCnt="0"/>
      <dgm:spPr/>
    </dgm:pt>
    <dgm:pt modelId="{50DAABB3-3A14-4AB0-A9C5-D3390A8D1AAD}" type="pres">
      <dgm:prSet presAssocID="{24F61D44-9899-4CC5-9F26-5406575FED98}" presName="tx2" presStyleLbl="revTx" presStyleIdx="2" presStyleCnt="7" custLinFactNeighborY="23554"/>
      <dgm:spPr/>
      <dgm:t>
        <a:bodyPr/>
        <a:lstStyle/>
        <a:p>
          <a:endParaRPr lang="en-IN"/>
        </a:p>
      </dgm:t>
    </dgm:pt>
    <dgm:pt modelId="{994A2B22-5D7C-4391-BD00-575F4DCF380C}" type="pres">
      <dgm:prSet presAssocID="{24F61D44-9899-4CC5-9F26-5406575FED98}" presName="vert2" presStyleCnt="0"/>
      <dgm:spPr/>
    </dgm:pt>
    <dgm:pt modelId="{8DEF68C7-2AEC-48DF-BB0D-7EE53A481A4A}" type="pres">
      <dgm:prSet presAssocID="{24F61D44-9899-4CC5-9F26-5406575FED98}" presName="thinLine2b" presStyleLbl="callout" presStyleIdx="1" presStyleCnt="5" custLinFactY="100000" custLinFactNeighborY="144372"/>
      <dgm:spPr/>
    </dgm:pt>
    <dgm:pt modelId="{615CBF19-AA43-4360-AB17-E0FE51C03E27}" type="pres">
      <dgm:prSet presAssocID="{24F61D44-9899-4CC5-9F26-5406575FED98}" presName="vertSpace2b" presStyleCnt="0"/>
      <dgm:spPr/>
    </dgm:pt>
    <dgm:pt modelId="{D37F1581-05BB-4B6B-9E9C-7048A91D483F}" type="pres">
      <dgm:prSet presAssocID="{C4387050-0B13-40C8-A72E-FD736A26E987}" presName="horz2" presStyleCnt="0"/>
      <dgm:spPr/>
    </dgm:pt>
    <dgm:pt modelId="{6926B523-2B40-44AE-A09F-56083E22C595}" type="pres">
      <dgm:prSet presAssocID="{C4387050-0B13-40C8-A72E-FD736A26E987}" presName="horzSpace2" presStyleCnt="0"/>
      <dgm:spPr/>
    </dgm:pt>
    <dgm:pt modelId="{91584835-3281-4719-B220-54C9D6011075}" type="pres">
      <dgm:prSet presAssocID="{C4387050-0B13-40C8-A72E-FD736A26E987}" presName="tx2" presStyleLbl="revTx" presStyleIdx="3" presStyleCnt="7" custLinFactNeighborY="15888"/>
      <dgm:spPr/>
      <dgm:t>
        <a:bodyPr/>
        <a:lstStyle/>
        <a:p>
          <a:endParaRPr lang="en-IN"/>
        </a:p>
      </dgm:t>
    </dgm:pt>
    <dgm:pt modelId="{04B4F7EB-77D0-4D30-B077-3CD039B5B5FB}" type="pres">
      <dgm:prSet presAssocID="{C4387050-0B13-40C8-A72E-FD736A26E987}" presName="vert2" presStyleCnt="0"/>
      <dgm:spPr/>
    </dgm:pt>
    <dgm:pt modelId="{A177E1D8-D07B-4CF6-9539-56D5981B0556}" type="pres">
      <dgm:prSet presAssocID="{C4387050-0B13-40C8-A72E-FD736A26E987}" presName="thinLine2b" presStyleLbl="callout" presStyleIdx="2" presStyleCnt="5" custLinFactNeighborX="0" custLinFactNeighborY="73215"/>
      <dgm:spPr/>
    </dgm:pt>
    <dgm:pt modelId="{96BF7A18-A7E0-49F7-90D5-EF5B3FACBE4C}" type="pres">
      <dgm:prSet presAssocID="{C4387050-0B13-40C8-A72E-FD736A26E987}" presName="vertSpace2b" presStyleCnt="0"/>
      <dgm:spPr/>
    </dgm:pt>
    <dgm:pt modelId="{B018B5D6-89EB-4FF5-8240-25C1FCD3AFE1}" type="pres">
      <dgm:prSet presAssocID="{A328E225-9528-4AA3-8053-1F95368D83B9}" presName="thickLine" presStyleLbl="alignNode1" presStyleIdx="1" presStyleCnt="2" custLinFactNeighborY="-524"/>
      <dgm:spPr/>
    </dgm:pt>
    <dgm:pt modelId="{DBDF3391-BC5B-4FC2-92FC-BB52182CFFA5}" type="pres">
      <dgm:prSet presAssocID="{A328E225-9528-4AA3-8053-1F95368D83B9}" presName="horz1" presStyleCnt="0"/>
      <dgm:spPr/>
    </dgm:pt>
    <dgm:pt modelId="{D5026BDA-EE3A-4F7F-8F33-313E7C8A14A0}" type="pres">
      <dgm:prSet presAssocID="{A328E225-9528-4AA3-8053-1F95368D83B9}" presName="tx1" presStyleLbl="revTx" presStyleIdx="4" presStyleCnt="7" custScaleY="65339" custLinFactNeighborY="6009"/>
      <dgm:spPr/>
      <dgm:t>
        <a:bodyPr/>
        <a:lstStyle/>
        <a:p>
          <a:endParaRPr lang="en-IN"/>
        </a:p>
      </dgm:t>
    </dgm:pt>
    <dgm:pt modelId="{828EABE0-6250-4D75-B8CB-0D6410C72874}" type="pres">
      <dgm:prSet presAssocID="{A328E225-9528-4AA3-8053-1F95368D83B9}" presName="vert1" presStyleCnt="0"/>
      <dgm:spPr/>
    </dgm:pt>
    <dgm:pt modelId="{5650028E-9EC1-4105-9DF4-D401A4FA2A99}" type="pres">
      <dgm:prSet presAssocID="{061F08F8-1EAD-41C5-825D-92E026C51A1B}" presName="vertSpace2a" presStyleCnt="0"/>
      <dgm:spPr/>
    </dgm:pt>
    <dgm:pt modelId="{67C3A328-5FD8-4F93-8431-A14963534283}" type="pres">
      <dgm:prSet presAssocID="{061F08F8-1EAD-41C5-825D-92E026C51A1B}" presName="horz2" presStyleCnt="0"/>
      <dgm:spPr/>
    </dgm:pt>
    <dgm:pt modelId="{ECAF70C2-C782-4D18-9FAA-B09CBD9DD811}" type="pres">
      <dgm:prSet presAssocID="{061F08F8-1EAD-41C5-825D-92E026C51A1B}" presName="horzSpace2" presStyleCnt="0"/>
      <dgm:spPr/>
    </dgm:pt>
    <dgm:pt modelId="{5BB7B962-ED98-417F-B9D4-0B29EE239D80}" type="pres">
      <dgm:prSet presAssocID="{061F08F8-1EAD-41C5-825D-92E026C51A1B}" presName="tx2" presStyleLbl="revTx" presStyleIdx="5" presStyleCnt="7" custScaleY="36061" custLinFactNeighborY="-563"/>
      <dgm:spPr/>
      <dgm:t>
        <a:bodyPr/>
        <a:lstStyle/>
        <a:p>
          <a:endParaRPr lang="en-IN"/>
        </a:p>
      </dgm:t>
    </dgm:pt>
    <dgm:pt modelId="{B1CF0750-F7A3-4BC6-84EB-A555063B7091}" type="pres">
      <dgm:prSet presAssocID="{061F08F8-1EAD-41C5-825D-92E026C51A1B}" presName="vert2" presStyleCnt="0"/>
      <dgm:spPr/>
    </dgm:pt>
    <dgm:pt modelId="{5890E4EB-962D-4821-822C-5FB539AFE66B}" type="pres">
      <dgm:prSet presAssocID="{061F08F8-1EAD-41C5-825D-92E026C51A1B}" presName="thinLine2b" presStyleLbl="callout" presStyleIdx="3" presStyleCnt="5" custLinFactNeighborY="35923"/>
      <dgm:spPr/>
    </dgm:pt>
    <dgm:pt modelId="{E2911CCC-D95B-4757-A446-23D0D1886484}" type="pres">
      <dgm:prSet presAssocID="{061F08F8-1EAD-41C5-825D-92E026C51A1B}" presName="vertSpace2b" presStyleCnt="0"/>
      <dgm:spPr/>
    </dgm:pt>
    <dgm:pt modelId="{772E3BF1-4B5A-45D5-948E-2F9139C4FD2B}" type="pres">
      <dgm:prSet presAssocID="{B98F18B7-042E-4449-BE85-CA7D09321FF4}" presName="horz2" presStyleCnt="0"/>
      <dgm:spPr/>
    </dgm:pt>
    <dgm:pt modelId="{9D69E4FC-8F72-45EA-87C3-83CD5827311F}" type="pres">
      <dgm:prSet presAssocID="{B98F18B7-042E-4449-BE85-CA7D09321FF4}" presName="horzSpace2" presStyleCnt="0"/>
      <dgm:spPr/>
    </dgm:pt>
    <dgm:pt modelId="{4EBE2FC9-BECA-44EB-87A2-0EF15A80B316}" type="pres">
      <dgm:prSet presAssocID="{B98F18B7-042E-4449-BE85-CA7D09321FF4}" presName="tx2" presStyleLbl="revTx" presStyleIdx="6" presStyleCnt="7" custScaleY="28820" custLinFactNeighborY="119"/>
      <dgm:spPr/>
      <dgm:t>
        <a:bodyPr/>
        <a:lstStyle/>
        <a:p>
          <a:endParaRPr lang="en-IN"/>
        </a:p>
      </dgm:t>
    </dgm:pt>
    <dgm:pt modelId="{BE25F9A8-EE98-4E43-899D-3114AB8EF077}" type="pres">
      <dgm:prSet presAssocID="{B98F18B7-042E-4449-BE85-CA7D09321FF4}" presName="vert2" presStyleCnt="0"/>
      <dgm:spPr/>
    </dgm:pt>
    <dgm:pt modelId="{8C666534-D4C1-4768-92CE-D80FF6E293E8}" type="pres">
      <dgm:prSet presAssocID="{B98F18B7-042E-4449-BE85-CA7D09321FF4}" presName="thinLine2b" presStyleLbl="callout" presStyleIdx="4" presStyleCnt="5" custLinFactY="-100000" custLinFactNeighborY="-106730"/>
      <dgm:spPr/>
    </dgm:pt>
    <dgm:pt modelId="{F0373CFC-4D72-4BD7-B8E2-C015BC81C637}" type="pres">
      <dgm:prSet presAssocID="{B98F18B7-042E-4449-BE85-CA7D09321FF4}" presName="vertSpace2b" presStyleCnt="0"/>
      <dgm:spPr/>
    </dgm:pt>
  </dgm:ptLst>
  <dgm:cxnLst>
    <dgm:cxn modelId="{7BDD0A0A-51D8-4BA2-A393-03D5C8EEBD12}" srcId="{A328E225-9528-4AA3-8053-1F95368D83B9}" destId="{061F08F8-1EAD-41C5-825D-92E026C51A1B}" srcOrd="0" destOrd="0" parTransId="{EA31EB3C-D6F7-4C9B-8ACF-81C1DA1553F8}" sibTransId="{D784F646-57B6-4CC0-B471-6E883EF31769}"/>
    <dgm:cxn modelId="{55A63409-343B-4B5E-A113-B120622F34E3}" srcId="{7803F242-7ADF-413D-9E36-16D7FB5C5A09}" destId="{C4387050-0B13-40C8-A72E-FD736A26E987}" srcOrd="2" destOrd="0" parTransId="{FBF4F597-965D-474F-8E5B-91FD2D57CD81}" sibTransId="{7B7DB7F9-D8A0-4168-8FB4-3603D6D9DE65}"/>
    <dgm:cxn modelId="{65115B38-CC26-416C-8724-F351AAB76E37}" type="presOf" srcId="{24F61D44-9899-4CC5-9F26-5406575FED98}" destId="{50DAABB3-3A14-4AB0-A9C5-D3390A8D1AAD}" srcOrd="0" destOrd="0" presId="urn:microsoft.com/office/officeart/2008/layout/LinedList"/>
    <dgm:cxn modelId="{E153A9F8-C181-4471-A269-EB46C85CA2DC}" srcId="{3071D2C7-381F-483C-8B9F-79CDF6BF0437}" destId="{7803F242-7ADF-413D-9E36-16D7FB5C5A09}" srcOrd="0" destOrd="0" parTransId="{E0E0F8AB-7C4E-4DEA-99D6-A0D5916CBEA7}" sibTransId="{DE4B7433-9A50-42E9-A846-0D1E1223E678}"/>
    <dgm:cxn modelId="{904B2310-FA77-4C99-91AB-90007869137C}" type="presOf" srcId="{C4387050-0B13-40C8-A72E-FD736A26E987}" destId="{91584835-3281-4719-B220-54C9D6011075}" srcOrd="0" destOrd="0" presId="urn:microsoft.com/office/officeart/2008/layout/LinedList"/>
    <dgm:cxn modelId="{9A55EA51-45E8-4C96-89AE-9A16B979BADB}" type="presOf" srcId="{843F4601-C1FF-4471-BD87-85E77C09F4B4}" destId="{265F4A9C-01A0-49DA-8F2F-B59C9FB75870}" srcOrd="0" destOrd="0" presId="urn:microsoft.com/office/officeart/2008/layout/LinedList"/>
    <dgm:cxn modelId="{3AE3082B-3698-4DEC-84EA-EE3DB9692128}" srcId="{3071D2C7-381F-483C-8B9F-79CDF6BF0437}" destId="{A328E225-9528-4AA3-8053-1F95368D83B9}" srcOrd="1" destOrd="0" parTransId="{D0EE25E1-2EC7-4153-8DC3-7E862B85EAF6}" sibTransId="{82A4B9D4-4093-463C-B8D9-939C18CA9F4E}"/>
    <dgm:cxn modelId="{A6732103-361E-4B68-97FD-F7608BF93389}" srcId="{7803F242-7ADF-413D-9E36-16D7FB5C5A09}" destId="{843F4601-C1FF-4471-BD87-85E77C09F4B4}" srcOrd="0" destOrd="0" parTransId="{8D538D3C-EF0D-41CE-8426-881E144AA4A5}" sibTransId="{EDE54EFF-B921-4BFF-908F-82BB9B7CED74}"/>
    <dgm:cxn modelId="{4034A932-5B6E-4BBA-9EF5-DA0B24CBFAB2}" type="presOf" srcId="{B98F18B7-042E-4449-BE85-CA7D09321FF4}" destId="{4EBE2FC9-BECA-44EB-87A2-0EF15A80B316}" srcOrd="0" destOrd="0" presId="urn:microsoft.com/office/officeart/2008/layout/LinedList"/>
    <dgm:cxn modelId="{9849C355-2719-4D5B-A4DD-F86DE52CBBE4}" srcId="{A328E225-9528-4AA3-8053-1F95368D83B9}" destId="{B98F18B7-042E-4449-BE85-CA7D09321FF4}" srcOrd="1" destOrd="0" parTransId="{D0233A77-68DF-4FE7-9B2A-5C2DE8FDF08D}" sibTransId="{8761B430-E33C-4FCF-A27A-3F841666B928}"/>
    <dgm:cxn modelId="{FA37163E-1359-4029-A21E-A0DF32F32D70}" srcId="{7803F242-7ADF-413D-9E36-16D7FB5C5A09}" destId="{24F61D44-9899-4CC5-9F26-5406575FED98}" srcOrd="1" destOrd="0" parTransId="{170DB1FD-9527-4B3D-A065-50FB19F0E660}" sibTransId="{36949B08-2D46-4050-AD96-1768BF088517}"/>
    <dgm:cxn modelId="{3CE4012D-7C96-4EEC-AE0B-B2E703259A9D}" type="presOf" srcId="{3071D2C7-381F-483C-8B9F-79CDF6BF0437}" destId="{2E946CBC-A6EE-4C7A-A25C-2301E7193729}" srcOrd="0" destOrd="0" presId="urn:microsoft.com/office/officeart/2008/layout/LinedList"/>
    <dgm:cxn modelId="{4680876E-D0FA-4C5F-A3B5-07ED7747A2F9}" type="presOf" srcId="{7803F242-7ADF-413D-9E36-16D7FB5C5A09}" destId="{6D9A790E-84B6-469D-B82E-42F6CADCB291}" srcOrd="0" destOrd="0" presId="urn:microsoft.com/office/officeart/2008/layout/LinedList"/>
    <dgm:cxn modelId="{70302048-DA96-4E21-8DC8-324341C86C3B}" type="presOf" srcId="{A328E225-9528-4AA3-8053-1F95368D83B9}" destId="{D5026BDA-EE3A-4F7F-8F33-313E7C8A14A0}" srcOrd="0" destOrd="0" presId="urn:microsoft.com/office/officeart/2008/layout/LinedList"/>
    <dgm:cxn modelId="{874702AD-13B7-4BBB-8FB2-A842E4ED25A9}" type="presOf" srcId="{061F08F8-1EAD-41C5-825D-92E026C51A1B}" destId="{5BB7B962-ED98-417F-B9D4-0B29EE239D80}" srcOrd="0" destOrd="0" presId="urn:microsoft.com/office/officeart/2008/layout/LinedList"/>
    <dgm:cxn modelId="{D6F3F927-46CE-4A23-92E3-1DCDCEE7E688}" type="presParOf" srcId="{2E946CBC-A6EE-4C7A-A25C-2301E7193729}" destId="{1B5982E6-A9F8-4E26-B43E-FC6E66AE9412}" srcOrd="0" destOrd="0" presId="urn:microsoft.com/office/officeart/2008/layout/LinedList"/>
    <dgm:cxn modelId="{404E890B-8E5B-45A7-A377-C5712967D2FB}" type="presParOf" srcId="{2E946CBC-A6EE-4C7A-A25C-2301E7193729}" destId="{6B6619DF-7DF2-418B-825E-D9E73E594728}" srcOrd="1" destOrd="0" presId="urn:microsoft.com/office/officeart/2008/layout/LinedList"/>
    <dgm:cxn modelId="{A3711CD8-94F5-476F-A179-90703BF3D54E}" type="presParOf" srcId="{6B6619DF-7DF2-418B-825E-D9E73E594728}" destId="{6D9A790E-84B6-469D-B82E-42F6CADCB291}" srcOrd="0" destOrd="0" presId="urn:microsoft.com/office/officeart/2008/layout/LinedList"/>
    <dgm:cxn modelId="{5A87C570-2382-4814-B1B6-196DF1789AEA}" type="presParOf" srcId="{6B6619DF-7DF2-418B-825E-D9E73E594728}" destId="{382354F1-8361-49E9-88C1-F13A0856A5A5}" srcOrd="1" destOrd="0" presId="urn:microsoft.com/office/officeart/2008/layout/LinedList"/>
    <dgm:cxn modelId="{C46F9C75-5C17-4FD5-88E4-A150BC497D82}" type="presParOf" srcId="{382354F1-8361-49E9-88C1-F13A0856A5A5}" destId="{77C30A3B-951E-40F7-BD98-664EBDE90266}" srcOrd="0" destOrd="0" presId="urn:microsoft.com/office/officeart/2008/layout/LinedList"/>
    <dgm:cxn modelId="{922E88BF-8E6A-423D-96C1-EFB8C8489565}" type="presParOf" srcId="{382354F1-8361-49E9-88C1-F13A0856A5A5}" destId="{F751C27E-C4CE-4858-B0A3-495970F269B4}" srcOrd="1" destOrd="0" presId="urn:microsoft.com/office/officeart/2008/layout/LinedList"/>
    <dgm:cxn modelId="{46F227D3-70DD-4267-819F-4626207B0FF0}" type="presParOf" srcId="{F751C27E-C4CE-4858-B0A3-495970F269B4}" destId="{CDDA2A82-F77A-4F26-BEBB-4B154BBFF661}" srcOrd="0" destOrd="0" presId="urn:microsoft.com/office/officeart/2008/layout/LinedList"/>
    <dgm:cxn modelId="{49B9F209-B6A0-4F1D-89EE-14848874912E}" type="presParOf" srcId="{F751C27E-C4CE-4858-B0A3-495970F269B4}" destId="{265F4A9C-01A0-49DA-8F2F-B59C9FB75870}" srcOrd="1" destOrd="0" presId="urn:microsoft.com/office/officeart/2008/layout/LinedList"/>
    <dgm:cxn modelId="{4A6BFBC7-D69C-489E-878E-66609A5FA18A}" type="presParOf" srcId="{F751C27E-C4CE-4858-B0A3-495970F269B4}" destId="{248A2F12-C49A-4573-8833-B185FB770A88}" srcOrd="2" destOrd="0" presId="urn:microsoft.com/office/officeart/2008/layout/LinedList"/>
    <dgm:cxn modelId="{CD83008B-F967-45FF-BCA5-F40A6F50D386}" type="presParOf" srcId="{382354F1-8361-49E9-88C1-F13A0856A5A5}" destId="{96691EEF-5796-49BD-BE05-FCC12595C41A}" srcOrd="2" destOrd="0" presId="urn:microsoft.com/office/officeart/2008/layout/LinedList"/>
    <dgm:cxn modelId="{75DFA351-6C18-44D8-B295-49CE051168B4}" type="presParOf" srcId="{382354F1-8361-49E9-88C1-F13A0856A5A5}" destId="{00AEB96D-8B3A-4801-A2FA-2C98159A2CD1}" srcOrd="3" destOrd="0" presId="urn:microsoft.com/office/officeart/2008/layout/LinedList"/>
    <dgm:cxn modelId="{238F9FA8-87EF-4D5E-90DF-EA7893AE905F}" type="presParOf" srcId="{382354F1-8361-49E9-88C1-F13A0856A5A5}" destId="{4B236C01-B853-4E11-B574-883D5273483E}" srcOrd="4" destOrd="0" presId="urn:microsoft.com/office/officeart/2008/layout/LinedList"/>
    <dgm:cxn modelId="{3E2B5D97-8534-468D-AC6C-886B232704FA}" type="presParOf" srcId="{4B236C01-B853-4E11-B574-883D5273483E}" destId="{ED5EC771-E0A9-4C5C-9837-6FD78CDC8F63}" srcOrd="0" destOrd="0" presId="urn:microsoft.com/office/officeart/2008/layout/LinedList"/>
    <dgm:cxn modelId="{968A9C89-30EB-47DC-A376-F0FCEFE95030}" type="presParOf" srcId="{4B236C01-B853-4E11-B574-883D5273483E}" destId="{50DAABB3-3A14-4AB0-A9C5-D3390A8D1AAD}" srcOrd="1" destOrd="0" presId="urn:microsoft.com/office/officeart/2008/layout/LinedList"/>
    <dgm:cxn modelId="{341EF086-B96F-43B0-8E2D-97E4178AA461}" type="presParOf" srcId="{4B236C01-B853-4E11-B574-883D5273483E}" destId="{994A2B22-5D7C-4391-BD00-575F4DCF380C}" srcOrd="2" destOrd="0" presId="urn:microsoft.com/office/officeart/2008/layout/LinedList"/>
    <dgm:cxn modelId="{BF73EF5D-FC7A-4325-A68D-D71DD660C423}" type="presParOf" srcId="{382354F1-8361-49E9-88C1-F13A0856A5A5}" destId="{8DEF68C7-2AEC-48DF-BB0D-7EE53A481A4A}" srcOrd="5" destOrd="0" presId="urn:microsoft.com/office/officeart/2008/layout/LinedList"/>
    <dgm:cxn modelId="{0A58D586-0F6F-4199-8059-F19DF171F87F}" type="presParOf" srcId="{382354F1-8361-49E9-88C1-F13A0856A5A5}" destId="{615CBF19-AA43-4360-AB17-E0FE51C03E27}" srcOrd="6" destOrd="0" presId="urn:microsoft.com/office/officeart/2008/layout/LinedList"/>
    <dgm:cxn modelId="{280DCA7B-F907-4EC3-9E5C-5F589268EE28}" type="presParOf" srcId="{382354F1-8361-49E9-88C1-F13A0856A5A5}" destId="{D37F1581-05BB-4B6B-9E9C-7048A91D483F}" srcOrd="7" destOrd="0" presId="urn:microsoft.com/office/officeart/2008/layout/LinedList"/>
    <dgm:cxn modelId="{38D09FCD-88BF-4953-8BB5-3936B98826CD}" type="presParOf" srcId="{D37F1581-05BB-4B6B-9E9C-7048A91D483F}" destId="{6926B523-2B40-44AE-A09F-56083E22C595}" srcOrd="0" destOrd="0" presId="urn:microsoft.com/office/officeart/2008/layout/LinedList"/>
    <dgm:cxn modelId="{7ABD40FF-9A18-430D-ACFE-1579691E139E}" type="presParOf" srcId="{D37F1581-05BB-4B6B-9E9C-7048A91D483F}" destId="{91584835-3281-4719-B220-54C9D6011075}" srcOrd="1" destOrd="0" presId="urn:microsoft.com/office/officeart/2008/layout/LinedList"/>
    <dgm:cxn modelId="{4A0F0A95-6DFE-4A41-9EB3-5629287B7487}" type="presParOf" srcId="{D37F1581-05BB-4B6B-9E9C-7048A91D483F}" destId="{04B4F7EB-77D0-4D30-B077-3CD039B5B5FB}" srcOrd="2" destOrd="0" presId="urn:microsoft.com/office/officeart/2008/layout/LinedList"/>
    <dgm:cxn modelId="{CA803483-55DE-47B1-90F8-37A7F5C8F274}" type="presParOf" srcId="{382354F1-8361-49E9-88C1-F13A0856A5A5}" destId="{A177E1D8-D07B-4CF6-9539-56D5981B0556}" srcOrd="8" destOrd="0" presId="urn:microsoft.com/office/officeart/2008/layout/LinedList"/>
    <dgm:cxn modelId="{BF037293-92D4-4B6A-97AF-EEC20C768B60}" type="presParOf" srcId="{382354F1-8361-49E9-88C1-F13A0856A5A5}" destId="{96BF7A18-A7E0-49F7-90D5-EF5B3FACBE4C}" srcOrd="9" destOrd="0" presId="urn:microsoft.com/office/officeart/2008/layout/LinedList"/>
    <dgm:cxn modelId="{B260139B-D3AA-4F47-A681-7B11DA80E0CF}" type="presParOf" srcId="{2E946CBC-A6EE-4C7A-A25C-2301E7193729}" destId="{B018B5D6-89EB-4FF5-8240-25C1FCD3AFE1}" srcOrd="2" destOrd="0" presId="urn:microsoft.com/office/officeart/2008/layout/LinedList"/>
    <dgm:cxn modelId="{2E5E540D-8313-4D55-A76F-EF097666E276}" type="presParOf" srcId="{2E946CBC-A6EE-4C7A-A25C-2301E7193729}" destId="{DBDF3391-BC5B-4FC2-92FC-BB52182CFFA5}" srcOrd="3" destOrd="0" presId="urn:microsoft.com/office/officeart/2008/layout/LinedList"/>
    <dgm:cxn modelId="{DD52176C-458D-46E3-85FC-964864431C3D}" type="presParOf" srcId="{DBDF3391-BC5B-4FC2-92FC-BB52182CFFA5}" destId="{D5026BDA-EE3A-4F7F-8F33-313E7C8A14A0}" srcOrd="0" destOrd="0" presId="urn:microsoft.com/office/officeart/2008/layout/LinedList"/>
    <dgm:cxn modelId="{EE4A40F1-837D-41F3-9F19-B171690DC834}" type="presParOf" srcId="{DBDF3391-BC5B-4FC2-92FC-BB52182CFFA5}" destId="{828EABE0-6250-4D75-B8CB-0D6410C72874}" srcOrd="1" destOrd="0" presId="urn:microsoft.com/office/officeart/2008/layout/LinedList"/>
    <dgm:cxn modelId="{9456E55E-104C-43E7-802F-8E976027CF8F}" type="presParOf" srcId="{828EABE0-6250-4D75-B8CB-0D6410C72874}" destId="{5650028E-9EC1-4105-9DF4-D401A4FA2A99}" srcOrd="0" destOrd="0" presId="urn:microsoft.com/office/officeart/2008/layout/LinedList"/>
    <dgm:cxn modelId="{197FB1B1-31B4-4AC9-BFAC-1289AEB15DF5}" type="presParOf" srcId="{828EABE0-6250-4D75-B8CB-0D6410C72874}" destId="{67C3A328-5FD8-4F93-8431-A14963534283}" srcOrd="1" destOrd="0" presId="urn:microsoft.com/office/officeart/2008/layout/LinedList"/>
    <dgm:cxn modelId="{69400C0F-0E8E-4615-924D-647AEC2D85A5}" type="presParOf" srcId="{67C3A328-5FD8-4F93-8431-A14963534283}" destId="{ECAF70C2-C782-4D18-9FAA-B09CBD9DD811}" srcOrd="0" destOrd="0" presId="urn:microsoft.com/office/officeart/2008/layout/LinedList"/>
    <dgm:cxn modelId="{12E30047-D0FC-4A24-9EB6-D21E43385C7E}" type="presParOf" srcId="{67C3A328-5FD8-4F93-8431-A14963534283}" destId="{5BB7B962-ED98-417F-B9D4-0B29EE239D80}" srcOrd="1" destOrd="0" presId="urn:microsoft.com/office/officeart/2008/layout/LinedList"/>
    <dgm:cxn modelId="{92102E73-1172-45FC-916D-DDFA0DB02088}" type="presParOf" srcId="{67C3A328-5FD8-4F93-8431-A14963534283}" destId="{B1CF0750-F7A3-4BC6-84EB-A555063B7091}" srcOrd="2" destOrd="0" presId="urn:microsoft.com/office/officeart/2008/layout/LinedList"/>
    <dgm:cxn modelId="{057B3EB0-A185-4207-A686-B27CC2424E2E}" type="presParOf" srcId="{828EABE0-6250-4D75-B8CB-0D6410C72874}" destId="{5890E4EB-962D-4821-822C-5FB539AFE66B}" srcOrd="2" destOrd="0" presId="urn:microsoft.com/office/officeart/2008/layout/LinedList"/>
    <dgm:cxn modelId="{786014F2-14E3-4A93-ABE2-72BE18660BA6}" type="presParOf" srcId="{828EABE0-6250-4D75-B8CB-0D6410C72874}" destId="{E2911CCC-D95B-4757-A446-23D0D1886484}" srcOrd="3" destOrd="0" presId="urn:microsoft.com/office/officeart/2008/layout/LinedList"/>
    <dgm:cxn modelId="{D98076A7-2B1B-4276-ACCE-E19F6AB54F86}" type="presParOf" srcId="{828EABE0-6250-4D75-B8CB-0D6410C72874}" destId="{772E3BF1-4B5A-45D5-948E-2F9139C4FD2B}" srcOrd="4" destOrd="0" presId="urn:microsoft.com/office/officeart/2008/layout/LinedList"/>
    <dgm:cxn modelId="{F2F3C46C-1FAD-4ACB-87A8-A13F4D0E91C0}" type="presParOf" srcId="{772E3BF1-4B5A-45D5-948E-2F9139C4FD2B}" destId="{9D69E4FC-8F72-45EA-87C3-83CD5827311F}" srcOrd="0" destOrd="0" presId="urn:microsoft.com/office/officeart/2008/layout/LinedList"/>
    <dgm:cxn modelId="{CE03C69C-5CA8-4735-9B90-83544EDE91C7}" type="presParOf" srcId="{772E3BF1-4B5A-45D5-948E-2F9139C4FD2B}" destId="{4EBE2FC9-BECA-44EB-87A2-0EF15A80B316}" srcOrd="1" destOrd="0" presId="urn:microsoft.com/office/officeart/2008/layout/LinedList"/>
    <dgm:cxn modelId="{5DEE1161-F711-4B30-9009-A520219350A5}" type="presParOf" srcId="{772E3BF1-4B5A-45D5-948E-2F9139C4FD2B}" destId="{BE25F9A8-EE98-4E43-899D-3114AB8EF077}" srcOrd="2" destOrd="0" presId="urn:microsoft.com/office/officeart/2008/layout/LinedList"/>
    <dgm:cxn modelId="{11F200AD-D0A3-4754-B6A8-91481DFACA15}" type="presParOf" srcId="{828EABE0-6250-4D75-B8CB-0D6410C72874}" destId="{8C666534-D4C1-4768-92CE-D80FF6E293E8}" srcOrd="5" destOrd="0" presId="urn:microsoft.com/office/officeart/2008/layout/LinedList"/>
    <dgm:cxn modelId="{BDAA9A3D-DACD-451B-9B87-EEA9483B4D35}" type="presParOf" srcId="{828EABE0-6250-4D75-B8CB-0D6410C72874}" destId="{F0373CFC-4D72-4BD7-B8E2-C015BC81C637}"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982E6-A9F8-4E26-B43E-FC6E66AE9412}">
      <dsp:nvSpPr>
        <dsp:cNvPr id="0" name=""/>
        <dsp:cNvSpPr/>
      </dsp:nvSpPr>
      <dsp:spPr>
        <a:xfrm>
          <a:off x="0" y="0"/>
          <a:ext cx="6558338" cy="0"/>
        </a:xfrm>
        <a:prstGeom prst="line">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A790E-84B6-469D-B82E-42F6CADCB291}">
      <dsp:nvSpPr>
        <dsp:cNvPr id="0" name=""/>
        <dsp:cNvSpPr/>
      </dsp:nvSpPr>
      <dsp:spPr>
        <a:xfrm>
          <a:off x="0" y="959"/>
          <a:ext cx="1311667" cy="182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a:t>Dealership Enquiry</a:t>
          </a:r>
        </a:p>
      </dsp:txBody>
      <dsp:txXfrm>
        <a:off x="0" y="959"/>
        <a:ext cx="1311667" cy="1827758"/>
      </dsp:txXfrm>
    </dsp:sp>
    <dsp:sp modelId="{265F4A9C-01A0-49DA-8F2F-B59C9FB75870}">
      <dsp:nvSpPr>
        <dsp:cNvPr id="0" name=""/>
        <dsp:cNvSpPr/>
      </dsp:nvSpPr>
      <dsp:spPr>
        <a:xfrm>
          <a:off x="1410042" y="36710"/>
          <a:ext cx="5148295" cy="715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100000"/>
            </a:lnSpc>
            <a:spcBef>
              <a:spcPct val="0"/>
            </a:spcBef>
            <a:spcAft>
              <a:spcPct val="35000"/>
            </a:spcAft>
          </a:pPr>
          <a:r>
            <a:rPr lang="en-US" sz="1200" b="1" kern="1200" dirty="0">
              <a:latin typeface="Calibri" panose="020F0502020204030204" pitchFamily="34" charset="0"/>
              <a:cs typeface="Calibri" panose="020F0502020204030204" pitchFamily="34" charset="0"/>
            </a:rPr>
            <a:t>Call/</a:t>
          </a:r>
          <a:r>
            <a:rPr lang="en-US" sz="1200" b="1" kern="1200" dirty="0" err="1">
              <a:latin typeface="Calibri" panose="020F0502020204030204" pitchFamily="34" charset="0"/>
              <a:cs typeface="Calibri" panose="020F0502020204030204" pitchFamily="34" charset="0"/>
            </a:rPr>
            <a:t>Whatsapp</a:t>
          </a:r>
          <a:r>
            <a:rPr lang="en-US" sz="1200" b="1" kern="1200" dirty="0">
              <a:latin typeface="Calibri" panose="020F0502020204030204" pitchFamily="34" charset="0"/>
              <a:cs typeface="Calibri" panose="020F0502020204030204" pitchFamily="34" charset="0"/>
            </a:rPr>
            <a:t>:</a:t>
          </a:r>
          <a:r>
            <a:rPr lang="en-US" sz="1200" kern="1200" dirty="0">
              <a:latin typeface="Calibri" panose="020F0502020204030204" pitchFamily="34" charset="0"/>
              <a:cs typeface="Calibri" panose="020F0502020204030204" pitchFamily="34" charset="0"/>
            </a:rPr>
            <a:t> </a:t>
          </a:r>
          <a:br>
            <a:rPr lang="en-US" sz="1200" kern="1200" dirty="0">
              <a:latin typeface="Calibri" panose="020F0502020204030204" pitchFamily="34" charset="0"/>
              <a:cs typeface="Calibri" panose="020F0502020204030204" pitchFamily="34" charset="0"/>
            </a:rPr>
          </a:br>
          <a:r>
            <a:rPr lang="en-US" sz="1200" kern="1200" dirty="0">
              <a:latin typeface="Calibri" panose="020F0502020204030204" pitchFamily="34" charset="0"/>
              <a:cs typeface="Calibri" panose="020F0502020204030204" pitchFamily="34" charset="0"/>
            </a:rPr>
            <a:t>+</a:t>
          </a:r>
          <a:r>
            <a:rPr lang="en-US" sz="1200" b="1" kern="1200" dirty="0" smtClean="0">
              <a:latin typeface="Calibri" panose="020F0502020204030204" pitchFamily="34" charset="0"/>
              <a:cs typeface="Calibri" panose="020F0502020204030204" pitchFamily="34" charset="0"/>
            </a:rPr>
            <a:t>91-9810533544 </a:t>
          </a:r>
          <a:r>
            <a:rPr lang="en-US" sz="1200" kern="1200" dirty="0" smtClean="0">
              <a:latin typeface="Calibri" panose="020F0502020204030204" pitchFamily="34" charset="0"/>
              <a:cs typeface="Calibri" panose="020F0502020204030204" pitchFamily="34" charset="0"/>
            </a:rPr>
            <a:t> </a:t>
          </a:r>
          <a:r>
            <a:rPr lang="en-US" sz="1200" kern="1200" dirty="0">
              <a:latin typeface="Calibri" panose="020F0502020204030204" pitchFamily="34" charset="0"/>
              <a:cs typeface="Calibri" panose="020F0502020204030204" pitchFamily="34" charset="0"/>
            </a:rPr>
            <a:t>(Mr. </a:t>
          </a:r>
          <a:r>
            <a:rPr lang="en-US" sz="1200" kern="1200" dirty="0" err="1" smtClean="0">
              <a:latin typeface="Calibri" panose="020F0502020204030204" pitchFamily="34" charset="0"/>
              <a:cs typeface="Calibri" panose="020F0502020204030204" pitchFamily="34" charset="0"/>
            </a:rPr>
            <a:t>Mohit</a:t>
          </a:r>
          <a:r>
            <a:rPr lang="en-US" sz="1200" kern="1200" dirty="0" smtClean="0">
              <a:latin typeface="Calibri" panose="020F0502020204030204" pitchFamily="34" charset="0"/>
              <a:cs typeface="Calibri" panose="020F0502020204030204" pitchFamily="34" charset="0"/>
            </a:rPr>
            <a:t> </a:t>
          </a:r>
          <a:r>
            <a:rPr lang="en-US" sz="1200" kern="1200" dirty="0" err="1" smtClean="0">
              <a:latin typeface="Calibri" panose="020F0502020204030204" pitchFamily="34" charset="0"/>
              <a:cs typeface="Calibri" panose="020F0502020204030204" pitchFamily="34" charset="0"/>
            </a:rPr>
            <a:t>Juneja</a:t>
          </a:r>
          <a:r>
            <a:rPr lang="en-US" sz="1200" kern="1200" dirty="0" smtClean="0">
              <a:latin typeface="Calibri" panose="020F0502020204030204" pitchFamily="34" charset="0"/>
              <a:cs typeface="Calibri" panose="020F0502020204030204" pitchFamily="34" charset="0"/>
            </a:rPr>
            <a:t>- MD)</a:t>
          </a:r>
          <a:r>
            <a:rPr lang="en-US" sz="1200" kern="1200" dirty="0">
              <a:latin typeface="Calibri" panose="020F0502020204030204" pitchFamily="34" charset="0"/>
              <a:cs typeface="Calibri" panose="020F0502020204030204" pitchFamily="34" charset="0"/>
            </a:rPr>
            <a:t/>
          </a:r>
          <a:br>
            <a:rPr lang="en-US" sz="1200" kern="1200" dirty="0">
              <a:latin typeface="Calibri" panose="020F0502020204030204" pitchFamily="34" charset="0"/>
              <a:cs typeface="Calibri" panose="020F0502020204030204" pitchFamily="34" charset="0"/>
            </a:rPr>
          </a:br>
          <a:r>
            <a:rPr lang="en-US" sz="1200" kern="1200" dirty="0">
              <a:latin typeface="Calibri" panose="020F0502020204030204" pitchFamily="34" charset="0"/>
              <a:cs typeface="Calibri" panose="020F0502020204030204" pitchFamily="34" charset="0"/>
            </a:rPr>
            <a:t>+</a:t>
          </a:r>
          <a:r>
            <a:rPr lang="en-US" sz="1200" b="1" kern="1200" dirty="0" smtClean="0">
              <a:latin typeface="Calibri" panose="020F0502020204030204" pitchFamily="34" charset="0"/>
              <a:cs typeface="Calibri" panose="020F0502020204030204" pitchFamily="34" charset="0"/>
            </a:rPr>
            <a:t>91-9810120083 </a:t>
          </a:r>
          <a:r>
            <a:rPr lang="en-US" sz="1200" kern="1200" dirty="0" smtClean="0">
              <a:latin typeface="Calibri" panose="020F0502020204030204" pitchFamily="34" charset="0"/>
              <a:cs typeface="Calibri" panose="020F0502020204030204" pitchFamily="34" charset="0"/>
            </a:rPr>
            <a:t>(Mr</a:t>
          </a:r>
          <a:r>
            <a:rPr lang="en-US" sz="1200" kern="1200" dirty="0">
              <a:latin typeface="Calibri" panose="020F0502020204030204" pitchFamily="34" charset="0"/>
              <a:cs typeface="Calibri" panose="020F0502020204030204" pitchFamily="34" charset="0"/>
            </a:rPr>
            <a:t>. </a:t>
          </a:r>
          <a:r>
            <a:rPr lang="en-US" sz="1200" kern="1200" dirty="0" err="1" smtClean="0">
              <a:latin typeface="Calibri" panose="020F0502020204030204" pitchFamily="34" charset="0"/>
              <a:cs typeface="Calibri" panose="020F0502020204030204" pitchFamily="34" charset="0"/>
            </a:rPr>
            <a:t>Vikas</a:t>
          </a:r>
          <a:r>
            <a:rPr lang="en-US" sz="1200" kern="1200" dirty="0" smtClean="0">
              <a:latin typeface="Calibri" panose="020F0502020204030204" pitchFamily="34" charset="0"/>
              <a:cs typeface="Calibri" panose="020F0502020204030204" pitchFamily="34" charset="0"/>
            </a:rPr>
            <a:t> Sharma - CEO)</a:t>
          </a:r>
          <a:r>
            <a:rPr lang="en-US" sz="1200" kern="1200" dirty="0">
              <a:latin typeface="Calibri" panose="020F0502020204030204" pitchFamily="34" charset="0"/>
              <a:cs typeface="Calibri" panose="020F0502020204030204" pitchFamily="34" charset="0"/>
            </a:rPr>
            <a:t/>
          </a:r>
          <a:br>
            <a:rPr lang="en-US" sz="1200" kern="1200" dirty="0">
              <a:latin typeface="Calibri" panose="020F0502020204030204" pitchFamily="34" charset="0"/>
              <a:cs typeface="Calibri" panose="020F0502020204030204" pitchFamily="34" charset="0"/>
            </a:rPr>
          </a:br>
          <a:r>
            <a:rPr lang="en-US" sz="1200" b="1" kern="1200" dirty="0">
              <a:latin typeface="Calibri" panose="020F0502020204030204" pitchFamily="34" charset="0"/>
              <a:cs typeface="Calibri" panose="020F0502020204030204" pitchFamily="34" charset="0"/>
            </a:rPr>
            <a:t>+91-9310108486</a:t>
          </a:r>
          <a:r>
            <a:rPr lang="en-US" sz="1200" kern="1200" dirty="0">
              <a:latin typeface="Calibri" panose="020F0502020204030204" pitchFamily="34" charset="0"/>
              <a:cs typeface="Calibri" panose="020F0502020204030204" pitchFamily="34" charset="0"/>
            </a:rPr>
            <a:t> (Mr. Nikhil </a:t>
          </a:r>
          <a:r>
            <a:rPr lang="en-US" sz="1200" kern="1200" dirty="0" err="1">
              <a:latin typeface="Calibri" panose="020F0502020204030204" pitchFamily="34" charset="0"/>
              <a:cs typeface="Calibri" panose="020F0502020204030204" pitchFamily="34" charset="0"/>
            </a:rPr>
            <a:t>Handa</a:t>
          </a:r>
          <a:r>
            <a:rPr lang="en-US" sz="1200" kern="1200" dirty="0">
              <a:latin typeface="Calibri" panose="020F0502020204030204" pitchFamily="34" charset="0"/>
              <a:cs typeface="Calibri" panose="020F0502020204030204" pitchFamily="34" charset="0"/>
            </a:rPr>
            <a:t>- Business Head (INDIA)</a:t>
          </a:r>
        </a:p>
      </dsp:txBody>
      <dsp:txXfrm>
        <a:off x="1410042" y="36710"/>
        <a:ext cx="5148295" cy="715031"/>
      </dsp:txXfrm>
    </dsp:sp>
    <dsp:sp modelId="{96691EEF-5796-49BD-BE05-FCC12595C41A}">
      <dsp:nvSpPr>
        <dsp:cNvPr id="0" name=""/>
        <dsp:cNvSpPr/>
      </dsp:nvSpPr>
      <dsp:spPr>
        <a:xfrm>
          <a:off x="1311667" y="899173"/>
          <a:ext cx="5246670" cy="0"/>
        </a:xfrm>
        <a:prstGeom prst="line">
          <a:avLst/>
        </a:prstGeom>
        <a:solidFill>
          <a:schemeClr val="accent1">
            <a:hueOff val="0"/>
            <a:satOff val="0"/>
            <a:lumOff val="0"/>
            <a:alphaOff val="0"/>
          </a:schemeClr>
        </a:solidFill>
        <a:ln w="400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DAABB3-3A14-4AB0-A9C5-D3390A8D1AAD}">
      <dsp:nvSpPr>
        <dsp:cNvPr id="0" name=""/>
        <dsp:cNvSpPr/>
      </dsp:nvSpPr>
      <dsp:spPr>
        <a:xfrm>
          <a:off x="1410042" y="955912"/>
          <a:ext cx="5148295" cy="715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100000"/>
            </a:lnSpc>
            <a:spcBef>
              <a:spcPct val="0"/>
            </a:spcBef>
            <a:spcAft>
              <a:spcPct val="35000"/>
            </a:spcAft>
          </a:pPr>
          <a:r>
            <a:rPr lang="en-US" sz="1200" b="1" kern="1200" dirty="0">
              <a:latin typeface="Calibri" panose="020F0502020204030204" pitchFamily="34" charset="0"/>
              <a:cs typeface="Calibri" panose="020F0502020204030204" pitchFamily="34" charset="0"/>
            </a:rPr>
            <a:t>Mail</a:t>
          </a:r>
          <a:r>
            <a:rPr lang="en-US" sz="1200" kern="1200" dirty="0">
              <a:latin typeface="Calibri" panose="020F0502020204030204" pitchFamily="34" charset="0"/>
              <a:cs typeface="Calibri" panose="020F0502020204030204" pitchFamily="34" charset="0"/>
            </a:rPr>
            <a:t>:</a:t>
          </a:r>
          <a:br>
            <a:rPr lang="en-US" sz="1200" kern="1200" dirty="0">
              <a:latin typeface="Calibri" panose="020F0502020204030204" pitchFamily="34" charset="0"/>
              <a:cs typeface="Calibri" panose="020F0502020204030204" pitchFamily="34" charset="0"/>
            </a:rPr>
          </a:br>
          <a:endParaRPr lang="en-US" sz="1200" b="1" kern="1200" dirty="0">
            <a:latin typeface="Calibri" panose="020F0502020204030204" pitchFamily="34" charset="0"/>
            <a:cs typeface="Calibri" panose="020F0502020204030204" pitchFamily="34" charset="0"/>
          </a:endParaRPr>
        </a:p>
      </dsp:txBody>
      <dsp:txXfrm>
        <a:off x="1410042" y="955912"/>
        <a:ext cx="5148295" cy="715031"/>
      </dsp:txXfrm>
    </dsp:sp>
    <dsp:sp modelId="{8DEF68C7-2AEC-48DF-BB0D-7EE53A481A4A}">
      <dsp:nvSpPr>
        <dsp:cNvPr id="0" name=""/>
        <dsp:cNvSpPr/>
      </dsp:nvSpPr>
      <dsp:spPr>
        <a:xfrm>
          <a:off x="1311667" y="1590141"/>
          <a:ext cx="5246670" cy="0"/>
        </a:xfrm>
        <a:prstGeom prst="line">
          <a:avLst/>
        </a:prstGeom>
        <a:solidFill>
          <a:schemeClr val="accent1">
            <a:hueOff val="0"/>
            <a:satOff val="0"/>
            <a:lumOff val="0"/>
            <a:alphaOff val="0"/>
          </a:schemeClr>
        </a:solidFill>
        <a:ln w="400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584835-3281-4719-B220-54C9D6011075}">
      <dsp:nvSpPr>
        <dsp:cNvPr id="0" name=""/>
        <dsp:cNvSpPr/>
      </dsp:nvSpPr>
      <dsp:spPr>
        <a:xfrm>
          <a:off x="1410042" y="1651881"/>
          <a:ext cx="5148295" cy="715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100000"/>
            </a:lnSpc>
            <a:spcBef>
              <a:spcPct val="0"/>
            </a:spcBef>
            <a:spcAft>
              <a:spcPct val="35000"/>
            </a:spcAft>
          </a:pPr>
          <a:r>
            <a:rPr lang="en-US" sz="1200" b="1" kern="1200" dirty="0">
              <a:latin typeface="Calibri" panose="020F0502020204030204" pitchFamily="34" charset="0"/>
              <a:cs typeface="Calibri" panose="020F0502020204030204" pitchFamily="34" charset="0"/>
            </a:rPr>
            <a:t>Website:</a:t>
          </a:r>
          <a:br>
            <a:rPr lang="en-US" sz="1200" b="1" kern="1200" dirty="0">
              <a:latin typeface="Calibri" panose="020F0502020204030204" pitchFamily="34" charset="0"/>
              <a:cs typeface="Calibri" panose="020F0502020204030204" pitchFamily="34" charset="0"/>
            </a:rPr>
          </a:br>
          <a:r>
            <a:rPr lang="en-US" sz="1200" b="1" kern="1200" dirty="0">
              <a:latin typeface="Calibri" panose="020F0502020204030204" pitchFamily="34" charset="0"/>
              <a:cs typeface="Calibri" panose="020F0502020204030204" pitchFamily="34" charset="0"/>
            </a:rPr>
            <a:t>www.evauto.co.in</a:t>
          </a:r>
          <a:br>
            <a:rPr lang="en-US" sz="1200" b="1" kern="1200" dirty="0">
              <a:latin typeface="Calibri" panose="020F0502020204030204" pitchFamily="34" charset="0"/>
              <a:cs typeface="Calibri" panose="020F0502020204030204" pitchFamily="34" charset="0"/>
            </a:rPr>
          </a:br>
          <a:r>
            <a:rPr lang="en-US" sz="1200" b="1" kern="1200" dirty="0">
              <a:latin typeface="Calibri" panose="020F0502020204030204" pitchFamily="34" charset="0"/>
              <a:cs typeface="Calibri" panose="020F0502020204030204" pitchFamily="34" charset="0"/>
            </a:rPr>
            <a:t>www.elesco.co.in</a:t>
          </a:r>
        </a:p>
      </dsp:txBody>
      <dsp:txXfrm>
        <a:off x="1410042" y="1651881"/>
        <a:ext cx="5148295" cy="715031"/>
      </dsp:txXfrm>
    </dsp:sp>
    <dsp:sp modelId="{A177E1D8-D07B-4CF6-9539-56D5981B0556}">
      <dsp:nvSpPr>
        <dsp:cNvPr id="0" name=""/>
        <dsp:cNvSpPr/>
      </dsp:nvSpPr>
      <dsp:spPr>
        <a:xfrm>
          <a:off x="1311667" y="2279485"/>
          <a:ext cx="5246670" cy="0"/>
        </a:xfrm>
        <a:prstGeom prst="line">
          <a:avLst/>
        </a:prstGeom>
        <a:solidFill>
          <a:schemeClr val="accent1">
            <a:hueOff val="0"/>
            <a:satOff val="0"/>
            <a:lumOff val="0"/>
            <a:alphaOff val="0"/>
          </a:schemeClr>
        </a:solidFill>
        <a:ln w="400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18B5D6-89EB-4FF5-8240-25C1FCD3AFE1}">
      <dsp:nvSpPr>
        <dsp:cNvPr id="0" name=""/>
        <dsp:cNvSpPr/>
      </dsp:nvSpPr>
      <dsp:spPr>
        <a:xfrm>
          <a:off x="0" y="2279483"/>
          <a:ext cx="6558338" cy="0"/>
        </a:xfrm>
        <a:prstGeom prst="line">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026BDA-EE3A-4F7F-8F33-313E7C8A14A0}">
      <dsp:nvSpPr>
        <dsp:cNvPr id="0" name=""/>
        <dsp:cNvSpPr/>
      </dsp:nvSpPr>
      <dsp:spPr>
        <a:xfrm>
          <a:off x="0" y="2426553"/>
          <a:ext cx="1311667" cy="1495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b="1" kern="1200" dirty="0"/>
            <a:t>For Bank and Finance Tie-Up (Only banks and NBFCs officials)</a:t>
          </a:r>
        </a:p>
      </dsp:txBody>
      <dsp:txXfrm>
        <a:off x="0" y="2426553"/>
        <a:ext cx="1311667" cy="1495022"/>
      </dsp:txXfrm>
    </dsp:sp>
    <dsp:sp modelId="{5BB7B962-ED98-417F-B9D4-0B29EE239D80}">
      <dsp:nvSpPr>
        <dsp:cNvPr id="0" name=""/>
        <dsp:cNvSpPr/>
      </dsp:nvSpPr>
      <dsp:spPr>
        <a:xfrm>
          <a:off x="1410042" y="2390584"/>
          <a:ext cx="5148295" cy="825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100000"/>
            </a:lnSpc>
            <a:spcBef>
              <a:spcPct val="0"/>
            </a:spcBef>
            <a:spcAft>
              <a:spcPct val="35000"/>
            </a:spcAft>
          </a:pPr>
          <a:r>
            <a:rPr lang="en-US" sz="1200" b="1" kern="1200" dirty="0">
              <a:latin typeface="Calibri" panose="020F0502020204030204" pitchFamily="34" charset="0"/>
              <a:cs typeface="Calibri" panose="020F0502020204030204" pitchFamily="34" charset="0"/>
            </a:rPr>
            <a:t>Call/</a:t>
          </a:r>
          <a:r>
            <a:rPr lang="en-US" sz="1200" b="1" kern="1200" dirty="0" err="1">
              <a:latin typeface="Calibri" panose="020F0502020204030204" pitchFamily="34" charset="0"/>
              <a:cs typeface="Calibri" panose="020F0502020204030204" pitchFamily="34" charset="0"/>
            </a:rPr>
            <a:t>Whatsapp</a:t>
          </a:r>
          <a:r>
            <a:rPr lang="en-US" sz="1200" b="1" kern="1200" dirty="0">
              <a:latin typeface="Calibri" panose="020F0502020204030204" pitchFamily="34" charset="0"/>
              <a:cs typeface="Calibri" panose="020F0502020204030204" pitchFamily="34" charset="0"/>
            </a:rPr>
            <a:t>:</a:t>
          </a:r>
          <a:r>
            <a:rPr lang="en-US" sz="1200" kern="1200" dirty="0">
              <a:latin typeface="Calibri" panose="020F0502020204030204" pitchFamily="34" charset="0"/>
              <a:cs typeface="Calibri" panose="020F0502020204030204" pitchFamily="34" charset="0"/>
            </a:rPr>
            <a:t/>
          </a:r>
          <a:br>
            <a:rPr lang="en-US" sz="1200" kern="1200" dirty="0">
              <a:latin typeface="Calibri" panose="020F0502020204030204" pitchFamily="34" charset="0"/>
              <a:cs typeface="Calibri" panose="020F0502020204030204" pitchFamily="34" charset="0"/>
            </a:rPr>
          </a:br>
          <a:r>
            <a:rPr lang="en-US" sz="1200" kern="1200" dirty="0" smtClean="0">
              <a:latin typeface="Calibri" panose="020F0502020204030204" pitchFamily="34" charset="0"/>
              <a:cs typeface="Calibri" panose="020F0502020204030204" pitchFamily="34" charset="0"/>
            </a:rPr>
            <a:t>+</a:t>
          </a:r>
          <a:r>
            <a:rPr lang="en-US" sz="1200" b="1" kern="1200" dirty="0" smtClean="0">
              <a:latin typeface="Calibri" panose="020F0502020204030204" pitchFamily="34" charset="0"/>
              <a:cs typeface="Calibri" panose="020F0502020204030204" pitchFamily="34" charset="0"/>
            </a:rPr>
            <a:t>91-9810533544 </a:t>
          </a:r>
          <a:r>
            <a:rPr lang="en-US" sz="1200" kern="1200" dirty="0" smtClean="0">
              <a:latin typeface="Calibri" panose="020F0502020204030204" pitchFamily="34" charset="0"/>
              <a:cs typeface="Calibri" panose="020F0502020204030204" pitchFamily="34" charset="0"/>
            </a:rPr>
            <a:t> (Mr. </a:t>
          </a:r>
          <a:r>
            <a:rPr lang="en-US" sz="1200" kern="1200" dirty="0" err="1" smtClean="0">
              <a:latin typeface="Calibri" panose="020F0502020204030204" pitchFamily="34" charset="0"/>
              <a:cs typeface="Calibri" panose="020F0502020204030204" pitchFamily="34" charset="0"/>
            </a:rPr>
            <a:t>Mohit</a:t>
          </a:r>
          <a:r>
            <a:rPr lang="en-US" sz="1200" kern="1200" dirty="0" smtClean="0">
              <a:latin typeface="Calibri" panose="020F0502020204030204" pitchFamily="34" charset="0"/>
              <a:cs typeface="Calibri" panose="020F0502020204030204" pitchFamily="34" charset="0"/>
            </a:rPr>
            <a:t> </a:t>
          </a:r>
          <a:r>
            <a:rPr lang="en-US" sz="1200" kern="1200" dirty="0" err="1" smtClean="0">
              <a:latin typeface="Calibri" panose="020F0502020204030204" pitchFamily="34" charset="0"/>
              <a:cs typeface="Calibri" panose="020F0502020204030204" pitchFamily="34" charset="0"/>
            </a:rPr>
            <a:t>Juneja</a:t>
          </a:r>
          <a:r>
            <a:rPr lang="en-US" sz="1200" kern="1200" dirty="0" smtClean="0">
              <a:latin typeface="Calibri" panose="020F0502020204030204" pitchFamily="34" charset="0"/>
              <a:cs typeface="Calibri" panose="020F0502020204030204" pitchFamily="34" charset="0"/>
            </a:rPr>
            <a:t>- MD)</a:t>
          </a:r>
          <a:br>
            <a:rPr lang="en-US" sz="1200" kern="1200" dirty="0" smtClean="0">
              <a:latin typeface="Calibri" panose="020F0502020204030204" pitchFamily="34" charset="0"/>
              <a:cs typeface="Calibri" panose="020F0502020204030204" pitchFamily="34" charset="0"/>
            </a:rPr>
          </a:br>
          <a:r>
            <a:rPr lang="en-US" sz="1200" kern="1200" dirty="0" smtClean="0">
              <a:latin typeface="Calibri" panose="020F0502020204030204" pitchFamily="34" charset="0"/>
              <a:cs typeface="Calibri" panose="020F0502020204030204" pitchFamily="34" charset="0"/>
            </a:rPr>
            <a:t>+</a:t>
          </a:r>
          <a:r>
            <a:rPr lang="en-US" sz="1200" b="1" kern="1200" dirty="0" smtClean="0">
              <a:latin typeface="Calibri" panose="020F0502020204030204" pitchFamily="34" charset="0"/>
              <a:cs typeface="Calibri" panose="020F0502020204030204" pitchFamily="34" charset="0"/>
            </a:rPr>
            <a:t>91-9810120083 </a:t>
          </a:r>
          <a:r>
            <a:rPr lang="en-US" sz="1200" kern="1200" dirty="0" smtClean="0">
              <a:latin typeface="Calibri" panose="020F0502020204030204" pitchFamily="34" charset="0"/>
              <a:cs typeface="Calibri" panose="020F0502020204030204" pitchFamily="34" charset="0"/>
            </a:rPr>
            <a:t>(Mr. </a:t>
          </a:r>
          <a:r>
            <a:rPr lang="en-US" sz="1200" kern="1200" dirty="0" err="1" smtClean="0">
              <a:latin typeface="Calibri" panose="020F0502020204030204" pitchFamily="34" charset="0"/>
              <a:cs typeface="Calibri" panose="020F0502020204030204" pitchFamily="34" charset="0"/>
            </a:rPr>
            <a:t>Vikas</a:t>
          </a:r>
          <a:r>
            <a:rPr lang="en-US" sz="1200" kern="1200" dirty="0" smtClean="0">
              <a:latin typeface="Calibri" panose="020F0502020204030204" pitchFamily="34" charset="0"/>
              <a:cs typeface="Calibri" panose="020F0502020204030204" pitchFamily="34" charset="0"/>
            </a:rPr>
            <a:t> Sharma - CEO)</a:t>
          </a:r>
          <a:br>
            <a:rPr lang="en-US" sz="1200" kern="1200" dirty="0" smtClean="0">
              <a:latin typeface="Calibri" panose="020F0502020204030204" pitchFamily="34" charset="0"/>
              <a:cs typeface="Calibri" panose="020F0502020204030204" pitchFamily="34" charset="0"/>
            </a:rPr>
          </a:br>
          <a:endParaRPr lang="en-US" sz="1200" kern="1200" dirty="0">
            <a:latin typeface="Calibri" panose="020F0502020204030204" pitchFamily="34" charset="0"/>
            <a:cs typeface="Calibri" panose="020F0502020204030204" pitchFamily="34" charset="0"/>
          </a:endParaRPr>
        </a:p>
      </dsp:txBody>
      <dsp:txXfrm>
        <a:off x="1410042" y="2390584"/>
        <a:ext cx="5148295" cy="825112"/>
      </dsp:txXfrm>
    </dsp:sp>
    <dsp:sp modelId="{5890E4EB-962D-4821-822C-5FB539AFE66B}">
      <dsp:nvSpPr>
        <dsp:cNvPr id="0" name=""/>
        <dsp:cNvSpPr/>
      </dsp:nvSpPr>
      <dsp:spPr>
        <a:xfrm>
          <a:off x="1311667" y="3269676"/>
          <a:ext cx="5246670" cy="0"/>
        </a:xfrm>
        <a:prstGeom prst="line">
          <a:avLst/>
        </a:prstGeom>
        <a:solidFill>
          <a:schemeClr val="accent1">
            <a:hueOff val="0"/>
            <a:satOff val="0"/>
            <a:lumOff val="0"/>
            <a:alphaOff val="0"/>
          </a:schemeClr>
        </a:solidFill>
        <a:ln w="400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BE2FC9-BECA-44EB-87A2-0EF15A80B316}">
      <dsp:nvSpPr>
        <dsp:cNvPr id="0" name=""/>
        <dsp:cNvSpPr/>
      </dsp:nvSpPr>
      <dsp:spPr>
        <a:xfrm>
          <a:off x="1410042" y="3345706"/>
          <a:ext cx="5148295" cy="659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100000"/>
            </a:lnSpc>
            <a:spcBef>
              <a:spcPct val="0"/>
            </a:spcBef>
            <a:spcAft>
              <a:spcPct val="35000"/>
            </a:spcAft>
          </a:pPr>
          <a:r>
            <a:rPr lang="en-US" sz="1200" b="1" kern="1200" dirty="0">
              <a:latin typeface="Calibri" panose="020F0502020204030204" pitchFamily="34" charset="0"/>
              <a:cs typeface="Calibri" panose="020F0502020204030204" pitchFamily="34" charset="0"/>
            </a:rPr>
            <a:t>Mail::</a:t>
          </a:r>
          <a:br>
            <a:rPr lang="en-US" sz="1200" b="1" kern="1200" dirty="0">
              <a:latin typeface="Calibri" panose="020F0502020204030204" pitchFamily="34" charset="0"/>
              <a:cs typeface="Calibri" panose="020F0502020204030204" pitchFamily="34" charset="0"/>
            </a:rPr>
          </a:br>
          <a:endParaRPr lang="en-US" sz="1200" b="1" kern="1200" dirty="0">
            <a:latin typeface="Calibri" panose="020F0502020204030204" pitchFamily="34" charset="0"/>
            <a:cs typeface="Calibri" panose="020F0502020204030204" pitchFamily="34" charset="0"/>
          </a:endParaRPr>
        </a:p>
      </dsp:txBody>
      <dsp:txXfrm>
        <a:off x="1410042" y="3345706"/>
        <a:ext cx="5148295" cy="659430"/>
      </dsp:txXfrm>
    </dsp:sp>
    <dsp:sp modelId="{8C666534-D4C1-4768-92CE-D80FF6E293E8}">
      <dsp:nvSpPr>
        <dsp:cNvPr id="0" name=""/>
        <dsp:cNvSpPr/>
      </dsp:nvSpPr>
      <dsp:spPr>
        <a:xfrm>
          <a:off x="1311667" y="3844310"/>
          <a:ext cx="5246670" cy="0"/>
        </a:xfrm>
        <a:prstGeom prst="line">
          <a:avLst/>
        </a:prstGeom>
        <a:solidFill>
          <a:schemeClr val="accent1">
            <a:hueOff val="0"/>
            <a:satOff val="0"/>
            <a:lumOff val="0"/>
            <a:alphaOff val="0"/>
          </a:schemeClr>
        </a:solidFill>
        <a:ln w="400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813FE02-C870-4F42-866A-D152DCC41236}" type="datetimeFigureOut">
              <a:rPr lang="en-IN" smtClean="0"/>
              <a:t>02-02-2023</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29F4BFD-12E2-45C8-A0B4-AD3FED2F576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13FE02-C870-4F42-866A-D152DCC41236}" type="datetimeFigureOut">
              <a:rPr lang="en-IN" smtClean="0"/>
              <a:t>02-02-2023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29F4BFD-12E2-45C8-A0B4-AD3FED2F57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813FE02-C870-4F42-866A-D152DCC41236}" type="datetimeFigureOut">
              <a:rPr lang="en-IN" smtClean="0"/>
              <a:t>02-02-2023</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29F4BFD-12E2-45C8-A0B4-AD3FED2F57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13FE02-C870-4F42-866A-D152DCC41236}" type="datetimeFigureOut">
              <a:rPr lang="en-IN" smtClean="0"/>
              <a:t>02-02-2023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29F4BFD-12E2-45C8-A0B4-AD3FED2F576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813FE02-C870-4F42-866A-D152DCC41236}" type="datetimeFigureOut">
              <a:rPr lang="en-IN" smtClean="0"/>
              <a:t>02-02-2023</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29F4BFD-12E2-45C8-A0B4-AD3FED2F576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13FE02-C870-4F42-866A-D152DCC41236}" type="datetimeFigureOut">
              <a:rPr lang="en-IN" smtClean="0"/>
              <a:t>02-02-2023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29F4BFD-12E2-45C8-A0B4-AD3FED2F576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13FE02-C870-4F42-866A-D152DCC41236}" type="datetimeFigureOut">
              <a:rPr lang="en-IN" smtClean="0"/>
              <a:t>02-02-2023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29F4BFD-12E2-45C8-A0B4-AD3FED2F57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813FE02-C870-4F42-866A-D152DCC41236}" type="datetimeFigureOut">
              <a:rPr lang="en-IN" smtClean="0"/>
              <a:t>02-02-2023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29F4BFD-12E2-45C8-A0B4-AD3FED2F57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813FE02-C870-4F42-866A-D152DCC41236}" type="datetimeFigureOut">
              <a:rPr lang="en-IN" smtClean="0"/>
              <a:t>02-02-2023</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729F4BFD-12E2-45C8-A0B4-AD3FED2F57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13FE02-C870-4F42-866A-D152DCC41236}" type="datetimeFigureOut">
              <a:rPr lang="en-IN" smtClean="0"/>
              <a:t>02-02-2023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29F4BFD-12E2-45C8-A0B4-AD3FED2F576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813FE02-C870-4F42-866A-D152DCC41236}" type="datetimeFigureOut">
              <a:rPr lang="en-IN" smtClean="0"/>
              <a:t>02-02-2023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29F4BFD-12E2-45C8-A0B4-AD3FED2F5763}"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813FE02-C870-4F42-866A-D152DCC41236}" type="datetimeFigureOut">
              <a:rPr lang="en-IN" smtClean="0"/>
              <a:t>02-02-2023</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29F4BFD-12E2-45C8-A0B4-AD3FED2F576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800" y="188640"/>
            <a:ext cx="5832648" cy="1944216"/>
          </a:xfrm>
        </p:spPr>
        <p:txBody>
          <a:bodyPr/>
          <a:lstStyle/>
          <a:p>
            <a:pPr algn="l"/>
            <a:r>
              <a:rPr lang="en-IN" dirty="0" smtClean="0"/>
              <a:t>MOVIK</a:t>
            </a:r>
            <a:br>
              <a:rPr lang="en-IN" dirty="0" smtClean="0"/>
            </a:br>
            <a:r>
              <a:rPr lang="en-IN" dirty="0" smtClean="0"/>
              <a:t>INTERNATIONAL</a:t>
            </a:r>
            <a:endParaRPr lang="en-IN" dirty="0"/>
          </a:p>
        </p:txBody>
      </p:sp>
      <p:sp>
        <p:nvSpPr>
          <p:cNvPr id="3" name="Subtitle 2"/>
          <p:cNvSpPr>
            <a:spLocks noGrp="1"/>
          </p:cNvSpPr>
          <p:nvPr>
            <p:ph type="subTitle" idx="1"/>
          </p:nvPr>
        </p:nvSpPr>
        <p:spPr>
          <a:xfrm>
            <a:off x="2771800" y="5301208"/>
            <a:ext cx="4176464" cy="832056"/>
          </a:xfrm>
        </p:spPr>
        <p:txBody>
          <a:bodyPr>
            <a:normAutofit/>
          </a:bodyPr>
          <a:lstStyle/>
          <a:p>
            <a:pPr algn="l"/>
            <a:r>
              <a:rPr lang="en-IN" sz="2400" b="1" dirty="0" smtClean="0">
                <a:solidFill>
                  <a:schemeClr val="bg1">
                    <a:lumMod val="95000"/>
                    <a:lumOff val="5000"/>
                  </a:schemeClr>
                </a:solidFill>
              </a:rPr>
              <a:t>GO GREEN WITH MOVIK</a:t>
            </a:r>
            <a:endParaRPr lang="en-IN" sz="2400" b="1" dirty="0">
              <a:solidFill>
                <a:schemeClr val="bg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12" y="2492896"/>
            <a:ext cx="787938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36912"/>
            <a:ext cx="2381249"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5182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969" y="-128588"/>
            <a:ext cx="4122125" cy="578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7" y="2651510"/>
            <a:ext cx="3973524" cy="550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378768" y="116632"/>
            <a:ext cx="4337248" cy="834368"/>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5600" b="1" kern="120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IN" sz="4000" dirty="0" smtClean="0"/>
              <a:t>Why Us ?</a:t>
            </a:r>
            <a:endParaRPr lang="en-IN" sz="4000" dirty="0"/>
          </a:p>
        </p:txBody>
      </p:sp>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832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378768" y="116632"/>
            <a:ext cx="4337248" cy="834368"/>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5600" b="1" kern="120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IN" sz="4000" dirty="0" smtClean="0"/>
              <a:t>Business Model :</a:t>
            </a:r>
            <a:endParaRPr lang="en-IN" sz="4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1412776"/>
            <a:ext cx="6408712" cy="45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1474201"/>
            <a:ext cx="1327623" cy="1522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2705716"/>
            <a:ext cx="1351182" cy="1549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8" y="3977697"/>
            <a:ext cx="1342256" cy="153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1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a:extLst>
              <a:ext uri="{FF2B5EF4-FFF2-40B4-BE49-F238E27FC236}">
                <a16:creationId xmlns:a16="http://schemas.microsoft.com/office/drawing/2014/main" xmlns="" id="{E10521AB-0B2C-47AA-9043-9E093D015683}"/>
              </a:ext>
            </a:extLst>
          </p:cNvPr>
          <p:cNvGraphicFramePr/>
          <p:nvPr>
            <p:extLst>
              <p:ext uri="{D42A27DB-BD31-4B8C-83A1-F6EECF244321}">
                <p14:modId xmlns:p14="http://schemas.microsoft.com/office/powerpoint/2010/main" val="2021237940"/>
              </p:ext>
            </p:extLst>
          </p:nvPr>
        </p:nvGraphicFramePr>
        <p:xfrm>
          <a:off x="1547664" y="1484784"/>
          <a:ext cx="6558338" cy="4117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4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76672"/>
            <a:ext cx="4237037"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2732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925" y="4149080"/>
            <a:ext cx="6255488" cy="1008112"/>
          </a:xfrm>
        </p:spPr>
        <p:txBody>
          <a:bodyPr/>
          <a:lstStyle/>
          <a:p>
            <a:r>
              <a:rPr lang="en-IN" dirty="0" smtClean="0"/>
              <a:t>MOVIK INTERNATIONAL</a:t>
            </a:r>
            <a:endParaRPr lang="en-IN" dirty="0"/>
          </a:p>
        </p:txBody>
      </p:sp>
      <p:sp>
        <p:nvSpPr>
          <p:cNvPr id="4" name="Text Placeholder 3"/>
          <p:cNvSpPr>
            <a:spLocks noGrp="1"/>
          </p:cNvSpPr>
          <p:nvPr>
            <p:ph type="body" idx="1"/>
          </p:nvPr>
        </p:nvSpPr>
        <p:spPr>
          <a:xfrm>
            <a:off x="1300240" y="4869160"/>
            <a:ext cx="6255488" cy="743507"/>
          </a:xfrm>
        </p:spPr>
        <p:txBody>
          <a:bodyPr/>
          <a:lstStyle/>
          <a:p>
            <a:pPr algn="ctr"/>
            <a:r>
              <a:rPr lang="en-IN" dirty="0" err="1" smtClean="0"/>
              <a:t>Adderss</a:t>
            </a:r>
            <a:r>
              <a:rPr lang="en-IN" dirty="0" smtClean="0"/>
              <a:t> :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93584"/>
            <a:ext cx="6912768" cy="240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209" y="764704"/>
            <a:ext cx="3009935" cy="122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224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3465584" cy="834368"/>
          </a:xfrm>
        </p:spPr>
        <p:txBody>
          <a:bodyPr/>
          <a:lstStyle/>
          <a:p>
            <a:pPr algn="l"/>
            <a:r>
              <a:rPr lang="en-IN" dirty="0" smtClean="0"/>
              <a:t>Mission</a:t>
            </a:r>
            <a:endParaRPr lang="en-IN" dirty="0"/>
          </a:p>
        </p:txBody>
      </p:sp>
      <p:sp>
        <p:nvSpPr>
          <p:cNvPr id="3" name="Text Placeholder 2"/>
          <p:cNvSpPr>
            <a:spLocks noGrp="1"/>
          </p:cNvSpPr>
          <p:nvPr>
            <p:ph type="body" idx="1"/>
          </p:nvPr>
        </p:nvSpPr>
        <p:spPr>
          <a:xfrm>
            <a:off x="323528" y="980728"/>
            <a:ext cx="7772400" cy="3312368"/>
          </a:xfrm>
        </p:spPr>
        <p:txBody>
          <a:bodyPr>
            <a:normAutofit/>
          </a:bodyPr>
          <a:lstStyle/>
          <a:p>
            <a:pPr algn="just"/>
            <a:r>
              <a:rPr lang="en-US" sz="2400" dirty="0">
                <a:latin typeface="Arial Rounded MT Bold" pitchFamily="34" charset="0"/>
              </a:rPr>
              <a:t>To create the most suitable and trustable eco-system of electric vehicles and allied components driving the world’s transition to sustainable energy. To achieve this mission, the company </a:t>
            </a:r>
            <a:r>
              <a:rPr lang="en-US" sz="2400" dirty="0" smtClean="0">
                <a:latin typeface="Arial Rounded MT Bold" pitchFamily="34" charset="0"/>
              </a:rPr>
              <a:t>will </a:t>
            </a:r>
            <a:r>
              <a:rPr lang="en-US" sz="2400" dirty="0">
                <a:latin typeface="Arial Rounded MT Bold" pitchFamily="34" charset="0"/>
              </a:rPr>
              <a:t>focus on research and development of new technologies, partnerships with other companies in the industry, and customer education and outreach programs</a:t>
            </a:r>
            <a:r>
              <a:rPr lang="en-US" dirty="0"/>
              <a:t>.</a:t>
            </a:r>
          </a:p>
          <a:p>
            <a:endParaRPr lang="en-IN" dirty="0"/>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04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8768" y="332656"/>
            <a:ext cx="3465584" cy="834368"/>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5600" b="1" kern="120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IN" sz="4200" dirty="0" smtClean="0"/>
              <a:t>Vision</a:t>
            </a:r>
            <a:endParaRPr lang="en-IN" sz="4200" dirty="0"/>
          </a:p>
        </p:txBody>
      </p:sp>
      <p:sp>
        <p:nvSpPr>
          <p:cNvPr id="5" name="Text Placeholder 2"/>
          <p:cNvSpPr txBox="1">
            <a:spLocks/>
          </p:cNvSpPr>
          <p:nvPr/>
        </p:nvSpPr>
        <p:spPr>
          <a:xfrm>
            <a:off x="306760" y="1196752"/>
            <a:ext cx="7772400" cy="2304256"/>
          </a:xfrm>
          <a:prstGeom prst="rect">
            <a:avLst/>
          </a:prstGeom>
        </p:spPr>
        <p:txBody>
          <a:bodyPr vert="horz" lIns="45720" rIns="45720" anchor="t">
            <a:normAutofit/>
          </a:bodyPr>
          <a:lstStyle>
            <a:lvl1pPr marL="0" indent="0" algn="l" rtl="0" eaLnBrk="1" latinLnBrk="0" hangingPunct="1">
              <a:spcBef>
                <a:spcPct val="20000"/>
              </a:spcBef>
              <a:buClr>
                <a:schemeClr val="accent3"/>
              </a:buClr>
              <a:buSzPct val="95000"/>
              <a:buFont typeface="Wingdings 2"/>
              <a:buNone/>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spcBef>
                <a:spcPts val="0"/>
              </a:spcBef>
              <a:buClrTx/>
              <a:buSzTx/>
              <a:defRPr/>
            </a:pPr>
            <a:endParaRPr lang="en-US" sz="2400" b="1" kern="0" dirty="0">
              <a:solidFill>
                <a:sysClr val="windowText" lastClr="000000"/>
              </a:solidFill>
              <a:effectLst>
                <a:glow rad="101600">
                  <a:prstClr val="white">
                    <a:alpha val="60000"/>
                  </a:prstClr>
                </a:glow>
              </a:effectLst>
            </a:endParaRPr>
          </a:p>
          <a:p>
            <a:endParaRPr lang="en-IN" dirty="0"/>
          </a:p>
        </p:txBody>
      </p:sp>
      <p:sp>
        <p:nvSpPr>
          <p:cNvPr id="6" name="Rectangle 5"/>
          <p:cNvSpPr/>
          <p:nvPr/>
        </p:nvSpPr>
        <p:spPr>
          <a:xfrm>
            <a:off x="179512" y="1167024"/>
            <a:ext cx="7899648" cy="4154984"/>
          </a:xfrm>
          <a:prstGeom prst="rect">
            <a:avLst/>
          </a:prstGeom>
        </p:spPr>
        <p:txBody>
          <a:bodyPr wrap="square">
            <a:spAutoFit/>
          </a:bodyPr>
          <a:lstStyle/>
          <a:p>
            <a:pPr algn="just"/>
            <a:r>
              <a:rPr lang="en-US" sz="2200" dirty="0" smtClean="0">
                <a:latin typeface="Arial Rounded MT Bold" pitchFamily="34" charset="0"/>
              </a:rPr>
              <a:t>To achieve faster and trustable adoption of Electric Vehicles and accelerate world’s transition  to sustainable energy. The mission emphasizes the need for speed and reliability in promoting EV adoption and highlights the importance of sustainability as a key factor in this transition. To achieve this mission, the company focus on developing innovative EV products, increasing access to charging infrastructure, and educating consumers on the benefits of EVs. Additionally, the company will work with governments and other organizations to promote EV policies and initiatives that support the widespread adoption of electric vehicles.</a:t>
            </a:r>
            <a:endParaRPr lang="en-US" sz="2200" dirty="0">
              <a:latin typeface="Arial Rounded MT Bold" pitchFamily="34" charset="0"/>
            </a:endParaRP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080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78768" y="332656"/>
            <a:ext cx="3465584" cy="834368"/>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5600" b="1" kern="120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IN" sz="4000" dirty="0" smtClean="0"/>
              <a:t>About US</a:t>
            </a:r>
            <a:endParaRPr lang="en-IN" sz="4000" dirty="0"/>
          </a:p>
        </p:txBody>
      </p:sp>
      <p:sp>
        <p:nvSpPr>
          <p:cNvPr id="7" name="Text Placeholder 2"/>
          <p:cNvSpPr txBox="1">
            <a:spLocks/>
          </p:cNvSpPr>
          <p:nvPr/>
        </p:nvSpPr>
        <p:spPr>
          <a:xfrm>
            <a:off x="306760" y="1196752"/>
            <a:ext cx="7772400" cy="2304256"/>
          </a:xfrm>
          <a:prstGeom prst="rect">
            <a:avLst/>
          </a:prstGeom>
        </p:spPr>
        <p:txBody>
          <a:bodyPr vert="horz" lIns="45720" rIns="45720" anchor="t">
            <a:normAutofit/>
          </a:bodyPr>
          <a:lstStyle>
            <a:lvl1pPr marL="0" indent="0" algn="l" rtl="0" eaLnBrk="1" latinLnBrk="0" hangingPunct="1">
              <a:spcBef>
                <a:spcPct val="20000"/>
              </a:spcBef>
              <a:buClr>
                <a:schemeClr val="accent3"/>
              </a:buClr>
              <a:buSzPct val="95000"/>
              <a:buFont typeface="Wingdings 2"/>
              <a:buNone/>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spcBef>
                <a:spcPts val="0"/>
              </a:spcBef>
              <a:buClrTx/>
              <a:buSzTx/>
              <a:defRPr/>
            </a:pPr>
            <a:endParaRPr lang="en-US" sz="2400" b="1" kern="0" dirty="0">
              <a:solidFill>
                <a:sysClr val="windowText" lastClr="000000"/>
              </a:solidFill>
              <a:effectLst>
                <a:glow rad="101600">
                  <a:prstClr val="white">
                    <a:alpha val="60000"/>
                  </a:prstClr>
                </a:glow>
              </a:effectLst>
            </a:endParaRPr>
          </a:p>
          <a:p>
            <a:endParaRPr lang="en-IN" dirty="0"/>
          </a:p>
        </p:txBody>
      </p:sp>
      <p:sp>
        <p:nvSpPr>
          <p:cNvPr id="8" name="Rectangle 7"/>
          <p:cNvSpPr/>
          <p:nvPr/>
        </p:nvSpPr>
        <p:spPr>
          <a:xfrm>
            <a:off x="179512" y="1167024"/>
            <a:ext cx="7899648" cy="1569660"/>
          </a:xfrm>
          <a:prstGeom prst="rect">
            <a:avLst/>
          </a:prstGeom>
        </p:spPr>
        <p:txBody>
          <a:bodyPr wrap="square">
            <a:spAutoFit/>
          </a:bodyPr>
          <a:lstStyle/>
          <a:p>
            <a:pPr algn="just"/>
            <a:r>
              <a:rPr lang="en-US" sz="2400" dirty="0" err="1" smtClean="0">
                <a:solidFill>
                  <a:schemeClr val="tx2"/>
                </a:solidFill>
                <a:latin typeface="Arial Rounded MT Bold" pitchFamily="34" charset="0"/>
              </a:rPr>
              <a:t>Mr</a:t>
            </a:r>
            <a:r>
              <a:rPr lang="en-US" sz="2400" dirty="0" smtClean="0">
                <a:solidFill>
                  <a:schemeClr val="tx2"/>
                </a:solidFill>
                <a:latin typeface="Arial Rounded MT Bold" pitchFamily="34" charset="0"/>
              </a:rPr>
              <a:t> </a:t>
            </a:r>
            <a:r>
              <a:rPr lang="en-US" sz="2400" dirty="0" err="1" smtClean="0">
                <a:solidFill>
                  <a:schemeClr val="tx2"/>
                </a:solidFill>
                <a:latin typeface="Arial Rounded MT Bold" pitchFamily="34" charset="0"/>
              </a:rPr>
              <a:t>Mohit</a:t>
            </a:r>
            <a:r>
              <a:rPr lang="en-US" sz="2400" dirty="0" smtClean="0">
                <a:solidFill>
                  <a:schemeClr val="tx2"/>
                </a:solidFill>
                <a:latin typeface="Arial Rounded MT Bold" pitchFamily="34" charset="0"/>
              </a:rPr>
              <a:t> </a:t>
            </a:r>
            <a:r>
              <a:rPr lang="en-US" sz="2400" dirty="0" err="1" smtClean="0">
                <a:solidFill>
                  <a:schemeClr val="tx2"/>
                </a:solidFill>
                <a:latin typeface="Arial Rounded MT Bold" pitchFamily="34" charset="0"/>
              </a:rPr>
              <a:t>Juneja</a:t>
            </a:r>
            <a:r>
              <a:rPr lang="en-US" sz="2400" dirty="0" smtClean="0">
                <a:solidFill>
                  <a:schemeClr val="tx2"/>
                </a:solidFill>
                <a:latin typeface="Arial Rounded MT Bold" pitchFamily="34" charset="0"/>
              </a:rPr>
              <a:t> (Managing Director): </a:t>
            </a:r>
            <a:r>
              <a:rPr lang="en-US" sz="2400" dirty="0" smtClean="0">
                <a:latin typeface="Arial Rounded MT Bold" pitchFamily="34" charset="0"/>
              </a:rPr>
              <a:t>B. Com Graduate with over 30 years of experience in field of Cable TV Manufacturing , Electronics and 14 years of experience in Electric Vehicle Industry</a:t>
            </a:r>
            <a:endParaRPr lang="en-US" sz="2400" dirty="0">
              <a:latin typeface="Arial Rounded MT Bold" pitchFamily="34" charset="0"/>
            </a:endParaRPr>
          </a:p>
        </p:txBody>
      </p:sp>
      <p:sp>
        <p:nvSpPr>
          <p:cNvPr id="9" name="Rectangle 8"/>
          <p:cNvSpPr/>
          <p:nvPr/>
        </p:nvSpPr>
        <p:spPr>
          <a:xfrm>
            <a:off x="179512" y="3068960"/>
            <a:ext cx="7899648" cy="2308324"/>
          </a:xfrm>
          <a:prstGeom prst="rect">
            <a:avLst/>
          </a:prstGeom>
        </p:spPr>
        <p:txBody>
          <a:bodyPr wrap="square">
            <a:spAutoFit/>
          </a:bodyPr>
          <a:lstStyle/>
          <a:p>
            <a:pPr algn="just"/>
            <a:r>
              <a:rPr lang="en-US" sz="2400" dirty="0" err="1" smtClean="0">
                <a:solidFill>
                  <a:schemeClr val="tx2"/>
                </a:solidFill>
                <a:latin typeface="Arial Rounded MT Bold" pitchFamily="34" charset="0"/>
              </a:rPr>
              <a:t>Mr</a:t>
            </a:r>
            <a:r>
              <a:rPr lang="en-US" sz="2400" dirty="0" smtClean="0">
                <a:solidFill>
                  <a:schemeClr val="tx2"/>
                </a:solidFill>
                <a:latin typeface="Arial Rounded MT Bold" pitchFamily="34" charset="0"/>
              </a:rPr>
              <a:t> </a:t>
            </a:r>
            <a:r>
              <a:rPr lang="en-US" sz="2400" dirty="0" err="1" smtClean="0">
                <a:solidFill>
                  <a:schemeClr val="tx2"/>
                </a:solidFill>
                <a:latin typeface="Arial Rounded MT Bold" pitchFamily="34" charset="0"/>
              </a:rPr>
              <a:t>Vikas</a:t>
            </a:r>
            <a:r>
              <a:rPr lang="en-US" sz="2400" dirty="0" smtClean="0">
                <a:solidFill>
                  <a:schemeClr val="tx2"/>
                </a:solidFill>
                <a:latin typeface="Arial Rounded MT Bold" pitchFamily="34" charset="0"/>
              </a:rPr>
              <a:t> Sharma (CEO): </a:t>
            </a:r>
            <a:r>
              <a:rPr lang="en-US" sz="2400" dirty="0" smtClean="0">
                <a:latin typeface="Arial Rounded MT Bold" pitchFamily="34" charset="0"/>
              </a:rPr>
              <a:t>B. Com Graduate with post graduate in Advertising, PR and Journalism having  over 28 years of experience in field of Cable TV , Broadcasting , Broadband and Media Industry with very good understanding of market research and customer behavior</a:t>
            </a:r>
            <a:endParaRPr lang="en-US" sz="2400" dirty="0">
              <a:latin typeface="Arial Rounded MT Bold" pitchFamily="34" charset="0"/>
            </a:endParaRPr>
          </a:p>
        </p:txBody>
      </p:sp>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146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641" y="3068960"/>
            <a:ext cx="1093472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60232" y="2331819"/>
            <a:ext cx="1539204" cy="646331"/>
          </a:xfrm>
          <a:prstGeom prst="rect">
            <a:avLst/>
          </a:prstGeom>
        </p:spPr>
        <p:txBody>
          <a:bodyPr wrap="none">
            <a:spAutoFit/>
          </a:bodyPr>
          <a:lstStyle/>
          <a:p>
            <a:r>
              <a:rPr lang="en-IN" dirty="0" smtClean="0">
                <a:solidFill>
                  <a:srgbClr val="000099"/>
                </a:solidFill>
              </a:rPr>
              <a:t>Eco-Friendly </a:t>
            </a:r>
          </a:p>
          <a:p>
            <a:r>
              <a:rPr lang="en-IN" dirty="0" smtClean="0">
                <a:solidFill>
                  <a:srgbClr val="000099"/>
                </a:solidFill>
              </a:rPr>
              <a:t>Commute</a:t>
            </a:r>
            <a:endParaRPr lang="en-IN" dirty="0">
              <a:solidFill>
                <a:srgbClr val="000099"/>
              </a:solidFill>
            </a:endParaRPr>
          </a:p>
        </p:txBody>
      </p:sp>
      <p:sp>
        <p:nvSpPr>
          <p:cNvPr id="7" name="Title 1"/>
          <p:cNvSpPr>
            <a:spLocks noGrp="1"/>
          </p:cNvSpPr>
          <p:nvPr>
            <p:ph type="title"/>
          </p:nvPr>
        </p:nvSpPr>
        <p:spPr>
          <a:xfrm>
            <a:off x="224098" y="188640"/>
            <a:ext cx="7200800" cy="648072"/>
          </a:xfrm>
        </p:spPr>
        <p:txBody>
          <a:bodyPr>
            <a:normAutofit fontScale="90000"/>
          </a:bodyPr>
          <a:lstStyle/>
          <a:p>
            <a:pPr algn="l"/>
            <a:r>
              <a:rPr lang="en-IN" dirty="0" smtClean="0"/>
              <a:t>Quality service and Trust</a:t>
            </a:r>
            <a:endParaRPr lang="en-IN" dirty="0"/>
          </a:p>
        </p:txBody>
      </p:sp>
      <p:sp>
        <p:nvSpPr>
          <p:cNvPr id="8" name="Text Placeholder 2"/>
          <p:cNvSpPr>
            <a:spLocks noGrp="1"/>
          </p:cNvSpPr>
          <p:nvPr>
            <p:ph type="body" idx="1"/>
          </p:nvPr>
        </p:nvSpPr>
        <p:spPr>
          <a:xfrm>
            <a:off x="179512" y="764704"/>
            <a:ext cx="7772400" cy="1351091"/>
          </a:xfrm>
        </p:spPr>
        <p:txBody>
          <a:bodyPr>
            <a:normAutofit/>
          </a:bodyPr>
          <a:lstStyle/>
          <a:p>
            <a:pPr algn="l"/>
            <a:r>
              <a:rPr lang="en-US" dirty="0"/>
              <a:t>Providing Best Quality, Service and building the customer Trust is our mantra to the business with which we wish to achieve the following objectives in EV industry:</a:t>
            </a:r>
            <a:endParaRPr lang="en-IN" dirty="0"/>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502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48" y="1844824"/>
            <a:ext cx="7940227" cy="415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378768" y="332656"/>
            <a:ext cx="6857528" cy="834368"/>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5600" b="1" kern="120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IN" sz="4000" dirty="0" smtClean="0"/>
              <a:t>What’s the Problem</a:t>
            </a:r>
            <a:endParaRPr lang="en-IN" sz="4000" dirty="0"/>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253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664" y="843304"/>
            <a:ext cx="9649072" cy="608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378768" y="116632"/>
            <a:ext cx="6857528" cy="834368"/>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5600" b="1" kern="120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IN" sz="4000" dirty="0" smtClean="0"/>
              <a:t>Our Solution</a:t>
            </a:r>
            <a:endParaRPr lang="en-IN" sz="4000" dirty="0"/>
          </a:p>
        </p:txBody>
      </p:sp>
      <p:sp>
        <p:nvSpPr>
          <p:cNvPr id="7" name="Title 1"/>
          <p:cNvSpPr txBox="1">
            <a:spLocks/>
          </p:cNvSpPr>
          <p:nvPr/>
        </p:nvSpPr>
        <p:spPr>
          <a:xfrm>
            <a:off x="2641594" y="3586507"/>
            <a:ext cx="1556556" cy="600748"/>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5600" b="1" kern="120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IN" sz="4000" dirty="0" smtClean="0">
                <a:solidFill>
                  <a:schemeClr val="accent1">
                    <a:lumMod val="75000"/>
                  </a:schemeClr>
                </a:solidFill>
              </a:rPr>
              <a:t>MOVIK</a:t>
            </a:r>
            <a:endParaRPr lang="en-IN" sz="4000" dirty="0">
              <a:solidFill>
                <a:schemeClr val="accent1">
                  <a:lumMod val="75000"/>
                </a:schemeClr>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854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36" y="1104854"/>
            <a:ext cx="7665129" cy="531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378768" y="116632"/>
            <a:ext cx="6857528" cy="834368"/>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5600" b="1" kern="120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IN" sz="4000" dirty="0" smtClean="0"/>
              <a:t>Our Product</a:t>
            </a:r>
            <a:endParaRPr lang="en-IN" sz="4000" dirty="0"/>
          </a:p>
        </p:txBody>
      </p:sp>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4208" y="951000"/>
            <a:ext cx="2244699" cy="327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174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5805264"/>
            <a:ext cx="3328065" cy="115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047846"/>
            <a:ext cx="7785450" cy="316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378768" y="116632"/>
            <a:ext cx="4337248" cy="834368"/>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5600" b="1" kern="120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IN" sz="4000" dirty="0" smtClean="0"/>
              <a:t>Market Size</a:t>
            </a:r>
            <a:endParaRPr lang="en-IN" sz="4000" dirty="0"/>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4675" y="116633"/>
            <a:ext cx="15962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755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92</TotalTime>
  <Words>322</Words>
  <Application>Microsoft Office PowerPoint</Application>
  <PresentationFormat>On-screen Show (4:3)</PresentationFormat>
  <Paragraphs>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MOVIK INTERNATIONAL</vt:lpstr>
      <vt:lpstr>Mission</vt:lpstr>
      <vt:lpstr>PowerPoint Presentation</vt:lpstr>
      <vt:lpstr>PowerPoint Presentation</vt:lpstr>
      <vt:lpstr>Quality service and Trust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MOVIK INTERNATIONAL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MOVIK INTERNATIONAL</dc:title>
  <dc:creator>user1</dc:creator>
  <cp:lastModifiedBy>user1</cp:lastModifiedBy>
  <cp:revision>18</cp:revision>
  <dcterms:created xsi:type="dcterms:W3CDTF">2023-02-02T10:21:37Z</dcterms:created>
  <dcterms:modified xsi:type="dcterms:W3CDTF">2023-02-02T12:09:43Z</dcterms:modified>
</cp:coreProperties>
</file>