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20"/>
  </p:notesMasterIdLst>
  <p:sldIdLst>
    <p:sldId id="256" r:id="rId2"/>
    <p:sldId id="345" r:id="rId3"/>
    <p:sldId id="349" r:id="rId4"/>
    <p:sldId id="350" r:id="rId5"/>
    <p:sldId id="365" r:id="rId6"/>
    <p:sldId id="353" r:id="rId7"/>
    <p:sldId id="354" r:id="rId8"/>
    <p:sldId id="346" r:id="rId9"/>
    <p:sldId id="366" r:id="rId10"/>
    <p:sldId id="347" r:id="rId11"/>
    <p:sldId id="364" r:id="rId12"/>
    <p:sldId id="348" r:id="rId13"/>
    <p:sldId id="351" r:id="rId14"/>
    <p:sldId id="363" r:id="rId15"/>
    <p:sldId id="355" r:id="rId16"/>
    <p:sldId id="352" r:id="rId17"/>
    <p:sldId id="357" r:id="rId18"/>
    <p:sldId id="367" r:id="rId19"/>
  </p:sldIdLst>
  <p:sldSz cx="9144000" cy="5143500" type="screen16x9"/>
  <p:notesSz cx="6858000" cy="9144000"/>
  <p:embeddedFontLst>
    <p:embeddedFont>
      <p:font typeface="Bebas Neue" panose="020B0604020202020204" charset="0"/>
      <p:regular r:id="rId21"/>
    </p:embeddedFont>
    <p:embeddedFont>
      <p:font typeface="Poppins" panose="020B0604020202020204" charset="0"/>
      <p:regular r:id="rId22"/>
      <p:bold r:id="rId23"/>
      <p:italic r:id="rId24"/>
      <p:boldItalic r:id="rId25"/>
    </p:embeddedFont>
    <p:embeddedFont>
      <p:font typeface="Montserrat ExtraBold" panose="020B0604020202020204" charset="0"/>
      <p:bold r:id="rId26"/>
      <p:boldItalic r:id="rId27"/>
    </p:embeddedFont>
    <p:embeddedFont>
      <p:font typeface="Montserrat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6EC569-4D12-4A25-9938-DEBF945A421A}">
  <a:tblStyle styleId="{AC6EC569-4D12-4A25-9938-DEBF945A42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F5A34B-95D8-43C5-944F-3354313C0E20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5541284" flipH="1">
            <a:off x="2826278" y="-1542061"/>
            <a:ext cx="5509574" cy="822644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" name="Google Shape;19;p4"/>
          <p:cNvSpPr/>
          <p:nvPr/>
        </p:nvSpPr>
        <p:spPr>
          <a:xfrm rot="-5899740" flipH="1">
            <a:off x="-96631" y="-2002755"/>
            <a:ext cx="9124937" cy="97807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1" r:id="rId4"/>
    <p:sldLayoutId id="214748369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>
            <a:hlinkClick r:id="" action="ppaction://hlinkshowjump?jump=nextslide"/>
          </p:cNvPr>
          <p:cNvSpPr/>
          <p:nvPr/>
        </p:nvSpPr>
        <p:spPr>
          <a:xfrm>
            <a:off x="583353" y="3584936"/>
            <a:ext cx="3886500" cy="43343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526239" y="504455"/>
            <a:ext cx="4655110" cy="3104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1"/>
                </a:solidFill>
              </a:rPr>
              <a:t>Analytical CRM Development for a Bank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788426" y="4200979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339" name="Google Shape;339;p52"/>
          <p:cNvSpPr txBox="1">
            <a:spLocks noGrp="1"/>
          </p:cNvSpPr>
          <p:nvPr>
            <p:ph type="ctrTitle"/>
          </p:nvPr>
        </p:nvSpPr>
        <p:spPr>
          <a:xfrm>
            <a:off x="649774" y="3901893"/>
            <a:ext cx="138652" cy="1032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endParaRPr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58" name="Google Shape;340;p52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259" name="Google Shape;341;p52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42;p52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343;p52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755" name="Google Shape;344;p52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345;p52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346;p52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347;p52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348;p52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349;p52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350;p52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752" name="Google Shape;351;p52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352;p52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353;p52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354;p52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747" name="Google Shape;355;p52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356;p52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357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358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359;p52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360;p52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61;p52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62;p52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63;p52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64;p52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65;p52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66;p52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67;p52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68;p52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69;p52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70;p52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71;p52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72;p52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73;p52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74;p52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75;p52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76;p52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77;p52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78;p52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79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80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81;p52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82;p52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83;p52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84;p52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85;p52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86;p52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87;p52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88;p52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89;p52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90;p52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91;p52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92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93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94;p52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95;p52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96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97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98;p52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99;p52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00;p52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01;p52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02;p52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03;p52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04;p52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05;p52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06;p52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07;p52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08;p52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09;p52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10;p52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11;p52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12;p52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13;p52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14;p52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15;p52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16;p52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17;p52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18;p52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19;p52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20;p52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21;p52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22;p52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23;p52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24;p52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25;p52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26;p52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27;p52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28;p52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29;p52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0;p52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31;p52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32;p52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33;p52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34;p52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35;p52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36;p52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37;p52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38;p52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39;p52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40;p52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41;p52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42;p52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43;p52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44;p52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45;p52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46;p52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47;p52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48;p52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49;p52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50;p52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51;p52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52;p52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53;p52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54;p52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55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56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57;p52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58;p52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59;p52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60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61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62;p52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63;p52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64;p52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65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66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67;p52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68;p52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69;p52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70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71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72;p52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73;p52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74;p52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75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76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77;p52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78;p52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79;p52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80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81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82;p52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83;p52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84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85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86;p52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87;p52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88;p52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89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90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91;p52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92;p52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93;p52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94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95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96;p52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97;p52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98;p52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99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500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01;p52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02;p52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03;p52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04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505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06;p52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07;p52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508;p52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09;p52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510;p52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11;p52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12;p52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513;p52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14;p52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15;p52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516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17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18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519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20;p52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21;p52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22;p52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23;p52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524;p52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25;p52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26;p52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27;p52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528;p52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29;p52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30;p52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531;p52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32;p52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33;p52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534;p52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35;p52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36;p52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537;p52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38;p52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39;p52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540;p52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41;p52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542;p52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43;p52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544;p52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45;p52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46;p52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547;p52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48;p52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49;p52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50;p52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51;p52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52;p52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53;p52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54;p52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555;p52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556;p52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557;p52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558;p52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559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560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561;p52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562;p52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563;p52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564;p52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565;p52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566;p52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567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568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569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570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571;p52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572;p52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573;p52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574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575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576;p52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577;p52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578;p52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579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580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581;p52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582;p52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583;p52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584;p52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585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586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525"/>
            <a:ext cx="7704000" cy="48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Demographic</a:t>
            </a:r>
            <a:r>
              <a:rPr lang="en-US" sz="2400" dirty="0" smtClean="0"/>
              <a:t> Analysis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90450"/>
            <a:ext cx="7704000" cy="927100"/>
          </a:xfrm>
        </p:spPr>
        <p:txBody>
          <a:bodyPr/>
          <a:lstStyle/>
          <a:p>
            <a:pPr marL="139700" indent="0">
              <a:buNone/>
            </a:pP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71850" y="915594"/>
            <a:ext cx="3541850" cy="3776040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0" y="915594"/>
            <a:ext cx="4306750" cy="377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Churn rate by geography</a:t>
            </a:r>
          </a:p>
          <a:p>
            <a:pPr marL="139700" lv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Germany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has highest churn rate 23.72%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has lowest number of active accounts 1248 and has highest average balance of 120K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France has second highest churn rate 11.50% and has highest number of active account 2591 and has lowest average balance of 61K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Spain has lowest churn rate 10.75% and has second highest number of active account 1312 and has average balance of 64K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2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8916"/>
            <a:ext cx="7704000" cy="1989735"/>
          </a:xfrm>
        </p:spPr>
        <p:txBody>
          <a:bodyPr/>
          <a:lstStyle/>
          <a:p>
            <a:pPr marL="3111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istribution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of account balance across different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150" indent="-171450">
              <a:buFont typeface="Wingdings" panose="05000000000000000000" pitchFamily="2" charset="2"/>
              <a:buChar char="q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France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has highest account balance among all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  <a:p>
            <a:pPr marL="13970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country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311Million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Germany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has second highest account balance which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300million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Spain has total  account balance of 153.12million.</a:t>
            </a:r>
          </a:p>
          <a:p>
            <a:pPr marL="13970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53" y="535000"/>
            <a:ext cx="2940050" cy="189674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151" y="2431745"/>
            <a:ext cx="2838450" cy="248064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554457" y="2378430"/>
            <a:ext cx="5404480" cy="234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+mj-lt"/>
              </a:rPr>
              <a:t>Ranking Location based on churn rate and balance.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As </a:t>
            </a:r>
            <a:r>
              <a:rPr lang="en-US" sz="1600" dirty="0">
                <a:latin typeface="+mj-lt"/>
              </a:rPr>
              <a:t>Germany is rank 1 as number of people who churn the bank is 814 and average balance is 120361.08</a:t>
            </a:r>
          </a:p>
          <a:p>
            <a:r>
              <a:rPr lang="en-US" sz="1600" dirty="0">
                <a:latin typeface="+mj-lt"/>
              </a:rPr>
              <a:t> France  is rank 2 as number of people who churn the bank is 810 and average balance is 71192.8</a:t>
            </a:r>
          </a:p>
          <a:p>
            <a:r>
              <a:rPr lang="en-US" sz="1600" dirty="0">
                <a:latin typeface="+mj-lt"/>
              </a:rPr>
              <a:t>Spain is rank 3 as number of people who churn the bank is 413 and average balance is 72513.35</a:t>
            </a:r>
          </a:p>
        </p:txBody>
      </p:sp>
    </p:spTree>
    <p:extLst>
      <p:ext uri="{BB962C8B-B14F-4D97-AF65-F5344CB8AC3E}">
        <p14:creationId xmlns:p14="http://schemas.microsoft.com/office/powerpoint/2010/main" val="100055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450" y="202197"/>
            <a:ext cx="7704000" cy="48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L</a:t>
            </a:r>
            <a:r>
              <a:rPr lang="en-US" sz="2800" dirty="0" smtClean="0"/>
              <a:t>ocation at Financial Risk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01975" y="684897"/>
            <a:ext cx="5962650" cy="1844725"/>
          </a:xfrm>
        </p:spPr>
        <p:txBody>
          <a:bodyPr/>
          <a:lstStyle/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Customer that belongs to Poor credit score category(350-579) has high financial risk to the bank as they have lowest average balance 71.3K, and even they are non- card holder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546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customers belongs to poor credit score category who are with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45150" y="443547"/>
            <a:ext cx="2782252" cy="2553653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2283550" y="2997200"/>
            <a:ext cx="5962650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25450" lvl="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France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highest number of customer 298 who belong to Poor Credit score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category,</a:t>
            </a:r>
          </a:p>
          <a:p>
            <a:pPr marL="139700" lv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they customer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France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non-credit card and having 0 balance or having low average balance are finically risk to bank.</a:t>
            </a:r>
          </a:p>
          <a:p>
            <a:pPr marL="13970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-383177" y="2403703"/>
            <a:ext cx="2818902" cy="22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6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25450"/>
            <a:ext cx="7704000" cy="48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Product Affinity </a:t>
            </a:r>
            <a:r>
              <a:rPr lang="en-US" sz="2800" b="1" dirty="0" smtClean="0"/>
              <a:t> Analysis: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894614"/>
            <a:ext cx="7704000" cy="3456000"/>
          </a:xfrm>
        </p:spPr>
        <p:txBody>
          <a:bodyPr/>
          <a:lstStyle/>
          <a:p>
            <a:pPr marL="13970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from the analysis:</a:t>
            </a:r>
          </a:p>
          <a:p>
            <a:pPr marL="13970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used by both type of customer who</a:t>
            </a:r>
          </a:p>
          <a:p>
            <a:pPr marL="13970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exited bank and  who are with bank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970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NumOfProducts 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has most commonly used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together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among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NumOfProduct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</a:p>
          <a:p>
            <a:pPr marL="13970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NumOfProducts 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used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5084customer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NumOfProducts 2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used by 4590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NumOfProducts 3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used by 266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NumOfProducts 4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used by 60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  <a:p>
            <a:pPr marL="13970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25" y="808150"/>
            <a:ext cx="2962275" cy="19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4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9693" y="-159944"/>
            <a:ext cx="7704000" cy="4827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34974"/>
            <a:ext cx="3335731" cy="40388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37" y="330070"/>
            <a:ext cx="4368269" cy="44248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used by exited customers.</a:t>
            </a:r>
          </a:p>
          <a:p>
            <a:pPr marL="13970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NumOfProduct 1 used by 1409 customers and they have total balance around 130 Million.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NumOfProduct 2 used by 348 exit customers and they have sum of balance around 31 million.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NumOfProduct 3 used by 220 exit customers and they have total balance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19Million.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NumOfProduct  4 used by 60 exit customers and they have total balance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6 million.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 we can say that product: NumOfproduct 1 is commonly used among all the product by exit customers.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2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Customer Retention 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52475"/>
            <a:ext cx="7704000" cy="1780920"/>
          </a:xfrm>
        </p:spPr>
        <p:txBody>
          <a:bodyPr/>
          <a:lstStyle/>
          <a:p>
            <a:r>
              <a:rPr lang="en-US" sz="1600" dirty="0" smtClean="0">
                <a:latin typeface="+mn-lt"/>
              </a:rPr>
              <a:t>Conducting </a:t>
            </a:r>
            <a:r>
              <a:rPr lang="en-US" sz="1600" b="1" dirty="0">
                <a:latin typeface="+mn-lt"/>
              </a:rPr>
              <a:t>Marketing Campaign 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Detailed data </a:t>
            </a:r>
            <a:r>
              <a:rPr lang="en-US" sz="1600" dirty="0" smtClean="0">
                <a:latin typeface="+mn-lt"/>
              </a:rPr>
              <a:t>on marketing campaign spend on messages and through the channels.</a:t>
            </a:r>
          </a:p>
          <a:p>
            <a:r>
              <a:rPr lang="en-US" sz="1600" dirty="0" smtClean="0">
                <a:latin typeface="+mn-lt"/>
              </a:rPr>
              <a:t>Credit card must be offered to the customer who exited.</a:t>
            </a:r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Bank should provide interactive offers to the customer on their services in the order to retain their customer back.</a:t>
            </a:r>
          </a:p>
          <a:p>
            <a:pPr marL="139700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03" y="2771800"/>
            <a:ext cx="3566795" cy="2203450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720000" y="2771800"/>
            <a:ext cx="3560903" cy="199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As we can see that customer having already card </a:t>
            </a:r>
            <a:r>
              <a:rPr lang="en-US" sz="1600" dirty="0" smtClean="0">
                <a:latin typeface="+mn-lt"/>
              </a:rPr>
              <a:t>are </a:t>
            </a:r>
            <a:r>
              <a:rPr lang="en-US" sz="1600" dirty="0">
                <a:latin typeface="+mn-lt"/>
              </a:rPr>
              <a:t>also exited from the bank , such customer are provided extra offer on their services so that they can stay long with bank.</a:t>
            </a:r>
          </a:p>
        </p:txBody>
      </p:sp>
    </p:spTree>
    <p:extLst>
      <p:ext uri="{BB962C8B-B14F-4D97-AF65-F5344CB8AC3E}">
        <p14:creationId xmlns:p14="http://schemas.microsoft.com/office/powerpoint/2010/main" val="193456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032" y="1024713"/>
            <a:ext cx="7704000" cy="3456000"/>
          </a:xfrm>
        </p:spPr>
        <p:txBody>
          <a:bodyPr/>
          <a:lstStyle/>
          <a:p>
            <a:pPr marL="13970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Identifying Complementary Products: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By understanding which bank                         products or services are frequently used together, banks can identify natural pairings or complementary offerings</a:t>
            </a:r>
            <a:r>
              <a:rPr lang="en-US" sz="1600" dirty="0"/>
              <a:t> </a:t>
            </a:r>
          </a:p>
          <a:p>
            <a:pPr marL="13970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Tailoring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 Bundles: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Bundling related products together can make the offering more attractive to customers and increase the likelihood of cross-selling multiple products in a single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transaction.</a:t>
            </a:r>
          </a:p>
          <a:p>
            <a:pPr marL="139700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3.Personalized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Banks can leverage product affinity insights to deliver personalized product recommendations to individual customers based on their banking behavior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9700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4.Cross-Selling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Campaigns: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Banks can design targeted cross-selling campaigns that highlight complementary products and services to specific customer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segments.</a:t>
            </a:r>
          </a:p>
          <a:p>
            <a:pPr marL="139700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Improving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Customer Experience: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Understanding product affinities can also help banks enhance the overall customer experience by offering seamless integration and interoperability between related products and services.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2032" y="300611"/>
            <a:ext cx="7704000" cy="48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smtClean="0"/>
              <a:t>Cross selling Strategies: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47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6751"/>
            <a:ext cx="7704000" cy="48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How to reduce churn rate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994867"/>
            <a:ext cx="7704000" cy="3613608"/>
          </a:xfrm>
        </p:spPr>
        <p:txBody>
          <a:bodyPr/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By providing Credit card to the customer having low credit score.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customer behavior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customer satisfaction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faith of customer with bank.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providing more offer to customers related to their product service.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By increasing awareness of the product or service which bank providing by the messages, campaign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344" y="2078506"/>
            <a:ext cx="5110214" cy="482700"/>
          </a:xfrm>
        </p:spPr>
        <p:txBody>
          <a:bodyPr/>
          <a:lstStyle/>
          <a:p>
            <a:r>
              <a:rPr lang="en-US" sz="5400" dirty="0" smtClean="0"/>
              <a:t>Thankyou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26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15" y="153296"/>
            <a:ext cx="7704000" cy="48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Problem Statement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738" y="662695"/>
            <a:ext cx="7704000" cy="764107"/>
          </a:xfrm>
        </p:spPr>
        <p:txBody>
          <a:bodyPr/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bank aims to reduce customer churn, improve service delivery, and enhance customer </a:t>
            </a: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satisfaction through the effective CRM </a:t>
            </a:r>
            <a:r>
              <a:rPr lang="en-US" altLang="en-US" sz="16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straggies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252" name="Rectangle 2"/>
          <p:cNvSpPr>
            <a:spLocks noChangeArrowheads="1"/>
          </p:cNvSpPr>
          <p:nvPr/>
        </p:nvSpPr>
        <p:spPr bwMode="auto">
          <a:xfrm>
            <a:off x="0" y="0"/>
            <a:ext cx="303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Title 1"/>
          <p:cNvSpPr txBox="1">
            <a:spLocks/>
          </p:cNvSpPr>
          <p:nvPr/>
        </p:nvSpPr>
        <p:spPr>
          <a:xfrm>
            <a:off x="171915" y="1354463"/>
            <a:ext cx="8116762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Objective and importance of CRM:</a:t>
            </a:r>
            <a:endParaRPr lang="en-US" sz="3200" dirty="0"/>
          </a:p>
        </p:txBody>
      </p:sp>
      <p:sp>
        <p:nvSpPr>
          <p:cNvPr id="255" name="Text Placeholder 2"/>
          <p:cNvSpPr txBox="1">
            <a:spLocks/>
          </p:cNvSpPr>
          <p:nvPr/>
        </p:nvSpPr>
        <p:spPr>
          <a:xfrm>
            <a:off x="378296" y="1940388"/>
            <a:ext cx="7704000" cy="257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Reduce the customer churn: Identify factor contributing to customer attrition.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Improve Service Delivery : Enhance the quality and efficiency of service offered to customers based on their preference and behavior.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Enhance Customer Satisfaction: Understand customer need and preference to deliver personalized experience that help them to stay long with bank.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Importance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Retaining existing customer.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Enhancing customer satisfaction lead to increase  customer loyalality and lifetime value.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Understanding customer behavior.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98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055" y="194208"/>
            <a:ext cx="7704000" cy="48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Customer Behavior </a:t>
            </a:r>
            <a:r>
              <a:rPr lang="en-US" sz="2800" b="1" dirty="0" smtClean="0"/>
              <a:t>Analysis 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055" y="618072"/>
            <a:ext cx="4434232" cy="3337925"/>
          </a:xfrm>
        </p:spPr>
        <p:txBody>
          <a:bodyPr/>
          <a:lstStyle/>
          <a:p>
            <a:pPr marL="13970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Spending Habit:</a:t>
            </a:r>
          </a:p>
          <a:p>
            <a:pPr marL="13970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Long-Term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Customers: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(tenure greater than 4 year) has high spending habit compared to new customers (tenure equals to 3 or 4 year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long term customers have higher average estimated salary than the new customers but even they  maintain their average balance in account equals to average balance account of new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73650" y="869381"/>
            <a:ext cx="3102700" cy="2935025"/>
          </a:xfrm>
          <a:prstGeom prst="rect">
            <a:avLst/>
          </a:prstGeom>
        </p:spPr>
      </p:pic>
      <p:grpSp>
        <p:nvGrpSpPr>
          <p:cNvPr id="112" name="Google Shape;1734;p60"/>
          <p:cNvGrpSpPr/>
          <p:nvPr/>
        </p:nvGrpSpPr>
        <p:grpSpPr>
          <a:xfrm>
            <a:off x="-1032394" y="2152853"/>
            <a:ext cx="1961424" cy="2534245"/>
            <a:chOff x="5379126" y="458806"/>
            <a:chExt cx="3125970" cy="2584885"/>
          </a:xfrm>
        </p:grpSpPr>
        <p:sp>
          <p:nvSpPr>
            <p:cNvPr id="113" name="Google Shape;1735;p60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36;p60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37;p60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38;p60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39;p60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0;p60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1;p60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2;p60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3;p60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4;p60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45;p60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46;p60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47;p60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48;p60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49;p60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0;p60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1;p60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2;p60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3;p60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4;p60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55;p60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56;p60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57;p60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58;p60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59;p60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0;p60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61;p60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62;p60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63;p60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64;p60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65;p60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66;p60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67;p60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68;p60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69;p60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70;p60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71;p60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72;p60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73;p60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74;p60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75;p60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76;p60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77;p60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78;p60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79;p60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80;p60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81;p60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82;p60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83;p60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84;p60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85;p60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86;p60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87;p60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88;p60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89;p60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90;p60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91;p60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92;p60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93;p60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94;p60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95;p60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96;p60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97;p60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98;p60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99;p60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00;p60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01;p60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2;p60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03;p60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04;p60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05;p60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06;p60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07;p60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08;p60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09;p60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10;p60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11;p60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12;p60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13;p60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14;p60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15;p60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16;p60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817;p60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818;p60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819;p60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820;p60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821;p60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822;p60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823;p60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824;p60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825;p60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826;p60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827;p60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828;p60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829;p60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830;p60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831;p60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832;p60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833;p60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834;p60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835;p60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836;p60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837;p60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838;p60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839;p60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40;p60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41;p60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42;p60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43;p60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44;p60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45;p60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46;p60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47;p60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48;p60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49;p60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50;p60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51;p60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52;p60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853;p60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854;p60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55;p60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56;p60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57;p60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58;p60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859;p60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860;p60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61;p60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62;p60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863;p60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864;p60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865;p60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866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867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868;p60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869;p60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870;p60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871;p60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872;p60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873;p60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874;p60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722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900" y="122250"/>
            <a:ext cx="7704000" cy="74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292" y="418666"/>
            <a:ext cx="5100929" cy="3806875"/>
          </a:xfrm>
        </p:spPr>
        <p:txBody>
          <a:bodyPr/>
          <a:lstStyle/>
          <a:p>
            <a:pPr marL="4254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Customer Loyalty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970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customer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who stay more with the bank and has maximum tenure (greater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than 4)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Customer who have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average balance in their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are the loyal customer as they have faith in the bank.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The customer who use maximum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the services provided by bank are the loyal customers.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loyal customers have  faith in bank and even show interest in new services if bank provide in future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6" name="Google Shape;1901;p62"/>
          <p:cNvGrpSpPr/>
          <p:nvPr/>
        </p:nvGrpSpPr>
        <p:grpSpPr>
          <a:xfrm>
            <a:off x="4932995" y="470104"/>
            <a:ext cx="3624355" cy="2819196"/>
            <a:chOff x="-3171283" y="-1240692"/>
            <a:chExt cx="2850007" cy="1951299"/>
          </a:xfrm>
        </p:grpSpPr>
        <p:sp>
          <p:nvSpPr>
            <p:cNvPr id="157" name="Google Shape;1902;p62"/>
            <p:cNvSpPr/>
            <p:nvPr/>
          </p:nvSpPr>
          <p:spPr>
            <a:xfrm>
              <a:off x="-1213052" y="517116"/>
              <a:ext cx="63837" cy="1749"/>
            </a:xfrm>
            <a:custGeom>
              <a:avLst/>
              <a:gdLst/>
              <a:ahLst/>
              <a:cxnLst/>
              <a:rect l="l" t="t" r="r" b="b"/>
              <a:pathLst>
                <a:path w="4964" h="136" extrusionOk="0">
                  <a:moveTo>
                    <a:pt x="1" y="1"/>
                  </a:moveTo>
                  <a:lnTo>
                    <a:pt x="1" y="135"/>
                  </a:lnTo>
                  <a:lnTo>
                    <a:pt x="4963" y="135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03;p62"/>
            <p:cNvSpPr/>
            <p:nvPr/>
          </p:nvSpPr>
          <p:spPr>
            <a:xfrm>
              <a:off x="-1213052" y="517116"/>
              <a:ext cx="63837" cy="1749"/>
            </a:xfrm>
            <a:custGeom>
              <a:avLst/>
              <a:gdLst/>
              <a:ahLst/>
              <a:cxnLst/>
              <a:rect l="l" t="t" r="r" b="b"/>
              <a:pathLst>
                <a:path w="4964" h="136" fill="none" extrusionOk="0">
                  <a:moveTo>
                    <a:pt x="1" y="1"/>
                  </a:moveTo>
                  <a:lnTo>
                    <a:pt x="4963" y="1"/>
                  </a:lnTo>
                  <a:lnTo>
                    <a:pt x="4963" y="135"/>
                  </a:lnTo>
                  <a:lnTo>
                    <a:pt x="1" y="13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04;p62"/>
            <p:cNvSpPr/>
            <p:nvPr/>
          </p:nvSpPr>
          <p:spPr>
            <a:xfrm>
              <a:off x="-668984" y="428755"/>
              <a:ext cx="141229" cy="2032"/>
            </a:xfrm>
            <a:custGeom>
              <a:avLst/>
              <a:gdLst/>
              <a:ahLst/>
              <a:cxnLst/>
              <a:rect l="l" t="t" r="r" b="b"/>
              <a:pathLst>
                <a:path w="10982" h="158" extrusionOk="0">
                  <a:moveTo>
                    <a:pt x="0" y="0"/>
                  </a:moveTo>
                  <a:lnTo>
                    <a:pt x="0" y="157"/>
                  </a:lnTo>
                  <a:lnTo>
                    <a:pt x="10981" y="157"/>
                  </a:lnTo>
                  <a:lnTo>
                    <a:pt x="10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05;p62"/>
            <p:cNvSpPr/>
            <p:nvPr/>
          </p:nvSpPr>
          <p:spPr>
            <a:xfrm>
              <a:off x="-2815216" y="441165"/>
              <a:ext cx="46515" cy="1749"/>
            </a:xfrm>
            <a:custGeom>
              <a:avLst/>
              <a:gdLst/>
              <a:ahLst/>
              <a:cxnLst/>
              <a:rect l="l" t="t" r="r" b="b"/>
              <a:pathLst>
                <a:path w="3617" h="136" extrusionOk="0">
                  <a:moveTo>
                    <a:pt x="1" y="1"/>
                  </a:moveTo>
                  <a:lnTo>
                    <a:pt x="1" y="136"/>
                  </a:lnTo>
                  <a:lnTo>
                    <a:pt x="3616" y="136"/>
                  </a:lnTo>
                  <a:lnTo>
                    <a:pt x="36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06;p62"/>
            <p:cNvSpPr/>
            <p:nvPr/>
          </p:nvSpPr>
          <p:spPr>
            <a:xfrm>
              <a:off x="-2815216" y="441165"/>
              <a:ext cx="46515" cy="1749"/>
            </a:xfrm>
            <a:custGeom>
              <a:avLst/>
              <a:gdLst/>
              <a:ahLst/>
              <a:cxnLst/>
              <a:rect l="l" t="t" r="r" b="b"/>
              <a:pathLst>
                <a:path w="3617" h="136" fill="none" extrusionOk="0">
                  <a:moveTo>
                    <a:pt x="1" y="1"/>
                  </a:moveTo>
                  <a:lnTo>
                    <a:pt x="3616" y="1"/>
                  </a:lnTo>
                  <a:lnTo>
                    <a:pt x="3616" y="136"/>
                  </a:lnTo>
                  <a:lnTo>
                    <a:pt x="1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07;p62"/>
            <p:cNvSpPr/>
            <p:nvPr/>
          </p:nvSpPr>
          <p:spPr>
            <a:xfrm>
              <a:off x="-2617390" y="472067"/>
              <a:ext cx="688460" cy="2032"/>
            </a:xfrm>
            <a:custGeom>
              <a:avLst/>
              <a:gdLst/>
              <a:ahLst/>
              <a:cxnLst/>
              <a:rect l="l" t="t" r="r" b="b"/>
              <a:pathLst>
                <a:path w="53535" h="158" extrusionOk="0">
                  <a:moveTo>
                    <a:pt x="0" y="1"/>
                  </a:moveTo>
                  <a:lnTo>
                    <a:pt x="0" y="158"/>
                  </a:lnTo>
                  <a:lnTo>
                    <a:pt x="53535" y="158"/>
                  </a:lnTo>
                  <a:lnTo>
                    <a:pt x="535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08;p62"/>
            <p:cNvSpPr/>
            <p:nvPr/>
          </p:nvSpPr>
          <p:spPr>
            <a:xfrm>
              <a:off x="-2617390" y="472067"/>
              <a:ext cx="688460" cy="2032"/>
            </a:xfrm>
            <a:custGeom>
              <a:avLst/>
              <a:gdLst/>
              <a:ahLst/>
              <a:cxnLst/>
              <a:rect l="l" t="t" r="r" b="b"/>
              <a:pathLst>
                <a:path w="53535" h="158" fill="none" extrusionOk="0">
                  <a:moveTo>
                    <a:pt x="0" y="1"/>
                  </a:moveTo>
                  <a:lnTo>
                    <a:pt x="53535" y="1"/>
                  </a:lnTo>
                  <a:lnTo>
                    <a:pt x="53535" y="158"/>
                  </a:lnTo>
                  <a:lnTo>
                    <a:pt x="0" y="15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09;p62"/>
            <p:cNvSpPr/>
            <p:nvPr/>
          </p:nvSpPr>
          <p:spPr>
            <a:xfrm>
              <a:off x="-1161934" y="-289450"/>
              <a:ext cx="677786" cy="119289"/>
            </a:xfrm>
            <a:custGeom>
              <a:avLst/>
              <a:gdLst/>
              <a:ahLst/>
              <a:cxnLst/>
              <a:rect l="l" t="t" r="r" b="b"/>
              <a:pathLst>
                <a:path w="52705" h="9276" extrusionOk="0">
                  <a:moveTo>
                    <a:pt x="0" y="1"/>
                  </a:moveTo>
                  <a:lnTo>
                    <a:pt x="1303" y="136"/>
                  </a:lnTo>
                  <a:lnTo>
                    <a:pt x="2628" y="270"/>
                  </a:lnTo>
                  <a:lnTo>
                    <a:pt x="3975" y="427"/>
                  </a:lnTo>
                  <a:lnTo>
                    <a:pt x="5322" y="607"/>
                  </a:lnTo>
                  <a:lnTo>
                    <a:pt x="6670" y="809"/>
                  </a:lnTo>
                  <a:lnTo>
                    <a:pt x="8017" y="1056"/>
                  </a:lnTo>
                  <a:lnTo>
                    <a:pt x="9319" y="1326"/>
                  </a:lnTo>
                  <a:lnTo>
                    <a:pt x="10599" y="1618"/>
                  </a:lnTo>
                  <a:lnTo>
                    <a:pt x="11812" y="1954"/>
                  </a:lnTo>
                  <a:lnTo>
                    <a:pt x="12980" y="2314"/>
                  </a:lnTo>
                  <a:lnTo>
                    <a:pt x="13541" y="2516"/>
                  </a:lnTo>
                  <a:lnTo>
                    <a:pt x="14103" y="2718"/>
                  </a:lnTo>
                  <a:lnTo>
                    <a:pt x="14619" y="2943"/>
                  </a:lnTo>
                  <a:lnTo>
                    <a:pt x="15136" y="3167"/>
                  </a:lnTo>
                  <a:lnTo>
                    <a:pt x="15607" y="3392"/>
                  </a:lnTo>
                  <a:lnTo>
                    <a:pt x="16079" y="3639"/>
                  </a:lnTo>
                  <a:lnTo>
                    <a:pt x="16505" y="3908"/>
                  </a:lnTo>
                  <a:lnTo>
                    <a:pt x="16932" y="4178"/>
                  </a:lnTo>
                  <a:lnTo>
                    <a:pt x="17314" y="4447"/>
                  </a:lnTo>
                  <a:lnTo>
                    <a:pt x="17673" y="4739"/>
                  </a:lnTo>
                  <a:lnTo>
                    <a:pt x="17987" y="5031"/>
                  </a:lnTo>
                  <a:lnTo>
                    <a:pt x="18279" y="5345"/>
                  </a:lnTo>
                  <a:lnTo>
                    <a:pt x="18639" y="5794"/>
                  </a:lnTo>
                  <a:lnTo>
                    <a:pt x="18975" y="6244"/>
                  </a:lnTo>
                  <a:lnTo>
                    <a:pt x="19290" y="6738"/>
                  </a:lnTo>
                  <a:lnTo>
                    <a:pt x="19604" y="7209"/>
                  </a:lnTo>
                  <a:lnTo>
                    <a:pt x="19874" y="7703"/>
                  </a:lnTo>
                  <a:lnTo>
                    <a:pt x="20121" y="8220"/>
                  </a:lnTo>
                  <a:lnTo>
                    <a:pt x="20368" y="8736"/>
                  </a:lnTo>
                  <a:lnTo>
                    <a:pt x="20570" y="9275"/>
                  </a:lnTo>
                  <a:lnTo>
                    <a:pt x="32090" y="9275"/>
                  </a:lnTo>
                  <a:lnTo>
                    <a:pt x="32292" y="8736"/>
                  </a:lnTo>
                  <a:lnTo>
                    <a:pt x="32539" y="8220"/>
                  </a:lnTo>
                  <a:lnTo>
                    <a:pt x="32786" y="7703"/>
                  </a:lnTo>
                  <a:lnTo>
                    <a:pt x="33078" y="7209"/>
                  </a:lnTo>
                  <a:lnTo>
                    <a:pt x="33370" y="6715"/>
                  </a:lnTo>
                  <a:lnTo>
                    <a:pt x="33684" y="6244"/>
                  </a:lnTo>
                  <a:lnTo>
                    <a:pt x="34021" y="5794"/>
                  </a:lnTo>
                  <a:lnTo>
                    <a:pt x="34380" y="5345"/>
                  </a:lnTo>
                  <a:lnTo>
                    <a:pt x="34672" y="5031"/>
                  </a:lnTo>
                  <a:lnTo>
                    <a:pt x="35009" y="4739"/>
                  </a:lnTo>
                  <a:lnTo>
                    <a:pt x="35346" y="4447"/>
                  </a:lnTo>
                  <a:lnTo>
                    <a:pt x="35727" y="4155"/>
                  </a:lnTo>
                  <a:lnTo>
                    <a:pt x="36154" y="3886"/>
                  </a:lnTo>
                  <a:lnTo>
                    <a:pt x="36581" y="3639"/>
                  </a:lnTo>
                  <a:lnTo>
                    <a:pt x="37052" y="3392"/>
                  </a:lnTo>
                  <a:lnTo>
                    <a:pt x="37524" y="3167"/>
                  </a:lnTo>
                  <a:lnTo>
                    <a:pt x="38018" y="2943"/>
                  </a:lnTo>
                  <a:lnTo>
                    <a:pt x="38557" y="2718"/>
                  </a:lnTo>
                  <a:lnTo>
                    <a:pt x="39096" y="2516"/>
                  </a:lnTo>
                  <a:lnTo>
                    <a:pt x="39657" y="2314"/>
                  </a:lnTo>
                  <a:lnTo>
                    <a:pt x="40825" y="1954"/>
                  </a:lnTo>
                  <a:lnTo>
                    <a:pt x="42038" y="1618"/>
                  </a:lnTo>
                  <a:lnTo>
                    <a:pt x="43318" y="1326"/>
                  </a:lnTo>
                  <a:lnTo>
                    <a:pt x="44620" y="1056"/>
                  </a:lnTo>
                  <a:lnTo>
                    <a:pt x="45967" y="809"/>
                  </a:lnTo>
                  <a:lnTo>
                    <a:pt x="47315" y="607"/>
                  </a:lnTo>
                  <a:lnTo>
                    <a:pt x="48684" y="427"/>
                  </a:lnTo>
                  <a:lnTo>
                    <a:pt x="50032" y="270"/>
                  </a:lnTo>
                  <a:lnTo>
                    <a:pt x="51379" y="136"/>
                  </a:lnTo>
                  <a:lnTo>
                    <a:pt x="527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10;p62"/>
            <p:cNvSpPr/>
            <p:nvPr/>
          </p:nvSpPr>
          <p:spPr>
            <a:xfrm>
              <a:off x="-1161934" y="-289450"/>
              <a:ext cx="677786" cy="119289"/>
            </a:xfrm>
            <a:custGeom>
              <a:avLst/>
              <a:gdLst/>
              <a:ahLst/>
              <a:cxnLst/>
              <a:rect l="l" t="t" r="r" b="b"/>
              <a:pathLst>
                <a:path w="52705" h="9276" fill="none" extrusionOk="0">
                  <a:moveTo>
                    <a:pt x="52704" y="1"/>
                  </a:moveTo>
                  <a:lnTo>
                    <a:pt x="52704" y="1"/>
                  </a:lnTo>
                  <a:lnTo>
                    <a:pt x="51379" y="136"/>
                  </a:lnTo>
                  <a:lnTo>
                    <a:pt x="50032" y="270"/>
                  </a:lnTo>
                  <a:lnTo>
                    <a:pt x="48684" y="427"/>
                  </a:lnTo>
                  <a:lnTo>
                    <a:pt x="47315" y="607"/>
                  </a:lnTo>
                  <a:lnTo>
                    <a:pt x="45967" y="809"/>
                  </a:lnTo>
                  <a:lnTo>
                    <a:pt x="44620" y="1056"/>
                  </a:lnTo>
                  <a:lnTo>
                    <a:pt x="43318" y="1326"/>
                  </a:lnTo>
                  <a:lnTo>
                    <a:pt x="42038" y="1618"/>
                  </a:lnTo>
                  <a:lnTo>
                    <a:pt x="40825" y="1954"/>
                  </a:lnTo>
                  <a:lnTo>
                    <a:pt x="39657" y="2314"/>
                  </a:lnTo>
                  <a:lnTo>
                    <a:pt x="39096" y="2516"/>
                  </a:lnTo>
                  <a:lnTo>
                    <a:pt x="38557" y="2718"/>
                  </a:lnTo>
                  <a:lnTo>
                    <a:pt x="38018" y="2943"/>
                  </a:lnTo>
                  <a:lnTo>
                    <a:pt x="37524" y="3167"/>
                  </a:lnTo>
                  <a:lnTo>
                    <a:pt x="37052" y="3392"/>
                  </a:lnTo>
                  <a:lnTo>
                    <a:pt x="36581" y="3639"/>
                  </a:lnTo>
                  <a:lnTo>
                    <a:pt x="36154" y="3886"/>
                  </a:lnTo>
                  <a:lnTo>
                    <a:pt x="35727" y="4155"/>
                  </a:lnTo>
                  <a:lnTo>
                    <a:pt x="35346" y="4447"/>
                  </a:lnTo>
                  <a:lnTo>
                    <a:pt x="35009" y="4739"/>
                  </a:lnTo>
                  <a:lnTo>
                    <a:pt x="34672" y="5031"/>
                  </a:lnTo>
                  <a:lnTo>
                    <a:pt x="34380" y="5345"/>
                  </a:lnTo>
                  <a:lnTo>
                    <a:pt x="34380" y="5345"/>
                  </a:lnTo>
                  <a:lnTo>
                    <a:pt x="34021" y="5794"/>
                  </a:lnTo>
                  <a:lnTo>
                    <a:pt x="33684" y="6244"/>
                  </a:lnTo>
                  <a:lnTo>
                    <a:pt x="33370" y="6715"/>
                  </a:lnTo>
                  <a:lnTo>
                    <a:pt x="33078" y="7209"/>
                  </a:lnTo>
                  <a:lnTo>
                    <a:pt x="32786" y="7703"/>
                  </a:lnTo>
                  <a:lnTo>
                    <a:pt x="32539" y="8220"/>
                  </a:lnTo>
                  <a:lnTo>
                    <a:pt x="32292" y="8736"/>
                  </a:lnTo>
                  <a:lnTo>
                    <a:pt x="32090" y="9275"/>
                  </a:lnTo>
                  <a:lnTo>
                    <a:pt x="20570" y="9275"/>
                  </a:lnTo>
                  <a:lnTo>
                    <a:pt x="20570" y="9275"/>
                  </a:lnTo>
                  <a:lnTo>
                    <a:pt x="20368" y="8736"/>
                  </a:lnTo>
                  <a:lnTo>
                    <a:pt x="20121" y="8220"/>
                  </a:lnTo>
                  <a:lnTo>
                    <a:pt x="19874" y="7703"/>
                  </a:lnTo>
                  <a:lnTo>
                    <a:pt x="19604" y="7209"/>
                  </a:lnTo>
                  <a:lnTo>
                    <a:pt x="19290" y="6738"/>
                  </a:lnTo>
                  <a:lnTo>
                    <a:pt x="18975" y="6244"/>
                  </a:lnTo>
                  <a:lnTo>
                    <a:pt x="18639" y="5794"/>
                  </a:lnTo>
                  <a:lnTo>
                    <a:pt x="18279" y="5345"/>
                  </a:lnTo>
                  <a:lnTo>
                    <a:pt x="18279" y="5345"/>
                  </a:lnTo>
                  <a:lnTo>
                    <a:pt x="17987" y="5031"/>
                  </a:lnTo>
                  <a:lnTo>
                    <a:pt x="17673" y="4739"/>
                  </a:lnTo>
                  <a:lnTo>
                    <a:pt x="17314" y="4447"/>
                  </a:lnTo>
                  <a:lnTo>
                    <a:pt x="16932" y="4178"/>
                  </a:lnTo>
                  <a:lnTo>
                    <a:pt x="16505" y="3908"/>
                  </a:lnTo>
                  <a:lnTo>
                    <a:pt x="16079" y="3639"/>
                  </a:lnTo>
                  <a:lnTo>
                    <a:pt x="15607" y="3392"/>
                  </a:lnTo>
                  <a:lnTo>
                    <a:pt x="15136" y="3167"/>
                  </a:lnTo>
                  <a:lnTo>
                    <a:pt x="14619" y="2943"/>
                  </a:lnTo>
                  <a:lnTo>
                    <a:pt x="14103" y="2718"/>
                  </a:lnTo>
                  <a:lnTo>
                    <a:pt x="13541" y="2516"/>
                  </a:lnTo>
                  <a:lnTo>
                    <a:pt x="12980" y="2314"/>
                  </a:lnTo>
                  <a:lnTo>
                    <a:pt x="11812" y="1954"/>
                  </a:lnTo>
                  <a:lnTo>
                    <a:pt x="10599" y="1618"/>
                  </a:lnTo>
                  <a:lnTo>
                    <a:pt x="9319" y="1326"/>
                  </a:lnTo>
                  <a:lnTo>
                    <a:pt x="8017" y="1056"/>
                  </a:lnTo>
                  <a:lnTo>
                    <a:pt x="6670" y="809"/>
                  </a:lnTo>
                  <a:lnTo>
                    <a:pt x="5322" y="607"/>
                  </a:lnTo>
                  <a:lnTo>
                    <a:pt x="3975" y="427"/>
                  </a:lnTo>
                  <a:lnTo>
                    <a:pt x="2628" y="270"/>
                  </a:lnTo>
                  <a:lnTo>
                    <a:pt x="1303" y="136"/>
                  </a:lnTo>
                  <a:lnTo>
                    <a:pt x="0" y="1"/>
                  </a:lnTo>
                  <a:lnTo>
                    <a:pt x="527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11;p62"/>
            <p:cNvSpPr/>
            <p:nvPr/>
          </p:nvSpPr>
          <p:spPr>
            <a:xfrm>
              <a:off x="-1055659" y="-489861"/>
              <a:ext cx="185981" cy="137178"/>
            </a:xfrm>
            <a:custGeom>
              <a:avLst/>
              <a:gdLst/>
              <a:ahLst/>
              <a:cxnLst/>
              <a:rect l="l" t="t" r="r" b="b"/>
              <a:pathLst>
                <a:path w="14462" h="10667" extrusionOk="0">
                  <a:moveTo>
                    <a:pt x="921" y="1"/>
                  </a:moveTo>
                  <a:lnTo>
                    <a:pt x="0" y="10667"/>
                  </a:lnTo>
                  <a:lnTo>
                    <a:pt x="13518" y="10667"/>
                  </a:lnTo>
                  <a:lnTo>
                    <a:pt x="14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12;p62"/>
            <p:cNvSpPr/>
            <p:nvPr/>
          </p:nvSpPr>
          <p:spPr>
            <a:xfrm>
              <a:off x="-1055659" y="-489861"/>
              <a:ext cx="185981" cy="137178"/>
            </a:xfrm>
            <a:custGeom>
              <a:avLst/>
              <a:gdLst/>
              <a:ahLst/>
              <a:cxnLst/>
              <a:rect l="l" t="t" r="r" b="b"/>
              <a:pathLst>
                <a:path w="14462" h="10667" fill="none" extrusionOk="0">
                  <a:moveTo>
                    <a:pt x="13518" y="10667"/>
                  </a:moveTo>
                  <a:lnTo>
                    <a:pt x="14462" y="1"/>
                  </a:lnTo>
                  <a:lnTo>
                    <a:pt x="921" y="1"/>
                  </a:lnTo>
                  <a:lnTo>
                    <a:pt x="0" y="10667"/>
                  </a:lnTo>
                  <a:lnTo>
                    <a:pt x="13518" y="106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13;p62"/>
            <p:cNvSpPr/>
            <p:nvPr/>
          </p:nvSpPr>
          <p:spPr>
            <a:xfrm>
              <a:off x="-881817" y="-489861"/>
              <a:ext cx="21669" cy="137178"/>
            </a:xfrm>
            <a:custGeom>
              <a:avLst/>
              <a:gdLst/>
              <a:ahLst/>
              <a:cxnLst/>
              <a:rect l="l" t="t" r="r" b="b"/>
              <a:pathLst>
                <a:path w="1685" h="10667" extrusionOk="0">
                  <a:moveTo>
                    <a:pt x="944" y="1"/>
                  </a:moveTo>
                  <a:lnTo>
                    <a:pt x="0" y="10667"/>
                  </a:lnTo>
                  <a:lnTo>
                    <a:pt x="741" y="10667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14;p62"/>
            <p:cNvSpPr/>
            <p:nvPr/>
          </p:nvSpPr>
          <p:spPr>
            <a:xfrm>
              <a:off x="-881817" y="-489861"/>
              <a:ext cx="21669" cy="137178"/>
            </a:xfrm>
            <a:custGeom>
              <a:avLst/>
              <a:gdLst/>
              <a:ahLst/>
              <a:cxnLst/>
              <a:rect l="l" t="t" r="r" b="b"/>
              <a:pathLst>
                <a:path w="1685" h="10667" fill="none" extrusionOk="0">
                  <a:moveTo>
                    <a:pt x="0" y="10667"/>
                  </a:moveTo>
                  <a:lnTo>
                    <a:pt x="944" y="1"/>
                  </a:lnTo>
                  <a:lnTo>
                    <a:pt x="1685" y="1"/>
                  </a:lnTo>
                  <a:lnTo>
                    <a:pt x="741" y="10667"/>
                  </a:lnTo>
                  <a:lnTo>
                    <a:pt x="0" y="106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15;p62"/>
            <p:cNvSpPr/>
            <p:nvPr/>
          </p:nvSpPr>
          <p:spPr>
            <a:xfrm>
              <a:off x="-1036896" y="-475715"/>
              <a:ext cx="148443" cy="109181"/>
            </a:xfrm>
            <a:custGeom>
              <a:avLst/>
              <a:gdLst/>
              <a:ahLst/>
              <a:cxnLst/>
              <a:rect l="l" t="t" r="r" b="b"/>
              <a:pathLst>
                <a:path w="11543" h="8490" extrusionOk="0">
                  <a:moveTo>
                    <a:pt x="764" y="1"/>
                  </a:moveTo>
                  <a:lnTo>
                    <a:pt x="1" y="8489"/>
                  </a:lnTo>
                  <a:lnTo>
                    <a:pt x="10779" y="8489"/>
                  </a:lnTo>
                  <a:lnTo>
                    <a:pt x="11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16;p62"/>
            <p:cNvSpPr/>
            <p:nvPr/>
          </p:nvSpPr>
          <p:spPr>
            <a:xfrm>
              <a:off x="-1036896" y="-475715"/>
              <a:ext cx="148443" cy="109181"/>
            </a:xfrm>
            <a:custGeom>
              <a:avLst/>
              <a:gdLst/>
              <a:ahLst/>
              <a:cxnLst/>
              <a:rect l="l" t="t" r="r" b="b"/>
              <a:pathLst>
                <a:path w="11543" h="8490" fill="none" extrusionOk="0">
                  <a:moveTo>
                    <a:pt x="10779" y="8489"/>
                  </a:moveTo>
                  <a:lnTo>
                    <a:pt x="11543" y="1"/>
                  </a:lnTo>
                  <a:lnTo>
                    <a:pt x="764" y="1"/>
                  </a:lnTo>
                  <a:lnTo>
                    <a:pt x="1" y="8489"/>
                  </a:lnTo>
                  <a:lnTo>
                    <a:pt x="10779" y="84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17;p62"/>
            <p:cNvSpPr/>
            <p:nvPr/>
          </p:nvSpPr>
          <p:spPr>
            <a:xfrm>
              <a:off x="-1024473" y="-466764"/>
              <a:ext cx="123610" cy="91267"/>
            </a:xfrm>
            <a:custGeom>
              <a:avLst/>
              <a:gdLst/>
              <a:ahLst/>
              <a:cxnLst/>
              <a:rect l="l" t="t" r="r" b="b"/>
              <a:pathLst>
                <a:path w="9612" h="7097" extrusionOk="0">
                  <a:moveTo>
                    <a:pt x="607" y="1"/>
                  </a:moveTo>
                  <a:lnTo>
                    <a:pt x="0" y="7097"/>
                  </a:lnTo>
                  <a:lnTo>
                    <a:pt x="9005" y="7097"/>
                  </a:lnTo>
                  <a:lnTo>
                    <a:pt x="96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18;p62"/>
            <p:cNvSpPr/>
            <p:nvPr/>
          </p:nvSpPr>
          <p:spPr>
            <a:xfrm>
              <a:off x="-1024473" y="-466764"/>
              <a:ext cx="123610" cy="91267"/>
            </a:xfrm>
            <a:custGeom>
              <a:avLst/>
              <a:gdLst/>
              <a:ahLst/>
              <a:cxnLst/>
              <a:rect l="l" t="t" r="r" b="b"/>
              <a:pathLst>
                <a:path w="9612" h="7097" fill="none" extrusionOk="0">
                  <a:moveTo>
                    <a:pt x="9005" y="7097"/>
                  </a:moveTo>
                  <a:lnTo>
                    <a:pt x="9611" y="1"/>
                  </a:lnTo>
                  <a:lnTo>
                    <a:pt x="607" y="1"/>
                  </a:lnTo>
                  <a:lnTo>
                    <a:pt x="0" y="7097"/>
                  </a:lnTo>
                  <a:lnTo>
                    <a:pt x="9005" y="70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19;p62"/>
            <p:cNvSpPr/>
            <p:nvPr/>
          </p:nvSpPr>
          <p:spPr>
            <a:xfrm>
              <a:off x="-824925" y="-552232"/>
              <a:ext cx="154796" cy="176735"/>
            </a:xfrm>
            <a:custGeom>
              <a:avLst/>
              <a:gdLst/>
              <a:ahLst/>
              <a:cxnLst/>
              <a:rect l="l" t="t" r="r" b="b"/>
              <a:pathLst>
                <a:path w="12037" h="13743" extrusionOk="0">
                  <a:moveTo>
                    <a:pt x="0" y="0"/>
                  </a:moveTo>
                  <a:lnTo>
                    <a:pt x="1213" y="13743"/>
                  </a:lnTo>
                  <a:lnTo>
                    <a:pt x="12037" y="13743"/>
                  </a:lnTo>
                  <a:lnTo>
                    <a:pt x="10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20;p62"/>
            <p:cNvSpPr/>
            <p:nvPr/>
          </p:nvSpPr>
          <p:spPr>
            <a:xfrm>
              <a:off x="-812219" y="-537507"/>
              <a:ext cx="129384" cy="147286"/>
            </a:xfrm>
            <a:custGeom>
              <a:avLst/>
              <a:gdLst/>
              <a:ahLst/>
              <a:cxnLst/>
              <a:rect l="l" t="t" r="r" b="b"/>
              <a:pathLst>
                <a:path w="10061" h="11453" extrusionOk="0">
                  <a:moveTo>
                    <a:pt x="0" y="0"/>
                  </a:moveTo>
                  <a:lnTo>
                    <a:pt x="1011" y="11453"/>
                  </a:lnTo>
                  <a:lnTo>
                    <a:pt x="10060" y="11453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21;p62"/>
            <p:cNvSpPr/>
            <p:nvPr/>
          </p:nvSpPr>
          <p:spPr>
            <a:xfrm>
              <a:off x="-812219" y="-537507"/>
              <a:ext cx="129384" cy="147286"/>
            </a:xfrm>
            <a:custGeom>
              <a:avLst/>
              <a:gdLst/>
              <a:ahLst/>
              <a:cxnLst/>
              <a:rect l="l" t="t" r="r" b="b"/>
              <a:pathLst>
                <a:path w="10061" h="11453" fill="none" extrusionOk="0">
                  <a:moveTo>
                    <a:pt x="1011" y="11453"/>
                  </a:moveTo>
                  <a:lnTo>
                    <a:pt x="10060" y="11453"/>
                  </a:lnTo>
                  <a:lnTo>
                    <a:pt x="9050" y="0"/>
                  </a:lnTo>
                  <a:lnTo>
                    <a:pt x="0" y="0"/>
                  </a:lnTo>
                  <a:lnTo>
                    <a:pt x="1011" y="114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22;p62"/>
            <p:cNvSpPr/>
            <p:nvPr/>
          </p:nvSpPr>
          <p:spPr>
            <a:xfrm>
              <a:off x="-774964" y="-505743"/>
              <a:ext cx="40432" cy="40445"/>
            </a:xfrm>
            <a:custGeom>
              <a:avLst/>
              <a:gdLst/>
              <a:ahLst/>
              <a:cxnLst/>
              <a:rect l="l" t="t" r="r" b="b"/>
              <a:pathLst>
                <a:path w="3144" h="3145" extrusionOk="0">
                  <a:moveTo>
                    <a:pt x="1415" y="0"/>
                  </a:moveTo>
                  <a:lnTo>
                    <a:pt x="1280" y="23"/>
                  </a:lnTo>
                  <a:lnTo>
                    <a:pt x="1123" y="68"/>
                  </a:lnTo>
                  <a:lnTo>
                    <a:pt x="988" y="113"/>
                  </a:lnTo>
                  <a:lnTo>
                    <a:pt x="853" y="180"/>
                  </a:lnTo>
                  <a:lnTo>
                    <a:pt x="719" y="247"/>
                  </a:lnTo>
                  <a:lnTo>
                    <a:pt x="584" y="360"/>
                  </a:lnTo>
                  <a:lnTo>
                    <a:pt x="472" y="450"/>
                  </a:lnTo>
                  <a:lnTo>
                    <a:pt x="449" y="472"/>
                  </a:lnTo>
                  <a:lnTo>
                    <a:pt x="337" y="584"/>
                  </a:lnTo>
                  <a:lnTo>
                    <a:pt x="247" y="719"/>
                  </a:lnTo>
                  <a:lnTo>
                    <a:pt x="180" y="854"/>
                  </a:lnTo>
                  <a:lnTo>
                    <a:pt x="112" y="989"/>
                  </a:lnTo>
                  <a:lnTo>
                    <a:pt x="67" y="1123"/>
                  </a:lnTo>
                  <a:lnTo>
                    <a:pt x="23" y="1280"/>
                  </a:lnTo>
                  <a:lnTo>
                    <a:pt x="0" y="1415"/>
                  </a:lnTo>
                  <a:lnTo>
                    <a:pt x="0" y="1572"/>
                  </a:lnTo>
                  <a:lnTo>
                    <a:pt x="0" y="1730"/>
                  </a:lnTo>
                  <a:lnTo>
                    <a:pt x="23" y="1864"/>
                  </a:lnTo>
                  <a:lnTo>
                    <a:pt x="67" y="2021"/>
                  </a:lnTo>
                  <a:lnTo>
                    <a:pt x="112" y="2156"/>
                  </a:lnTo>
                  <a:lnTo>
                    <a:pt x="180" y="2291"/>
                  </a:lnTo>
                  <a:lnTo>
                    <a:pt x="270" y="2426"/>
                  </a:lnTo>
                  <a:lnTo>
                    <a:pt x="359" y="2560"/>
                  </a:lnTo>
                  <a:lnTo>
                    <a:pt x="472" y="2673"/>
                  </a:lnTo>
                  <a:lnTo>
                    <a:pt x="472" y="2695"/>
                  </a:lnTo>
                  <a:lnTo>
                    <a:pt x="584" y="2785"/>
                  </a:lnTo>
                  <a:lnTo>
                    <a:pt x="719" y="2897"/>
                  </a:lnTo>
                  <a:lnTo>
                    <a:pt x="853" y="2965"/>
                  </a:lnTo>
                  <a:lnTo>
                    <a:pt x="988" y="3032"/>
                  </a:lnTo>
                  <a:lnTo>
                    <a:pt x="1145" y="3077"/>
                  </a:lnTo>
                  <a:lnTo>
                    <a:pt x="1280" y="3122"/>
                  </a:lnTo>
                  <a:lnTo>
                    <a:pt x="1437" y="3144"/>
                  </a:lnTo>
                  <a:lnTo>
                    <a:pt x="1729" y="3144"/>
                  </a:lnTo>
                  <a:lnTo>
                    <a:pt x="1886" y="3122"/>
                  </a:lnTo>
                  <a:lnTo>
                    <a:pt x="2021" y="3077"/>
                  </a:lnTo>
                  <a:lnTo>
                    <a:pt x="2178" y="3032"/>
                  </a:lnTo>
                  <a:lnTo>
                    <a:pt x="2313" y="2965"/>
                  </a:lnTo>
                  <a:lnTo>
                    <a:pt x="2448" y="2875"/>
                  </a:lnTo>
                  <a:lnTo>
                    <a:pt x="2560" y="2785"/>
                  </a:lnTo>
                  <a:lnTo>
                    <a:pt x="2695" y="2673"/>
                  </a:lnTo>
                  <a:lnTo>
                    <a:pt x="2785" y="2560"/>
                  </a:lnTo>
                  <a:lnTo>
                    <a:pt x="2897" y="2426"/>
                  </a:lnTo>
                  <a:lnTo>
                    <a:pt x="2964" y="2291"/>
                  </a:lnTo>
                  <a:lnTo>
                    <a:pt x="3032" y="2156"/>
                  </a:lnTo>
                  <a:lnTo>
                    <a:pt x="3077" y="2021"/>
                  </a:lnTo>
                  <a:lnTo>
                    <a:pt x="3121" y="1864"/>
                  </a:lnTo>
                  <a:lnTo>
                    <a:pt x="3144" y="1707"/>
                  </a:lnTo>
                  <a:lnTo>
                    <a:pt x="3144" y="1572"/>
                  </a:lnTo>
                  <a:lnTo>
                    <a:pt x="3144" y="1415"/>
                  </a:lnTo>
                  <a:lnTo>
                    <a:pt x="3121" y="1258"/>
                  </a:lnTo>
                  <a:lnTo>
                    <a:pt x="3077" y="1123"/>
                  </a:lnTo>
                  <a:lnTo>
                    <a:pt x="3032" y="966"/>
                  </a:lnTo>
                  <a:lnTo>
                    <a:pt x="2964" y="831"/>
                  </a:lnTo>
                  <a:lnTo>
                    <a:pt x="2897" y="697"/>
                  </a:lnTo>
                  <a:lnTo>
                    <a:pt x="2785" y="584"/>
                  </a:lnTo>
                  <a:lnTo>
                    <a:pt x="2695" y="450"/>
                  </a:lnTo>
                  <a:lnTo>
                    <a:pt x="2560" y="360"/>
                  </a:lnTo>
                  <a:lnTo>
                    <a:pt x="2448" y="247"/>
                  </a:lnTo>
                  <a:lnTo>
                    <a:pt x="2313" y="180"/>
                  </a:lnTo>
                  <a:lnTo>
                    <a:pt x="2156" y="113"/>
                  </a:lnTo>
                  <a:lnTo>
                    <a:pt x="2021" y="68"/>
                  </a:lnTo>
                  <a:lnTo>
                    <a:pt x="1864" y="23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23;p62"/>
            <p:cNvSpPr/>
            <p:nvPr/>
          </p:nvSpPr>
          <p:spPr>
            <a:xfrm>
              <a:off x="-774964" y="-505743"/>
              <a:ext cx="40432" cy="40445"/>
            </a:xfrm>
            <a:custGeom>
              <a:avLst/>
              <a:gdLst/>
              <a:ahLst/>
              <a:cxnLst/>
              <a:rect l="l" t="t" r="r" b="b"/>
              <a:pathLst>
                <a:path w="3144" h="3145" fill="none" extrusionOk="0">
                  <a:moveTo>
                    <a:pt x="2695" y="2673"/>
                  </a:moveTo>
                  <a:lnTo>
                    <a:pt x="2695" y="2673"/>
                  </a:lnTo>
                  <a:lnTo>
                    <a:pt x="2560" y="2785"/>
                  </a:lnTo>
                  <a:lnTo>
                    <a:pt x="2448" y="2875"/>
                  </a:lnTo>
                  <a:lnTo>
                    <a:pt x="2313" y="2965"/>
                  </a:lnTo>
                  <a:lnTo>
                    <a:pt x="2178" y="3032"/>
                  </a:lnTo>
                  <a:lnTo>
                    <a:pt x="2021" y="3077"/>
                  </a:lnTo>
                  <a:lnTo>
                    <a:pt x="1886" y="3122"/>
                  </a:lnTo>
                  <a:lnTo>
                    <a:pt x="1729" y="3144"/>
                  </a:lnTo>
                  <a:lnTo>
                    <a:pt x="1572" y="3144"/>
                  </a:lnTo>
                  <a:lnTo>
                    <a:pt x="1437" y="3144"/>
                  </a:lnTo>
                  <a:lnTo>
                    <a:pt x="1280" y="3122"/>
                  </a:lnTo>
                  <a:lnTo>
                    <a:pt x="1145" y="3077"/>
                  </a:lnTo>
                  <a:lnTo>
                    <a:pt x="988" y="3032"/>
                  </a:lnTo>
                  <a:lnTo>
                    <a:pt x="853" y="2965"/>
                  </a:lnTo>
                  <a:lnTo>
                    <a:pt x="719" y="2897"/>
                  </a:lnTo>
                  <a:lnTo>
                    <a:pt x="584" y="2785"/>
                  </a:lnTo>
                  <a:lnTo>
                    <a:pt x="472" y="2695"/>
                  </a:lnTo>
                  <a:lnTo>
                    <a:pt x="472" y="2673"/>
                  </a:lnTo>
                  <a:lnTo>
                    <a:pt x="472" y="2673"/>
                  </a:lnTo>
                  <a:lnTo>
                    <a:pt x="359" y="2560"/>
                  </a:lnTo>
                  <a:lnTo>
                    <a:pt x="270" y="2426"/>
                  </a:lnTo>
                  <a:lnTo>
                    <a:pt x="180" y="2291"/>
                  </a:lnTo>
                  <a:lnTo>
                    <a:pt x="112" y="2156"/>
                  </a:lnTo>
                  <a:lnTo>
                    <a:pt x="67" y="2021"/>
                  </a:lnTo>
                  <a:lnTo>
                    <a:pt x="23" y="1864"/>
                  </a:lnTo>
                  <a:lnTo>
                    <a:pt x="0" y="1730"/>
                  </a:lnTo>
                  <a:lnTo>
                    <a:pt x="0" y="1572"/>
                  </a:lnTo>
                  <a:lnTo>
                    <a:pt x="0" y="1415"/>
                  </a:lnTo>
                  <a:lnTo>
                    <a:pt x="23" y="1280"/>
                  </a:lnTo>
                  <a:lnTo>
                    <a:pt x="67" y="1123"/>
                  </a:lnTo>
                  <a:lnTo>
                    <a:pt x="112" y="989"/>
                  </a:lnTo>
                  <a:lnTo>
                    <a:pt x="180" y="854"/>
                  </a:lnTo>
                  <a:lnTo>
                    <a:pt x="247" y="719"/>
                  </a:lnTo>
                  <a:lnTo>
                    <a:pt x="337" y="584"/>
                  </a:lnTo>
                  <a:lnTo>
                    <a:pt x="449" y="472"/>
                  </a:lnTo>
                  <a:lnTo>
                    <a:pt x="472" y="450"/>
                  </a:lnTo>
                  <a:lnTo>
                    <a:pt x="472" y="450"/>
                  </a:lnTo>
                  <a:lnTo>
                    <a:pt x="584" y="360"/>
                  </a:lnTo>
                  <a:lnTo>
                    <a:pt x="719" y="247"/>
                  </a:lnTo>
                  <a:lnTo>
                    <a:pt x="853" y="180"/>
                  </a:lnTo>
                  <a:lnTo>
                    <a:pt x="988" y="113"/>
                  </a:lnTo>
                  <a:lnTo>
                    <a:pt x="1123" y="68"/>
                  </a:lnTo>
                  <a:lnTo>
                    <a:pt x="1280" y="23"/>
                  </a:lnTo>
                  <a:lnTo>
                    <a:pt x="1415" y="0"/>
                  </a:lnTo>
                  <a:lnTo>
                    <a:pt x="1572" y="0"/>
                  </a:lnTo>
                  <a:lnTo>
                    <a:pt x="1729" y="0"/>
                  </a:lnTo>
                  <a:lnTo>
                    <a:pt x="1864" y="23"/>
                  </a:lnTo>
                  <a:lnTo>
                    <a:pt x="2021" y="68"/>
                  </a:lnTo>
                  <a:lnTo>
                    <a:pt x="2156" y="113"/>
                  </a:lnTo>
                  <a:lnTo>
                    <a:pt x="2313" y="180"/>
                  </a:lnTo>
                  <a:lnTo>
                    <a:pt x="2448" y="247"/>
                  </a:lnTo>
                  <a:lnTo>
                    <a:pt x="2560" y="360"/>
                  </a:lnTo>
                  <a:lnTo>
                    <a:pt x="2695" y="450"/>
                  </a:lnTo>
                  <a:lnTo>
                    <a:pt x="2695" y="450"/>
                  </a:lnTo>
                  <a:lnTo>
                    <a:pt x="2785" y="584"/>
                  </a:lnTo>
                  <a:lnTo>
                    <a:pt x="2897" y="697"/>
                  </a:lnTo>
                  <a:lnTo>
                    <a:pt x="2964" y="831"/>
                  </a:lnTo>
                  <a:lnTo>
                    <a:pt x="3032" y="966"/>
                  </a:lnTo>
                  <a:lnTo>
                    <a:pt x="3077" y="1123"/>
                  </a:lnTo>
                  <a:lnTo>
                    <a:pt x="3121" y="1258"/>
                  </a:lnTo>
                  <a:lnTo>
                    <a:pt x="3144" y="1415"/>
                  </a:lnTo>
                  <a:lnTo>
                    <a:pt x="3144" y="1572"/>
                  </a:lnTo>
                  <a:lnTo>
                    <a:pt x="3144" y="1707"/>
                  </a:lnTo>
                  <a:lnTo>
                    <a:pt x="3121" y="1864"/>
                  </a:lnTo>
                  <a:lnTo>
                    <a:pt x="3077" y="2021"/>
                  </a:lnTo>
                  <a:lnTo>
                    <a:pt x="3032" y="2156"/>
                  </a:lnTo>
                  <a:lnTo>
                    <a:pt x="2964" y="2291"/>
                  </a:lnTo>
                  <a:lnTo>
                    <a:pt x="2897" y="2426"/>
                  </a:lnTo>
                  <a:lnTo>
                    <a:pt x="2785" y="2560"/>
                  </a:lnTo>
                  <a:lnTo>
                    <a:pt x="2695" y="2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24;p62"/>
            <p:cNvSpPr/>
            <p:nvPr/>
          </p:nvSpPr>
          <p:spPr>
            <a:xfrm>
              <a:off x="-753603" y="-450869"/>
              <a:ext cx="30054" cy="29745"/>
            </a:xfrm>
            <a:custGeom>
              <a:avLst/>
              <a:gdLst/>
              <a:ahLst/>
              <a:cxnLst/>
              <a:rect l="l" t="t" r="r" b="b"/>
              <a:pathLst>
                <a:path w="2337" h="2313" extrusionOk="0">
                  <a:moveTo>
                    <a:pt x="1169" y="0"/>
                  </a:moveTo>
                  <a:lnTo>
                    <a:pt x="944" y="23"/>
                  </a:lnTo>
                  <a:lnTo>
                    <a:pt x="742" y="90"/>
                  </a:lnTo>
                  <a:lnTo>
                    <a:pt x="540" y="202"/>
                  </a:lnTo>
                  <a:lnTo>
                    <a:pt x="360" y="337"/>
                  </a:lnTo>
                  <a:lnTo>
                    <a:pt x="203" y="517"/>
                  </a:lnTo>
                  <a:lnTo>
                    <a:pt x="91" y="741"/>
                  </a:lnTo>
                  <a:lnTo>
                    <a:pt x="23" y="966"/>
                  </a:lnTo>
                  <a:lnTo>
                    <a:pt x="1" y="1190"/>
                  </a:lnTo>
                  <a:lnTo>
                    <a:pt x="23" y="1415"/>
                  </a:lnTo>
                  <a:lnTo>
                    <a:pt x="113" y="1639"/>
                  </a:lnTo>
                  <a:lnTo>
                    <a:pt x="225" y="1819"/>
                  </a:lnTo>
                  <a:lnTo>
                    <a:pt x="360" y="1999"/>
                  </a:lnTo>
                  <a:lnTo>
                    <a:pt x="540" y="2133"/>
                  </a:lnTo>
                  <a:lnTo>
                    <a:pt x="719" y="2223"/>
                  </a:lnTo>
                  <a:lnTo>
                    <a:pt x="944" y="2291"/>
                  </a:lnTo>
                  <a:lnTo>
                    <a:pt x="1169" y="2313"/>
                  </a:lnTo>
                  <a:lnTo>
                    <a:pt x="1416" y="2291"/>
                  </a:lnTo>
                  <a:lnTo>
                    <a:pt x="1640" y="2223"/>
                  </a:lnTo>
                  <a:lnTo>
                    <a:pt x="1842" y="2111"/>
                  </a:lnTo>
                  <a:lnTo>
                    <a:pt x="2022" y="1954"/>
                  </a:lnTo>
                  <a:lnTo>
                    <a:pt x="2157" y="1774"/>
                  </a:lnTo>
                  <a:lnTo>
                    <a:pt x="2269" y="1572"/>
                  </a:lnTo>
                  <a:lnTo>
                    <a:pt x="2314" y="1370"/>
                  </a:lnTo>
                  <a:lnTo>
                    <a:pt x="2336" y="1145"/>
                  </a:lnTo>
                  <a:lnTo>
                    <a:pt x="2314" y="921"/>
                  </a:lnTo>
                  <a:lnTo>
                    <a:pt x="2246" y="719"/>
                  </a:lnTo>
                  <a:lnTo>
                    <a:pt x="2134" y="517"/>
                  </a:lnTo>
                  <a:lnTo>
                    <a:pt x="1977" y="337"/>
                  </a:lnTo>
                  <a:lnTo>
                    <a:pt x="1797" y="180"/>
                  </a:lnTo>
                  <a:lnTo>
                    <a:pt x="1595" y="90"/>
                  </a:lnTo>
                  <a:lnTo>
                    <a:pt x="1371" y="23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25;p62"/>
            <p:cNvSpPr/>
            <p:nvPr/>
          </p:nvSpPr>
          <p:spPr>
            <a:xfrm>
              <a:off x="-753603" y="-450869"/>
              <a:ext cx="30054" cy="29745"/>
            </a:xfrm>
            <a:custGeom>
              <a:avLst/>
              <a:gdLst/>
              <a:ahLst/>
              <a:cxnLst/>
              <a:rect l="l" t="t" r="r" b="b"/>
              <a:pathLst>
                <a:path w="2337" h="2313" fill="none" extrusionOk="0">
                  <a:moveTo>
                    <a:pt x="360" y="337"/>
                  </a:moveTo>
                  <a:lnTo>
                    <a:pt x="360" y="337"/>
                  </a:lnTo>
                  <a:lnTo>
                    <a:pt x="540" y="202"/>
                  </a:lnTo>
                  <a:lnTo>
                    <a:pt x="742" y="90"/>
                  </a:lnTo>
                  <a:lnTo>
                    <a:pt x="944" y="23"/>
                  </a:lnTo>
                  <a:lnTo>
                    <a:pt x="1169" y="0"/>
                  </a:lnTo>
                  <a:lnTo>
                    <a:pt x="1371" y="23"/>
                  </a:lnTo>
                  <a:lnTo>
                    <a:pt x="1595" y="90"/>
                  </a:lnTo>
                  <a:lnTo>
                    <a:pt x="1797" y="180"/>
                  </a:lnTo>
                  <a:lnTo>
                    <a:pt x="1977" y="337"/>
                  </a:lnTo>
                  <a:lnTo>
                    <a:pt x="1977" y="337"/>
                  </a:lnTo>
                  <a:lnTo>
                    <a:pt x="1977" y="337"/>
                  </a:lnTo>
                  <a:lnTo>
                    <a:pt x="2134" y="517"/>
                  </a:lnTo>
                  <a:lnTo>
                    <a:pt x="2246" y="719"/>
                  </a:lnTo>
                  <a:lnTo>
                    <a:pt x="2314" y="921"/>
                  </a:lnTo>
                  <a:lnTo>
                    <a:pt x="2336" y="1145"/>
                  </a:lnTo>
                  <a:lnTo>
                    <a:pt x="2314" y="1370"/>
                  </a:lnTo>
                  <a:lnTo>
                    <a:pt x="2269" y="1572"/>
                  </a:lnTo>
                  <a:lnTo>
                    <a:pt x="2157" y="1774"/>
                  </a:lnTo>
                  <a:lnTo>
                    <a:pt x="2022" y="1954"/>
                  </a:lnTo>
                  <a:lnTo>
                    <a:pt x="2022" y="1954"/>
                  </a:lnTo>
                  <a:lnTo>
                    <a:pt x="1842" y="2111"/>
                  </a:lnTo>
                  <a:lnTo>
                    <a:pt x="1640" y="2223"/>
                  </a:lnTo>
                  <a:lnTo>
                    <a:pt x="1416" y="2291"/>
                  </a:lnTo>
                  <a:lnTo>
                    <a:pt x="1169" y="2313"/>
                  </a:lnTo>
                  <a:lnTo>
                    <a:pt x="1169" y="2313"/>
                  </a:lnTo>
                  <a:lnTo>
                    <a:pt x="944" y="2291"/>
                  </a:lnTo>
                  <a:lnTo>
                    <a:pt x="719" y="2223"/>
                  </a:lnTo>
                  <a:lnTo>
                    <a:pt x="540" y="2133"/>
                  </a:lnTo>
                  <a:lnTo>
                    <a:pt x="360" y="1999"/>
                  </a:lnTo>
                  <a:lnTo>
                    <a:pt x="225" y="1819"/>
                  </a:lnTo>
                  <a:lnTo>
                    <a:pt x="113" y="1639"/>
                  </a:lnTo>
                  <a:lnTo>
                    <a:pt x="23" y="1415"/>
                  </a:lnTo>
                  <a:lnTo>
                    <a:pt x="1" y="1190"/>
                  </a:lnTo>
                  <a:lnTo>
                    <a:pt x="1" y="1190"/>
                  </a:lnTo>
                  <a:lnTo>
                    <a:pt x="23" y="966"/>
                  </a:lnTo>
                  <a:lnTo>
                    <a:pt x="91" y="741"/>
                  </a:lnTo>
                  <a:lnTo>
                    <a:pt x="203" y="517"/>
                  </a:lnTo>
                  <a:lnTo>
                    <a:pt x="360" y="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26;p62"/>
            <p:cNvSpPr/>
            <p:nvPr/>
          </p:nvSpPr>
          <p:spPr>
            <a:xfrm>
              <a:off x="-2196933" y="-210027"/>
              <a:ext cx="378894" cy="377158"/>
            </a:xfrm>
            <a:custGeom>
              <a:avLst/>
              <a:gdLst/>
              <a:ahLst/>
              <a:cxnLst/>
              <a:rect l="l" t="t" r="r" b="b"/>
              <a:pathLst>
                <a:path w="29463" h="29328" fill="none" extrusionOk="0">
                  <a:moveTo>
                    <a:pt x="21154" y="7613"/>
                  </a:moveTo>
                  <a:lnTo>
                    <a:pt x="21154" y="7613"/>
                  </a:lnTo>
                  <a:lnTo>
                    <a:pt x="21199" y="7208"/>
                  </a:lnTo>
                  <a:lnTo>
                    <a:pt x="21266" y="6827"/>
                  </a:lnTo>
                  <a:lnTo>
                    <a:pt x="21334" y="6445"/>
                  </a:lnTo>
                  <a:lnTo>
                    <a:pt x="21446" y="6063"/>
                  </a:lnTo>
                  <a:lnTo>
                    <a:pt x="21558" y="5681"/>
                  </a:lnTo>
                  <a:lnTo>
                    <a:pt x="21693" y="5322"/>
                  </a:lnTo>
                  <a:lnTo>
                    <a:pt x="21828" y="4963"/>
                  </a:lnTo>
                  <a:lnTo>
                    <a:pt x="22007" y="4604"/>
                  </a:lnTo>
                  <a:lnTo>
                    <a:pt x="22187" y="4267"/>
                  </a:lnTo>
                  <a:lnTo>
                    <a:pt x="22367" y="3952"/>
                  </a:lnTo>
                  <a:lnTo>
                    <a:pt x="22591" y="3616"/>
                  </a:lnTo>
                  <a:lnTo>
                    <a:pt x="22793" y="3324"/>
                  </a:lnTo>
                  <a:lnTo>
                    <a:pt x="23040" y="3032"/>
                  </a:lnTo>
                  <a:lnTo>
                    <a:pt x="23287" y="2740"/>
                  </a:lnTo>
                  <a:lnTo>
                    <a:pt x="23557" y="2470"/>
                  </a:lnTo>
                  <a:lnTo>
                    <a:pt x="23826" y="2201"/>
                  </a:lnTo>
                  <a:lnTo>
                    <a:pt x="24118" y="1954"/>
                  </a:lnTo>
                  <a:lnTo>
                    <a:pt x="24410" y="1707"/>
                  </a:lnTo>
                  <a:lnTo>
                    <a:pt x="24702" y="1482"/>
                  </a:lnTo>
                  <a:lnTo>
                    <a:pt x="25016" y="1280"/>
                  </a:lnTo>
                  <a:lnTo>
                    <a:pt x="25353" y="1078"/>
                  </a:lnTo>
                  <a:lnTo>
                    <a:pt x="25690" y="898"/>
                  </a:lnTo>
                  <a:lnTo>
                    <a:pt x="26027" y="741"/>
                  </a:lnTo>
                  <a:lnTo>
                    <a:pt x="26386" y="584"/>
                  </a:lnTo>
                  <a:lnTo>
                    <a:pt x="26746" y="449"/>
                  </a:lnTo>
                  <a:lnTo>
                    <a:pt x="27105" y="337"/>
                  </a:lnTo>
                  <a:lnTo>
                    <a:pt x="27487" y="247"/>
                  </a:lnTo>
                  <a:lnTo>
                    <a:pt x="27868" y="157"/>
                  </a:lnTo>
                  <a:lnTo>
                    <a:pt x="28250" y="90"/>
                  </a:lnTo>
                  <a:lnTo>
                    <a:pt x="28654" y="45"/>
                  </a:lnTo>
                  <a:lnTo>
                    <a:pt x="29059" y="23"/>
                  </a:lnTo>
                  <a:lnTo>
                    <a:pt x="29463" y="0"/>
                  </a:lnTo>
                  <a:lnTo>
                    <a:pt x="10196" y="0"/>
                  </a:lnTo>
                  <a:lnTo>
                    <a:pt x="10196" y="0"/>
                  </a:lnTo>
                  <a:lnTo>
                    <a:pt x="9791" y="23"/>
                  </a:lnTo>
                  <a:lnTo>
                    <a:pt x="9387" y="45"/>
                  </a:lnTo>
                  <a:lnTo>
                    <a:pt x="9006" y="90"/>
                  </a:lnTo>
                  <a:lnTo>
                    <a:pt x="8601" y="157"/>
                  </a:lnTo>
                  <a:lnTo>
                    <a:pt x="8220" y="247"/>
                  </a:lnTo>
                  <a:lnTo>
                    <a:pt x="7860" y="337"/>
                  </a:lnTo>
                  <a:lnTo>
                    <a:pt x="7479" y="472"/>
                  </a:lnTo>
                  <a:lnTo>
                    <a:pt x="7119" y="606"/>
                  </a:lnTo>
                  <a:lnTo>
                    <a:pt x="6782" y="741"/>
                  </a:lnTo>
                  <a:lnTo>
                    <a:pt x="6423" y="921"/>
                  </a:lnTo>
                  <a:lnTo>
                    <a:pt x="6086" y="1100"/>
                  </a:lnTo>
                  <a:lnTo>
                    <a:pt x="5772" y="1280"/>
                  </a:lnTo>
                  <a:lnTo>
                    <a:pt x="5457" y="1505"/>
                  </a:lnTo>
                  <a:lnTo>
                    <a:pt x="5143" y="1729"/>
                  </a:lnTo>
                  <a:lnTo>
                    <a:pt x="4851" y="1954"/>
                  </a:lnTo>
                  <a:lnTo>
                    <a:pt x="4559" y="2201"/>
                  </a:lnTo>
                  <a:lnTo>
                    <a:pt x="4290" y="2470"/>
                  </a:lnTo>
                  <a:lnTo>
                    <a:pt x="4043" y="2740"/>
                  </a:lnTo>
                  <a:lnTo>
                    <a:pt x="3796" y="3032"/>
                  </a:lnTo>
                  <a:lnTo>
                    <a:pt x="3549" y="3324"/>
                  </a:lnTo>
                  <a:lnTo>
                    <a:pt x="3324" y="3638"/>
                  </a:lnTo>
                  <a:lnTo>
                    <a:pt x="3122" y="3952"/>
                  </a:lnTo>
                  <a:lnTo>
                    <a:pt x="2920" y="4289"/>
                  </a:lnTo>
                  <a:lnTo>
                    <a:pt x="2740" y="4626"/>
                  </a:lnTo>
                  <a:lnTo>
                    <a:pt x="2583" y="4963"/>
                  </a:lnTo>
                  <a:lnTo>
                    <a:pt x="2448" y="5322"/>
                  </a:lnTo>
                  <a:lnTo>
                    <a:pt x="2314" y="5681"/>
                  </a:lnTo>
                  <a:lnTo>
                    <a:pt x="2179" y="6063"/>
                  </a:lnTo>
                  <a:lnTo>
                    <a:pt x="2089" y="6445"/>
                  </a:lnTo>
                  <a:lnTo>
                    <a:pt x="1999" y="6827"/>
                  </a:lnTo>
                  <a:lnTo>
                    <a:pt x="1954" y="7208"/>
                  </a:lnTo>
                  <a:lnTo>
                    <a:pt x="1909" y="7613"/>
                  </a:lnTo>
                  <a:lnTo>
                    <a:pt x="1" y="29327"/>
                  </a:lnTo>
                  <a:lnTo>
                    <a:pt x="19268" y="29327"/>
                  </a:lnTo>
                  <a:lnTo>
                    <a:pt x="21154" y="7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27;p62"/>
            <p:cNvSpPr/>
            <p:nvPr/>
          </p:nvSpPr>
          <p:spPr>
            <a:xfrm>
              <a:off x="-3171283" y="544263"/>
              <a:ext cx="2850007" cy="166344"/>
            </a:xfrm>
            <a:custGeom>
              <a:avLst/>
              <a:gdLst/>
              <a:ahLst/>
              <a:cxnLst/>
              <a:rect l="l" t="t" r="r" b="b"/>
              <a:pathLst>
                <a:path w="221618" h="12935" extrusionOk="0">
                  <a:moveTo>
                    <a:pt x="105116" y="1"/>
                  </a:moveTo>
                  <a:lnTo>
                    <a:pt x="99480" y="23"/>
                  </a:lnTo>
                  <a:lnTo>
                    <a:pt x="93933" y="68"/>
                  </a:lnTo>
                  <a:lnTo>
                    <a:pt x="88477" y="135"/>
                  </a:lnTo>
                  <a:lnTo>
                    <a:pt x="83132" y="203"/>
                  </a:lnTo>
                  <a:lnTo>
                    <a:pt x="77855" y="292"/>
                  </a:lnTo>
                  <a:lnTo>
                    <a:pt x="72713" y="382"/>
                  </a:lnTo>
                  <a:lnTo>
                    <a:pt x="67683" y="517"/>
                  </a:lnTo>
                  <a:lnTo>
                    <a:pt x="62765" y="629"/>
                  </a:lnTo>
                  <a:lnTo>
                    <a:pt x="58004" y="786"/>
                  </a:lnTo>
                  <a:lnTo>
                    <a:pt x="53356" y="944"/>
                  </a:lnTo>
                  <a:lnTo>
                    <a:pt x="48865" y="1101"/>
                  </a:lnTo>
                  <a:lnTo>
                    <a:pt x="44508" y="1280"/>
                  </a:lnTo>
                  <a:lnTo>
                    <a:pt x="40331" y="1483"/>
                  </a:lnTo>
                  <a:lnTo>
                    <a:pt x="36312" y="1685"/>
                  </a:lnTo>
                  <a:lnTo>
                    <a:pt x="32472" y="1887"/>
                  </a:lnTo>
                  <a:lnTo>
                    <a:pt x="28789" y="2111"/>
                  </a:lnTo>
                  <a:lnTo>
                    <a:pt x="25309" y="2358"/>
                  </a:lnTo>
                  <a:lnTo>
                    <a:pt x="22030" y="2605"/>
                  </a:lnTo>
                  <a:lnTo>
                    <a:pt x="18931" y="2852"/>
                  </a:lnTo>
                  <a:lnTo>
                    <a:pt x="16057" y="3122"/>
                  </a:lnTo>
                  <a:lnTo>
                    <a:pt x="13385" y="3391"/>
                  </a:lnTo>
                  <a:lnTo>
                    <a:pt x="10937" y="3661"/>
                  </a:lnTo>
                  <a:lnTo>
                    <a:pt x="8714" y="3953"/>
                  </a:lnTo>
                  <a:lnTo>
                    <a:pt x="6738" y="4245"/>
                  </a:lnTo>
                  <a:lnTo>
                    <a:pt x="4986" y="4537"/>
                  </a:lnTo>
                  <a:lnTo>
                    <a:pt x="4200" y="4694"/>
                  </a:lnTo>
                  <a:lnTo>
                    <a:pt x="3504" y="4851"/>
                  </a:lnTo>
                  <a:lnTo>
                    <a:pt x="2853" y="5008"/>
                  </a:lnTo>
                  <a:lnTo>
                    <a:pt x="2269" y="5165"/>
                  </a:lnTo>
                  <a:lnTo>
                    <a:pt x="1730" y="5323"/>
                  </a:lnTo>
                  <a:lnTo>
                    <a:pt x="1281" y="5480"/>
                  </a:lnTo>
                  <a:lnTo>
                    <a:pt x="899" y="5637"/>
                  </a:lnTo>
                  <a:lnTo>
                    <a:pt x="585" y="5817"/>
                  </a:lnTo>
                  <a:lnTo>
                    <a:pt x="338" y="5974"/>
                  </a:lnTo>
                  <a:lnTo>
                    <a:pt x="158" y="6131"/>
                  </a:lnTo>
                  <a:lnTo>
                    <a:pt x="91" y="6221"/>
                  </a:lnTo>
                  <a:lnTo>
                    <a:pt x="46" y="6311"/>
                  </a:lnTo>
                  <a:lnTo>
                    <a:pt x="23" y="6378"/>
                  </a:lnTo>
                  <a:lnTo>
                    <a:pt x="1" y="6468"/>
                  </a:lnTo>
                  <a:lnTo>
                    <a:pt x="23" y="6558"/>
                  </a:lnTo>
                  <a:lnTo>
                    <a:pt x="46" y="6625"/>
                  </a:lnTo>
                  <a:lnTo>
                    <a:pt x="91" y="6715"/>
                  </a:lnTo>
                  <a:lnTo>
                    <a:pt x="158" y="6805"/>
                  </a:lnTo>
                  <a:lnTo>
                    <a:pt x="338" y="6962"/>
                  </a:lnTo>
                  <a:lnTo>
                    <a:pt x="585" y="7141"/>
                  </a:lnTo>
                  <a:lnTo>
                    <a:pt x="899" y="7299"/>
                  </a:lnTo>
                  <a:lnTo>
                    <a:pt x="1281" y="7456"/>
                  </a:lnTo>
                  <a:lnTo>
                    <a:pt x="1730" y="7613"/>
                  </a:lnTo>
                  <a:lnTo>
                    <a:pt x="2269" y="7770"/>
                  </a:lnTo>
                  <a:lnTo>
                    <a:pt x="2853" y="7927"/>
                  </a:lnTo>
                  <a:lnTo>
                    <a:pt x="3504" y="8085"/>
                  </a:lnTo>
                  <a:lnTo>
                    <a:pt x="4200" y="8242"/>
                  </a:lnTo>
                  <a:lnTo>
                    <a:pt x="4986" y="8399"/>
                  </a:lnTo>
                  <a:lnTo>
                    <a:pt x="6738" y="8691"/>
                  </a:lnTo>
                  <a:lnTo>
                    <a:pt x="8714" y="8983"/>
                  </a:lnTo>
                  <a:lnTo>
                    <a:pt x="10937" y="9275"/>
                  </a:lnTo>
                  <a:lnTo>
                    <a:pt x="13385" y="9544"/>
                  </a:lnTo>
                  <a:lnTo>
                    <a:pt x="16057" y="9814"/>
                  </a:lnTo>
                  <a:lnTo>
                    <a:pt x="18931" y="10083"/>
                  </a:lnTo>
                  <a:lnTo>
                    <a:pt x="22030" y="10330"/>
                  </a:lnTo>
                  <a:lnTo>
                    <a:pt x="25309" y="10577"/>
                  </a:lnTo>
                  <a:lnTo>
                    <a:pt x="28789" y="10824"/>
                  </a:lnTo>
                  <a:lnTo>
                    <a:pt x="32472" y="11049"/>
                  </a:lnTo>
                  <a:lnTo>
                    <a:pt x="36312" y="11251"/>
                  </a:lnTo>
                  <a:lnTo>
                    <a:pt x="40331" y="11453"/>
                  </a:lnTo>
                  <a:lnTo>
                    <a:pt x="44508" y="11655"/>
                  </a:lnTo>
                  <a:lnTo>
                    <a:pt x="48865" y="11835"/>
                  </a:lnTo>
                  <a:lnTo>
                    <a:pt x="53356" y="11992"/>
                  </a:lnTo>
                  <a:lnTo>
                    <a:pt x="58004" y="12149"/>
                  </a:lnTo>
                  <a:lnTo>
                    <a:pt x="62765" y="12306"/>
                  </a:lnTo>
                  <a:lnTo>
                    <a:pt x="67683" y="12441"/>
                  </a:lnTo>
                  <a:lnTo>
                    <a:pt x="72713" y="12553"/>
                  </a:lnTo>
                  <a:lnTo>
                    <a:pt x="77855" y="12643"/>
                  </a:lnTo>
                  <a:lnTo>
                    <a:pt x="83132" y="12733"/>
                  </a:lnTo>
                  <a:lnTo>
                    <a:pt x="88477" y="12800"/>
                  </a:lnTo>
                  <a:lnTo>
                    <a:pt x="93933" y="12868"/>
                  </a:lnTo>
                  <a:lnTo>
                    <a:pt x="99480" y="12913"/>
                  </a:lnTo>
                  <a:lnTo>
                    <a:pt x="105116" y="12935"/>
                  </a:lnTo>
                  <a:lnTo>
                    <a:pt x="116524" y="12935"/>
                  </a:lnTo>
                  <a:lnTo>
                    <a:pt x="122138" y="12913"/>
                  </a:lnTo>
                  <a:lnTo>
                    <a:pt x="127685" y="12868"/>
                  </a:lnTo>
                  <a:lnTo>
                    <a:pt x="133141" y="12800"/>
                  </a:lnTo>
                  <a:lnTo>
                    <a:pt x="138508" y="12733"/>
                  </a:lnTo>
                  <a:lnTo>
                    <a:pt x="143763" y="12643"/>
                  </a:lnTo>
                  <a:lnTo>
                    <a:pt x="148905" y="12553"/>
                  </a:lnTo>
                  <a:lnTo>
                    <a:pt x="153935" y="12441"/>
                  </a:lnTo>
                  <a:lnTo>
                    <a:pt x="158853" y="12306"/>
                  </a:lnTo>
                  <a:lnTo>
                    <a:pt x="163636" y="12149"/>
                  </a:lnTo>
                  <a:lnTo>
                    <a:pt x="168262" y="11992"/>
                  </a:lnTo>
                  <a:lnTo>
                    <a:pt x="172776" y="11835"/>
                  </a:lnTo>
                  <a:lnTo>
                    <a:pt x="177110" y="11655"/>
                  </a:lnTo>
                  <a:lnTo>
                    <a:pt x="181309" y="11453"/>
                  </a:lnTo>
                  <a:lnTo>
                    <a:pt x="185329" y="11251"/>
                  </a:lnTo>
                  <a:lnTo>
                    <a:pt x="189169" y="11049"/>
                  </a:lnTo>
                  <a:lnTo>
                    <a:pt x="192829" y="10824"/>
                  </a:lnTo>
                  <a:lnTo>
                    <a:pt x="196309" y="10577"/>
                  </a:lnTo>
                  <a:lnTo>
                    <a:pt x="199610" y="10330"/>
                  </a:lnTo>
                  <a:lnTo>
                    <a:pt x="202709" y="10083"/>
                  </a:lnTo>
                  <a:lnTo>
                    <a:pt x="205584" y="9814"/>
                  </a:lnTo>
                  <a:lnTo>
                    <a:pt x="208256" y="9544"/>
                  </a:lnTo>
                  <a:lnTo>
                    <a:pt x="210704" y="9275"/>
                  </a:lnTo>
                  <a:lnTo>
                    <a:pt x="212904" y="8983"/>
                  </a:lnTo>
                  <a:lnTo>
                    <a:pt x="214903" y="8691"/>
                  </a:lnTo>
                  <a:lnTo>
                    <a:pt x="216632" y="8399"/>
                  </a:lnTo>
                  <a:lnTo>
                    <a:pt x="217418" y="8242"/>
                  </a:lnTo>
                  <a:lnTo>
                    <a:pt x="218136" y="8085"/>
                  </a:lnTo>
                  <a:lnTo>
                    <a:pt x="218788" y="7927"/>
                  </a:lnTo>
                  <a:lnTo>
                    <a:pt x="219372" y="7770"/>
                  </a:lnTo>
                  <a:lnTo>
                    <a:pt x="219888" y="7613"/>
                  </a:lnTo>
                  <a:lnTo>
                    <a:pt x="220337" y="7456"/>
                  </a:lnTo>
                  <a:lnTo>
                    <a:pt x="220741" y="7299"/>
                  </a:lnTo>
                  <a:lnTo>
                    <a:pt x="221056" y="7141"/>
                  </a:lnTo>
                  <a:lnTo>
                    <a:pt x="221303" y="6962"/>
                  </a:lnTo>
                  <a:lnTo>
                    <a:pt x="221482" y="6805"/>
                  </a:lnTo>
                  <a:lnTo>
                    <a:pt x="221550" y="6715"/>
                  </a:lnTo>
                  <a:lnTo>
                    <a:pt x="221595" y="6625"/>
                  </a:lnTo>
                  <a:lnTo>
                    <a:pt x="221617" y="6558"/>
                  </a:lnTo>
                  <a:lnTo>
                    <a:pt x="221617" y="6468"/>
                  </a:lnTo>
                  <a:lnTo>
                    <a:pt x="221617" y="6378"/>
                  </a:lnTo>
                  <a:lnTo>
                    <a:pt x="221595" y="6311"/>
                  </a:lnTo>
                  <a:lnTo>
                    <a:pt x="221550" y="6221"/>
                  </a:lnTo>
                  <a:lnTo>
                    <a:pt x="221482" y="6131"/>
                  </a:lnTo>
                  <a:lnTo>
                    <a:pt x="221303" y="5974"/>
                  </a:lnTo>
                  <a:lnTo>
                    <a:pt x="221056" y="5817"/>
                  </a:lnTo>
                  <a:lnTo>
                    <a:pt x="220741" y="5637"/>
                  </a:lnTo>
                  <a:lnTo>
                    <a:pt x="220337" y="5480"/>
                  </a:lnTo>
                  <a:lnTo>
                    <a:pt x="219888" y="5323"/>
                  </a:lnTo>
                  <a:lnTo>
                    <a:pt x="219372" y="5165"/>
                  </a:lnTo>
                  <a:lnTo>
                    <a:pt x="218788" y="5008"/>
                  </a:lnTo>
                  <a:lnTo>
                    <a:pt x="218136" y="4851"/>
                  </a:lnTo>
                  <a:lnTo>
                    <a:pt x="217418" y="4694"/>
                  </a:lnTo>
                  <a:lnTo>
                    <a:pt x="216632" y="4537"/>
                  </a:lnTo>
                  <a:lnTo>
                    <a:pt x="214903" y="4245"/>
                  </a:lnTo>
                  <a:lnTo>
                    <a:pt x="212904" y="3953"/>
                  </a:lnTo>
                  <a:lnTo>
                    <a:pt x="210704" y="3661"/>
                  </a:lnTo>
                  <a:lnTo>
                    <a:pt x="208256" y="3391"/>
                  </a:lnTo>
                  <a:lnTo>
                    <a:pt x="205584" y="3122"/>
                  </a:lnTo>
                  <a:lnTo>
                    <a:pt x="202709" y="2852"/>
                  </a:lnTo>
                  <a:lnTo>
                    <a:pt x="199610" y="2605"/>
                  </a:lnTo>
                  <a:lnTo>
                    <a:pt x="196309" y="2358"/>
                  </a:lnTo>
                  <a:lnTo>
                    <a:pt x="192829" y="2111"/>
                  </a:lnTo>
                  <a:lnTo>
                    <a:pt x="189169" y="1887"/>
                  </a:lnTo>
                  <a:lnTo>
                    <a:pt x="185329" y="1685"/>
                  </a:lnTo>
                  <a:lnTo>
                    <a:pt x="181309" y="1483"/>
                  </a:lnTo>
                  <a:lnTo>
                    <a:pt x="177110" y="1280"/>
                  </a:lnTo>
                  <a:lnTo>
                    <a:pt x="172776" y="1101"/>
                  </a:lnTo>
                  <a:lnTo>
                    <a:pt x="168262" y="944"/>
                  </a:lnTo>
                  <a:lnTo>
                    <a:pt x="163636" y="786"/>
                  </a:lnTo>
                  <a:lnTo>
                    <a:pt x="158853" y="629"/>
                  </a:lnTo>
                  <a:lnTo>
                    <a:pt x="153935" y="517"/>
                  </a:lnTo>
                  <a:lnTo>
                    <a:pt x="148905" y="382"/>
                  </a:lnTo>
                  <a:lnTo>
                    <a:pt x="143763" y="292"/>
                  </a:lnTo>
                  <a:lnTo>
                    <a:pt x="138508" y="203"/>
                  </a:lnTo>
                  <a:lnTo>
                    <a:pt x="133141" y="135"/>
                  </a:lnTo>
                  <a:lnTo>
                    <a:pt x="127685" y="68"/>
                  </a:lnTo>
                  <a:lnTo>
                    <a:pt x="122138" y="23"/>
                  </a:lnTo>
                  <a:lnTo>
                    <a:pt x="116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28;p62"/>
            <p:cNvSpPr/>
            <p:nvPr/>
          </p:nvSpPr>
          <p:spPr>
            <a:xfrm>
              <a:off x="-3171283" y="544263"/>
              <a:ext cx="2850007" cy="166344"/>
            </a:xfrm>
            <a:custGeom>
              <a:avLst/>
              <a:gdLst/>
              <a:ahLst/>
              <a:cxnLst/>
              <a:rect l="l" t="t" r="r" b="b"/>
              <a:pathLst>
                <a:path w="221618" h="12935" fill="none" extrusionOk="0">
                  <a:moveTo>
                    <a:pt x="110820" y="1"/>
                  </a:moveTo>
                  <a:lnTo>
                    <a:pt x="110820" y="1"/>
                  </a:lnTo>
                  <a:lnTo>
                    <a:pt x="116524" y="1"/>
                  </a:lnTo>
                  <a:lnTo>
                    <a:pt x="122138" y="23"/>
                  </a:lnTo>
                  <a:lnTo>
                    <a:pt x="127685" y="68"/>
                  </a:lnTo>
                  <a:lnTo>
                    <a:pt x="133141" y="135"/>
                  </a:lnTo>
                  <a:lnTo>
                    <a:pt x="138508" y="203"/>
                  </a:lnTo>
                  <a:lnTo>
                    <a:pt x="143763" y="292"/>
                  </a:lnTo>
                  <a:lnTo>
                    <a:pt x="148905" y="382"/>
                  </a:lnTo>
                  <a:lnTo>
                    <a:pt x="153935" y="517"/>
                  </a:lnTo>
                  <a:lnTo>
                    <a:pt x="158853" y="629"/>
                  </a:lnTo>
                  <a:lnTo>
                    <a:pt x="163636" y="786"/>
                  </a:lnTo>
                  <a:lnTo>
                    <a:pt x="168262" y="944"/>
                  </a:lnTo>
                  <a:lnTo>
                    <a:pt x="172776" y="1101"/>
                  </a:lnTo>
                  <a:lnTo>
                    <a:pt x="177110" y="1280"/>
                  </a:lnTo>
                  <a:lnTo>
                    <a:pt x="181309" y="1483"/>
                  </a:lnTo>
                  <a:lnTo>
                    <a:pt x="185329" y="1685"/>
                  </a:lnTo>
                  <a:lnTo>
                    <a:pt x="189169" y="1887"/>
                  </a:lnTo>
                  <a:lnTo>
                    <a:pt x="192829" y="2111"/>
                  </a:lnTo>
                  <a:lnTo>
                    <a:pt x="196309" y="2358"/>
                  </a:lnTo>
                  <a:lnTo>
                    <a:pt x="199610" y="2605"/>
                  </a:lnTo>
                  <a:lnTo>
                    <a:pt x="202709" y="2852"/>
                  </a:lnTo>
                  <a:lnTo>
                    <a:pt x="205584" y="3122"/>
                  </a:lnTo>
                  <a:lnTo>
                    <a:pt x="208256" y="3391"/>
                  </a:lnTo>
                  <a:lnTo>
                    <a:pt x="210704" y="3661"/>
                  </a:lnTo>
                  <a:lnTo>
                    <a:pt x="212904" y="3953"/>
                  </a:lnTo>
                  <a:lnTo>
                    <a:pt x="214903" y="4245"/>
                  </a:lnTo>
                  <a:lnTo>
                    <a:pt x="216632" y="4537"/>
                  </a:lnTo>
                  <a:lnTo>
                    <a:pt x="217418" y="4694"/>
                  </a:lnTo>
                  <a:lnTo>
                    <a:pt x="218136" y="4851"/>
                  </a:lnTo>
                  <a:lnTo>
                    <a:pt x="218788" y="5008"/>
                  </a:lnTo>
                  <a:lnTo>
                    <a:pt x="219372" y="5165"/>
                  </a:lnTo>
                  <a:lnTo>
                    <a:pt x="219888" y="5323"/>
                  </a:lnTo>
                  <a:lnTo>
                    <a:pt x="220337" y="5480"/>
                  </a:lnTo>
                  <a:lnTo>
                    <a:pt x="220741" y="5637"/>
                  </a:lnTo>
                  <a:lnTo>
                    <a:pt x="221056" y="5817"/>
                  </a:lnTo>
                  <a:lnTo>
                    <a:pt x="221303" y="5974"/>
                  </a:lnTo>
                  <a:lnTo>
                    <a:pt x="221482" y="6131"/>
                  </a:lnTo>
                  <a:lnTo>
                    <a:pt x="221550" y="6221"/>
                  </a:lnTo>
                  <a:lnTo>
                    <a:pt x="221595" y="6311"/>
                  </a:lnTo>
                  <a:lnTo>
                    <a:pt x="221617" y="6378"/>
                  </a:lnTo>
                  <a:lnTo>
                    <a:pt x="221617" y="6468"/>
                  </a:lnTo>
                  <a:lnTo>
                    <a:pt x="221617" y="6468"/>
                  </a:lnTo>
                  <a:lnTo>
                    <a:pt x="221617" y="6558"/>
                  </a:lnTo>
                  <a:lnTo>
                    <a:pt x="221595" y="6625"/>
                  </a:lnTo>
                  <a:lnTo>
                    <a:pt x="221550" y="6715"/>
                  </a:lnTo>
                  <a:lnTo>
                    <a:pt x="221482" y="6805"/>
                  </a:lnTo>
                  <a:lnTo>
                    <a:pt x="221303" y="6962"/>
                  </a:lnTo>
                  <a:lnTo>
                    <a:pt x="221056" y="7141"/>
                  </a:lnTo>
                  <a:lnTo>
                    <a:pt x="220741" y="7299"/>
                  </a:lnTo>
                  <a:lnTo>
                    <a:pt x="220337" y="7456"/>
                  </a:lnTo>
                  <a:lnTo>
                    <a:pt x="219888" y="7613"/>
                  </a:lnTo>
                  <a:lnTo>
                    <a:pt x="219372" y="7770"/>
                  </a:lnTo>
                  <a:lnTo>
                    <a:pt x="218788" y="7927"/>
                  </a:lnTo>
                  <a:lnTo>
                    <a:pt x="218136" y="8085"/>
                  </a:lnTo>
                  <a:lnTo>
                    <a:pt x="217418" y="8242"/>
                  </a:lnTo>
                  <a:lnTo>
                    <a:pt x="216632" y="8399"/>
                  </a:lnTo>
                  <a:lnTo>
                    <a:pt x="214903" y="8691"/>
                  </a:lnTo>
                  <a:lnTo>
                    <a:pt x="212904" y="8983"/>
                  </a:lnTo>
                  <a:lnTo>
                    <a:pt x="210704" y="9275"/>
                  </a:lnTo>
                  <a:lnTo>
                    <a:pt x="208256" y="9544"/>
                  </a:lnTo>
                  <a:lnTo>
                    <a:pt x="205584" y="9814"/>
                  </a:lnTo>
                  <a:lnTo>
                    <a:pt x="202709" y="10083"/>
                  </a:lnTo>
                  <a:lnTo>
                    <a:pt x="199610" y="10330"/>
                  </a:lnTo>
                  <a:lnTo>
                    <a:pt x="196309" y="10577"/>
                  </a:lnTo>
                  <a:lnTo>
                    <a:pt x="192829" y="10824"/>
                  </a:lnTo>
                  <a:lnTo>
                    <a:pt x="189169" y="11049"/>
                  </a:lnTo>
                  <a:lnTo>
                    <a:pt x="185329" y="11251"/>
                  </a:lnTo>
                  <a:lnTo>
                    <a:pt x="181309" y="11453"/>
                  </a:lnTo>
                  <a:lnTo>
                    <a:pt x="177110" y="11655"/>
                  </a:lnTo>
                  <a:lnTo>
                    <a:pt x="172776" y="11835"/>
                  </a:lnTo>
                  <a:lnTo>
                    <a:pt x="168262" y="11992"/>
                  </a:lnTo>
                  <a:lnTo>
                    <a:pt x="163636" y="12149"/>
                  </a:lnTo>
                  <a:lnTo>
                    <a:pt x="158853" y="12306"/>
                  </a:lnTo>
                  <a:lnTo>
                    <a:pt x="153935" y="12441"/>
                  </a:lnTo>
                  <a:lnTo>
                    <a:pt x="148905" y="12553"/>
                  </a:lnTo>
                  <a:lnTo>
                    <a:pt x="143763" y="12643"/>
                  </a:lnTo>
                  <a:lnTo>
                    <a:pt x="138508" y="12733"/>
                  </a:lnTo>
                  <a:lnTo>
                    <a:pt x="133141" y="12800"/>
                  </a:lnTo>
                  <a:lnTo>
                    <a:pt x="127685" y="12868"/>
                  </a:lnTo>
                  <a:lnTo>
                    <a:pt x="122138" y="12913"/>
                  </a:lnTo>
                  <a:lnTo>
                    <a:pt x="116524" y="12935"/>
                  </a:lnTo>
                  <a:lnTo>
                    <a:pt x="110820" y="12935"/>
                  </a:lnTo>
                  <a:lnTo>
                    <a:pt x="110820" y="12935"/>
                  </a:lnTo>
                  <a:lnTo>
                    <a:pt x="105116" y="12935"/>
                  </a:lnTo>
                  <a:lnTo>
                    <a:pt x="99480" y="12913"/>
                  </a:lnTo>
                  <a:lnTo>
                    <a:pt x="93933" y="12868"/>
                  </a:lnTo>
                  <a:lnTo>
                    <a:pt x="88477" y="12800"/>
                  </a:lnTo>
                  <a:lnTo>
                    <a:pt x="83132" y="12733"/>
                  </a:lnTo>
                  <a:lnTo>
                    <a:pt x="77855" y="12643"/>
                  </a:lnTo>
                  <a:lnTo>
                    <a:pt x="72713" y="12553"/>
                  </a:lnTo>
                  <a:lnTo>
                    <a:pt x="67683" y="12441"/>
                  </a:lnTo>
                  <a:lnTo>
                    <a:pt x="62765" y="12306"/>
                  </a:lnTo>
                  <a:lnTo>
                    <a:pt x="58004" y="12149"/>
                  </a:lnTo>
                  <a:lnTo>
                    <a:pt x="53356" y="11992"/>
                  </a:lnTo>
                  <a:lnTo>
                    <a:pt x="48865" y="11835"/>
                  </a:lnTo>
                  <a:lnTo>
                    <a:pt x="44508" y="11655"/>
                  </a:lnTo>
                  <a:lnTo>
                    <a:pt x="40331" y="11453"/>
                  </a:lnTo>
                  <a:lnTo>
                    <a:pt x="36312" y="11251"/>
                  </a:lnTo>
                  <a:lnTo>
                    <a:pt x="32472" y="11049"/>
                  </a:lnTo>
                  <a:lnTo>
                    <a:pt x="28789" y="10824"/>
                  </a:lnTo>
                  <a:lnTo>
                    <a:pt x="25309" y="10577"/>
                  </a:lnTo>
                  <a:lnTo>
                    <a:pt x="22030" y="10330"/>
                  </a:lnTo>
                  <a:lnTo>
                    <a:pt x="18931" y="10083"/>
                  </a:lnTo>
                  <a:lnTo>
                    <a:pt x="16057" y="9814"/>
                  </a:lnTo>
                  <a:lnTo>
                    <a:pt x="13385" y="9544"/>
                  </a:lnTo>
                  <a:lnTo>
                    <a:pt x="10937" y="9275"/>
                  </a:lnTo>
                  <a:lnTo>
                    <a:pt x="8714" y="8983"/>
                  </a:lnTo>
                  <a:lnTo>
                    <a:pt x="6738" y="8691"/>
                  </a:lnTo>
                  <a:lnTo>
                    <a:pt x="4986" y="8399"/>
                  </a:lnTo>
                  <a:lnTo>
                    <a:pt x="4200" y="8242"/>
                  </a:lnTo>
                  <a:lnTo>
                    <a:pt x="3504" y="8085"/>
                  </a:lnTo>
                  <a:lnTo>
                    <a:pt x="2853" y="7927"/>
                  </a:lnTo>
                  <a:lnTo>
                    <a:pt x="2269" y="7770"/>
                  </a:lnTo>
                  <a:lnTo>
                    <a:pt x="1730" y="7613"/>
                  </a:lnTo>
                  <a:lnTo>
                    <a:pt x="1281" y="7456"/>
                  </a:lnTo>
                  <a:lnTo>
                    <a:pt x="899" y="7299"/>
                  </a:lnTo>
                  <a:lnTo>
                    <a:pt x="585" y="7141"/>
                  </a:lnTo>
                  <a:lnTo>
                    <a:pt x="338" y="6962"/>
                  </a:lnTo>
                  <a:lnTo>
                    <a:pt x="158" y="6805"/>
                  </a:lnTo>
                  <a:lnTo>
                    <a:pt x="91" y="6715"/>
                  </a:lnTo>
                  <a:lnTo>
                    <a:pt x="46" y="6625"/>
                  </a:lnTo>
                  <a:lnTo>
                    <a:pt x="23" y="6558"/>
                  </a:lnTo>
                  <a:lnTo>
                    <a:pt x="1" y="6468"/>
                  </a:lnTo>
                  <a:lnTo>
                    <a:pt x="1" y="6468"/>
                  </a:lnTo>
                  <a:lnTo>
                    <a:pt x="23" y="6378"/>
                  </a:lnTo>
                  <a:lnTo>
                    <a:pt x="46" y="6311"/>
                  </a:lnTo>
                  <a:lnTo>
                    <a:pt x="91" y="6221"/>
                  </a:lnTo>
                  <a:lnTo>
                    <a:pt x="158" y="6131"/>
                  </a:lnTo>
                  <a:lnTo>
                    <a:pt x="338" y="5974"/>
                  </a:lnTo>
                  <a:lnTo>
                    <a:pt x="585" y="5817"/>
                  </a:lnTo>
                  <a:lnTo>
                    <a:pt x="899" y="5637"/>
                  </a:lnTo>
                  <a:lnTo>
                    <a:pt x="1281" y="5480"/>
                  </a:lnTo>
                  <a:lnTo>
                    <a:pt x="1730" y="5323"/>
                  </a:lnTo>
                  <a:lnTo>
                    <a:pt x="2269" y="5165"/>
                  </a:lnTo>
                  <a:lnTo>
                    <a:pt x="2853" y="5008"/>
                  </a:lnTo>
                  <a:lnTo>
                    <a:pt x="3504" y="4851"/>
                  </a:lnTo>
                  <a:lnTo>
                    <a:pt x="4200" y="4694"/>
                  </a:lnTo>
                  <a:lnTo>
                    <a:pt x="4986" y="4537"/>
                  </a:lnTo>
                  <a:lnTo>
                    <a:pt x="6738" y="4245"/>
                  </a:lnTo>
                  <a:lnTo>
                    <a:pt x="8714" y="3953"/>
                  </a:lnTo>
                  <a:lnTo>
                    <a:pt x="10937" y="3661"/>
                  </a:lnTo>
                  <a:lnTo>
                    <a:pt x="13385" y="3391"/>
                  </a:lnTo>
                  <a:lnTo>
                    <a:pt x="16057" y="3122"/>
                  </a:lnTo>
                  <a:lnTo>
                    <a:pt x="18931" y="2852"/>
                  </a:lnTo>
                  <a:lnTo>
                    <a:pt x="22030" y="2605"/>
                  </a:lnTo>
                  <a:lnTo>
                    <a:pt x="25309" y="2358"/>
                  </a:lnTo>
                  <a:lnTo>
                    <a:pt x="28789" y="2111"/>
                  </a:lnTo>
                  <a:lnTo>
                    <a:pt x="32472" y="1887"/>
                  </a:lnTo>
                  <a:lnTo>
                    <a:pt x="36312" y="1685"/>
                  </a:lnTo>
                  <a:lnTo>
                    <a:pt x="40331" y="1483"/>
                  </a:lnTo>
                  <a:lnTo>
                    <a:pt x="44508" y="1280"/>
                  </a:lnTo>
                  <a:lnTo>
                    <a:pt x="48865" y="1101"/>
                  </a:lnTo>
                  <a:lnTo>
                    <a:pt x="53356" y="944"/>
                  </a:lnTo>
                  <a:lnTo>
                    <a:pt x="58004" y="786"/>
                  </a:lnTo>
                  <a:lnTo>
                    <a:pt x="62765" y="629"/>
                  </a:lnTo>
                  <a:lnTo>
                    <a:pt x="67683" y="517"/>
                  </a:lnTo>
                  <a:lnTo>
                    <a:pt x="72713" y="382"/>
                  </a:lnTo>
                  <a:lnTo>
                    <a:pt x="77855" y="292"/>
                  </a:lnTo>
                  <a:lnTo>
                    <a:pt x="83132" y="203"/>
                  </a:lnTo>
                  <a:lnTo>
                    <a:pt x="88477" y="135"/>
                  </a:lnTo>
                  <a:lnTo>
                    <a:pt x="93933" y="68"/>
                  </a:lnTo>
                  <a:lnTo>
                    <a:pt x="99480" y="23"/>
                  </a:lnTo>
                  <a:lnTo>
                    <a:pt x="105116" y="1"/>
                  </a:lnTo>
                  <a:lnTo>
                    <a:pt x="1108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29;p62"/>
            <p:cNvSpPr/>
            <p:nvPr/>
          </p:nvSpPr>
          <p:spPr>
            <a:xfrm>
              <a:off x="-2687567" y="579204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30;p62"/>
            <p:cNvSpPr/>
            <p:nvPr/>
          </p:nvSpPr>
          <p:spPr>
            <a:xfrm>
              <a:off x="-2687567" y="579204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31;p62"/>
            <p:cNvSpPr/>
            <p:nvPr/>
          </p:nvSpPr>
          <p:spPr>
            <a:xfrm>
              <a:off x="-2464048" y="579204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extrusionOk="0">
                  <a:moveTo>
                    <a:pt x="3863" y="1"/>
                  </a:moveTo>
                  <a:lnTo>
                    <a:pt x="3863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32;p62"/>
            <p:cNvSpPr/>
            <p:nvPr/>
          </p:nvSpPr>
          <p:spPr>
            <a:xfrm>
              <a:off x="-2464048" y="579204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fill="none" extrusionOk="0">
                  <a:moveTo>
                    <a:pt x="4918" y="1"/>
                  </a:moveTo>
                  <a:lnTo>
                    <a:pt x="3863" y="1"/>
                  </a:lnTo>
                  <a:lnTo>
                    <a:pt x="3863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33;p62"/>
            <p:cNvSpPr/>
            <p:nvPr/>
          </p:nvSpPr>
          <p:spPr>
            <a:xfrm>
              <a:off x="-2494371" y="579500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34;p62"/>
            <p:cNvSpPr/>
            <p:nvPr/>
          </p:nvSpPr>
          <p:spPr>
            <a:xfrm>
              <a:off x="-2494371" y="579500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35;p62"/>
            <p:cNvSpPr/>
            <p:nvPr/>
          </p:nvSpPr>
          <p:spPr>
            <a:xfrm>
              <a:off x="-2523834" y="579500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36;p62"/>
            <p:cNvSpPr/>
            <p:nvPr/>
          </p:nvSpPr>
          <p:spPr>
            <a:xfrm>
              <a:off x="-2523834" y="579500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37;p62"/>
            <p:cNvSpPr/>
            <p:nvPr/>
          </p:nvSpPr>
          <p:spPr>
            <a:xfrm>
              <a:off x="-2552704" y="579500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8;p62"/>
            <p:cNvSpPr/>
            <p:nvPr/>
          </p:nvSpPr>
          <p:spPr>
            <a:xfrm>
              <a:off x="-2552704" y="579500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39;p62"/>
            <p:cNvSpPr/>
            <p:nvPr/>
          </p:nvSpPr>
          <p:spPr>
            <a:xfrm>
              <a:off x="-2600364" y="579500"/>
              <a:ext cx="4064" cy="56031"/>
            </a:xfrm>
            <a:custGeom>
              <a:avLst/>
              <a:gdLst/>
              <a:ahLst/>
              <a:cxnLst/>
              <a:rect l="l" t="t" r="r" b="b"/>
              <a:pathLst>
                <a:path w="31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40;p62"/>
            <p:cNvSpPr/>
            <p:nvPr/>
          </p:nvSpPr>
          <p:spPr>
            <a:xfrm>
              <a:off x="-2600364" y="579500"/>
              <a:ext cx="4064" cy="56031"/>
            </a:xfrm>
            <a:custGeom>
              <a:avLst/>
              <a:gdLst/>
              <a:ahLst/>
              <a:cxnLst/>
              <a:rect l="l" t="t" r="r" b="b"/>
              <a:pathLst>
                <a:path w="316" h="4357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41;p62"/>
            <p:cNvSpPr/>
            <p:nvPr/>
          </p:nvSpPr>
          <p:spPr>
            <a:xfrm>
              <a:off x="-2701147" y="523186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1" y="0"/>
                  </a:moveTo>
                  <a:lnTo>
                    <a:pt x="1" y="4379"/>
                  </a:lnTo>
                  <a:lnTo>
                    <a:pt x="22300" y="4379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42;p62"/>
            <p:cNvSpPr/>
            <p:nvPr/>
          </p:nvSpPr>
          <p:spPr>
            <a:xfrm>
              <a:off x="-2701147" y="523186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1" y="0"/>
                  </a:moveTo>
                  <a:lnTo>
                    <a:pt x="22300" y="0"/>
                  </a:lnTo>
                  <a:lnTo>
                    <a:pt x="22300" y="4379"/>
                  </a:lnTo>
                  <a:lnTo>
                    <a:pt x="1" y="43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43;p62"/>
            <p:cNvSpPr/>
            <p:nvPr/>
          </p:nvSpPr>
          <p:spPr>
            <a:xfrm>
              <a:off x="-2477332" y="523469"/>
              <a:ext cx="62963" cy="56044"/>
            </a:xfrm>
            <a:custGeom>
              <a:avLst/>
              <a:gdLst/>
              <a:ahLst/>
              <a:cxnLst/>
              <a:rect l="l" t="t" r="r" b="b"/>
              <a:pathLst>
                <a:path w="4896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4896" y="4357"/>
                  </a:lnTo>
                  <a:lnTo>
                    <a:pt x="4896" y="4335"/>
                  </a:lnTo>
                  <a:lnTo>
                    <a:pt x="4896" y="2381"/>
                  </a:lnTo>
                  <a:lnTo>
                    <a:pt x="489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44;p62"/>
            <p:cNvSpPr/>
            <p:nvPr/>
          </p:nvSpPr>
          <p:spPr>
            <a:xfrm>
              <a:off x="-2477332" y="523469"/>
              <a:ext cx="62963" cy="56044"/>
            </a:xfrm>
            <a:custGeom>
              <a:avLst/>
              <a:gdLst/>
              <a:ahLst/>
              <a:cxnLst/>
              <a:rect l="l" t="t" r="r" b="b"/>
              <a:pathLst>
                <a:path w="4896" h="4358" fill="none" extrusionOk="0">
                  <a:moveTo>
                    <a:pt x="4896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4896" y="4357"/>
                  </a:lnTo>
                  <a:lnTo>
                    <a:pt x="4896" y="4335"/>
                  </a:lnTo>
                  <a:lnTo>
                    <a:pt x="4896" y="2381"/>
                  </a:lnTo>
                  <a:lnTo>
                    <a:pt x="48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945;p62"/>
            <p:cNvSpPr/>
            <p:nvPr/>
          </p:nvSpPr>
          <p:spPr>
            <a:xfrm>
              <a:off x="-2507952" y="523469"/>
              <a:ext cx="23122" cy="56044"/>
            </a:xfrm>
            <a:custGeom>
              <a:avLst/>
              <a:gdLst/>
              <a:ahLst/>
              <a:cxnLst/>
              <a:rect l="l" t="t" r="r" b="b"/>
              <a:pathLst>
                <a:path w="1798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946;p62"/>
            <p:cNvSpPr/>
            <p:nvPr/>
          </p:nvSpPr>
          <p:spPr>
            <a:xfrm>
              <a:off x="-2507952" y="523469"/>
              <a:ext cx="23122" cy="56044"/>
            </a:xfrm>
            <a:custGeom>
              <a:avLst/>
              <a:gdLst/>
              <a:ahLst/>
              <a:cxnLst/>
              <a:rect l="l" t="t" r="r" b="b"/>
              <a:pathLst>
                <a:path w="1798" h="4358" fill="none" extrusionOk="0">
                  <a:moveTo>
                    <a:pt x="1797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947;p62"/>
            <p:cNvSpPr/>
            <p:nvPr/>
          </p:nvSpPr>
          <p:spPr>
            <a:xfrm>
              <a:off x="-2537401" y="523469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235" y="435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948;p62"/>
            <p:cNvSpPr/>
            <p:nvPr/>
          </p:nvSpPr>
          <p:spPr>
            <a:xfrm>
              <a:off x="-2537401" y="523469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5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1235" y="4357"/>
                  </a:lnTo>
                  <a:lnTo>
                    <a:pt x="12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949;p62"/>
            <p:cNvSpPr/>
            <p:nvPr/>
          </p:nvSpPr>
          <p:spPr>
            <a:xfrm>
              <a:off x="-2566285" y="523469"/>
              <a:ext cx="8102" cy="56044"/>
            </a:xfrm>
            <a:custGeom>
              <a:avLst/>
              <a:gdLst/>
              <a:ahLst/>
              <a:cxnLst/>
              <a:rect l="l" t="t" r="r" b="b"/>
              <a:pathLst>
                <a:path w="630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630" y="4357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950;p62"/>
            <p:cNvSpPr/>
            <p:nvPr/>
          </p:nvSpPr>
          <p:spPr>
            <a:xfrm>
              <a:off x="-2566285" y="523469"/>
              <a:ext cx="8102" cy="56044"/>
            </a:xfrm>
            <a:custGeom>
              <a:avLst/>
              <a:gdLst/>
              <a:ahLst/>
              <a:cxnLst/>
              <a:rect l="l" t="t" r="r" b="b"/>
              <a:pathLst>
                <a:path w="630" h="4358" fill="none" extrusionOk="0">
                  <a:moveTo>
                    <a:pt x="630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630" y="4357"/>
                  </a:lnTo>
                  <a:lnTo>
                    <a:pt x="6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951;p62"/>
            <p:cNvSpPr/>
            <p:nvPr/>
          </p:nvSpPr>
          <p:spPr>
            <a:xfrm>
              <a:off x="-2613635" y="523469"/>
              <a:ext cx="3755" cy="56044"/>
            </a:xfrm>
            <a:custGeom>
              <a:avLst/>
              <a:gdLst/>
              <a:ahLst/>
              <a:cxnLst/>
              <a:rect l="l" t="t" r="r" b="b"/>
              <a:pathLst>
                <a:path w="292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292" y="4357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952;p62"/>
            <p:cNvSpPr/>
            <p:nvPr/>
          </p:nvSpPr>
          <p:spPr>
            <a:xfrm>
              <a:off x="-2613635" y="523469"/>
              <a:ext cx="3755" cy="56044"/>
            </a:xfrm>
            <a:custGeom>
              <a:avLst/>
              <a:gdLst/>
              <a:ahLst/>
              <a:cxnLst/>
              <a:rect l="l" t="t" r="r" b="b"/>
              <a:pathLst>
                <a:path w="292" h="4358" fill="none" extrusionOk="0">
                  <a:moveTo>
                    <a:pt x="292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292" y="4357"/>
                  </a:lnTo>
                  <a:lnTo>
                    <a:pt x="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953;p62"/>
            <p:cNvSpPr/>
            <p:nvPr/>
          </p:nvSpPr>
          <p:spPr>
            <a:xfrm>
              <a:off x="-2675440" y="467155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954;p62"/>
            <p:cNvSpPr/>
            <p:nvPr/>
          </p:nvSpPr>
          <p:spPr>
            <a:xfrm>
              <a:off x="-2675440" y="467155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955;p62"/>
            <p:cNvSpPr/>
            <p:nvPr/>
          </p:nvSpPr>
          <p:spPr>
            <a:xfrm>
              <a:off x="-2451921" y="467155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3975" y="1"/>
                  </a:moveTo>
                  <a:lnTo>
                    <a:pt x="3975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540"/>
                  </a:lnTo>
                  <a:lnTo>
                    <a:pt x="4918" y="383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956;p62"/>
            <p:cNvSpPr/>
            <p:nvPr/>
          </p:nvSpPr>
          <p:spPr>
            <a:xfrm>
              <a:off x="-2451921" y="467155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3975" y="1"/>
                  </a:lnTo>
                  <a:lnTo>
                    <a:pt x="3975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540"/>
                  </a:lnTo>
                  <a:lnTo>
                    <a:pt x="4918" y="383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957;p62"/>
            <p:cNvSpPr/>
            <p:nvPr/>
          </p:nvSpPr>
          <p:spPr>
            <a:xfrm>
              <a:off x="-2482244" y="46745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958;p62"/>
            <p:cNvSpPr/>
            <p:nvPr/>
          </p:nvSpPr>
          <p:spPr>
            <a:xfrm>
              <a:off x="-2482244" y="46745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854" y="0"/>
                  </a:lnTo>
                  <a:lnTo>
                    <a:pt x="854" y="0"/>
                  </a:ln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959;p62"/>
            <p:cNvSpPr/>
            <p:nvPr/>
          </p:nvSpPr>
          <p:spPr>
            <a:xfrm>
              <a:off x="-2511707" y="46745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960;p62"/>
            <p:cNvSpPr/>
            <p:nvPr/>
          </p:nvSpPr>
          <p:spPr>
            <a:xfrm>
              <a:off x="-2511707" y="46745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293" y="0"/>
                  </a:lnTo>
                  <a:lnTo>
                    <a:pt x="293" y="0"/>
                  </a:ln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961;p62"/>
            <p:cNvSpPr/>
            <p:nvPr/>
          </p:nvSpPr>
          <p:spPr>
            <a:xfrm>
              <a:off x="-2540577" y="46745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962;p62"/>
            <p:cNvSpPr/>
            <p:nvPr/>
          </p:nvSpPr>
          <p:spPr>
            <a:xfrm>
              <a:off x="-2540577" y="46745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963;p62"/>
            <p:cNvSpPr/>
            <p:nvPr/>
          </p:nvSpPr>
          <p:spPr>
            <a:xfrm>
              <a:off x="-2588224" y="46745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964;p62"/>
            <p:cNvSpPr/>
            <p:nvPr/>
          </p:nvSpPr>
          <p:spPr>
            <a:xfrm>
              <a:off x="-2588224" y="46745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965;p62"/>
            <p:cNvSpPr/>
            <p:nvPr/>
          </p:nvSpPr>
          <p:spPr>
            <a:xfrm>
              <a:off x="-2687567" y="411137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966;p62"/>
            <p:cNvSpPr/>
            <p:nvPr/>
          </p:nvSpPr>
          <p:spPr>
            <a:xfrm>
              <a:off x="-2687567" y="411137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967;p62"/>
            <p:cNvSpPr/>
            <p:nvPr/>
          </p:nvSpPr>
          <p:spPr>
            <a:xfrm>
              <a:off x="-2464048" y="411137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extrusionOk="0">
                  <a:moveTo>
                    <a:pt x="4357" y="0"/>
                  </a:moveTo>
                  <a:lnTo>
                    <a:pt x="4357" y="23"/>
                  </a:lnTo>
                  <a:lnTo>
                    <a:pt x="0" y="23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4357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968;p62"/>
            <p:cNvSpPr/>
            <p:nvPr/>
          </p:nvSpPr>
          <p:spPr>
            <a:xfrm>
              <a:off x="-2464048" y="411137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fill="none" extrusionOk="0">
                  <a:moveTo>
                    <a:pt x="4918" y="0"/>
                  </a:moveTo>
                  <a:lnTo>
                    <a:pt x="4357" y="0"/>
                  </a:lnTo>
                  <a:lnTo>
                    <a:pt x="4357" y="23"/>
                  </a:lnTo>
                  <a:lnTo>
                    <a:pt x="0" y="23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4357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969;p62"/>
            <p:cNvSpPr/>
            <p:nvPr/>
          </p:nvSpPr>
          <p:spPr>
            <a:xfrm>
              <a:off x="-2494371" y="467451"/>
              <a:ext cx="12140" cy="13"/>
            </a:xfrm>
            <a:custGeom>
              <a:avLst/>
              <a:gdLst/>
              <a:ahLst/>
              <a:cxnLst/>
              <a:rect l="l" t="t" r="r" b="b"/>
              <a:pathLst>
                <a:path w="944" h="1" extrusionOk="0">
                  <a:moveTo>
                    <a:pt x="9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43" y="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970;p62"/>
            <p:cNvSpPr/>
            <p:nvPr/>
          </p:nvSpPr>
          <p:spPr>
            <a:xfrm>
              <a:off x="-2494371" y="467451"/>
              <a:ext cx="12140" cy="13"/>
            </a:xfrm>
            <a:custGeom>
              <a:avLst/>
              <a:gdLst/>
              <a:ahLst/>
              <a:cxnLst/>
              <a:rect l="l" t="t" r="r" b="b"/>
              <a:pathLst>
                <a:path w="944" h="1" fill="none" extrusionOk="0">
                  <a:moveTo>
                    <a:pt x="9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43" y="0"/>
                  </a:lnTo>
                  <a:lnTo>
                    <a:pt x="9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971;p62"/>
            <p:cNvSpPr/>
            <p:nvPr/>
          </p:nvSpPr>
          <p:spPr>
            <a:xfrm>
              <a:off x="-2482244" y="467451"/>
              <a:ext cx="10982" cy="13"/>
            </a:xfrm>
            <a:custGeom>
              <a:avLst/>
              <a:gdLst/>
              <a:ahLst/>
              <a:cxnLst/>
              <a:rect l="l" t="t" r="r" b="b"/>
              <a:pathLst>
                <a:path w="854" h="1" extrusionOk="0">
                  <a:moveTo>
                    <a:pt x="85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54" y="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972;p62"/>
            <p:cNvSpPr/>
            <p:nvPr/>
          </p:nvSpPr>
          <p:spPr>
            <a:xfrm>
              <a:off x="-2482244" y="467451"/>
              <a:ext cx="10982" cy="13"/>
            </a:xfrm>
            <a:custGeom>
              <a:avLst/>
              <a:gdLst/>
              <a:ahLst/>
              <a:cxnLst/>
              <a:rect l="l" t="t" r="r" b="b"/>
              <a:pathLst>
                <a:path w="854" h="1" fill="none" extrusionOk="0">
                  <a:moveTo>
                    <a:pt x="85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54" y="0"/>
                  </a:lnTo>
                  <a:lnTo>
                    <a:pt x="8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73;p62"/>
            <p:cNvSpPr/>
            <p:nvPr/>
          </p:nvSpPr>
          <p:spPr>
            <a:xfrm>
              <a:off x="-2494371" y="411420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74;p62"/>
            <p:cNvSpPr/>
            <p:nvPr/>
          </p:nvSpPr>
          <p:spPr>
            <a:xfrm>
              <a:off x="-2494371" y="411420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943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75;p62"/>
            <p:cNvSpPr/>
            <p:nvPr/>
          </p:nvSpPr>
          <p:spPr>
            <a:xfrm>
              <a:off x="-2523834" y="467451"/>
              <a:ext cx="12140" cy="13"/>
            </a:xfrm>
            <a:custGeom>
              <a:avLst/>
              <a:gdLst/>
              <a:ahLst/>
              <a:cxnLst/>
              <a:rect l="l" t="t" r="r" b="b"/>
              <a:pathLst>
                <a:path w="944" h="1" extrusionOk="0">
                  <a:moveTo>
                    <a:pt x="944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44" y="0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76;p62"/>
            <p:cNvSpPr/>
            <p:nvPr/>
          </p:nvSpPr>
          <p:spPr>
            <a:xfrm>
              <a:off x="-2523834" y="467451"/>
              <a:ext cx="12140" cy="13"/>
            </a:xfrm>
            <a:custGeom>
              <a:avLst/>
              <a:gdLst/>
              <a:ahLst/>
              <a:cxnLst/>
              <a:rect l="l" t="t" r="r" b="b"/>
              <a:pathLst>
                <a:path w="944" h="1" fill="none" extrusionOk="0">
                  <a:moveTo>
                    <a:pt x="944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44" y="0"/>
                  </a:lnTo>
                  <a:lnTo>
                    <a:pt x="9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77;p62"/>
            <p:cNvSpPr/>
            <p:nvPr/>
          </p:nvSpPr>
          <p:spPr>
            <a:xfrm>
              <a:off x="-2511707" y="467451"/>
              <a:ext cx="3768" cy="13"/>
            </a:xfrm>
            <a:custGeom>
              <a:avLst/>
              <a:gdLst/>
              <a:ahLst/>
              <a:cxnLst/>
              <a:rect l="l" t="t" r="r" b="b"/>
              <a:pathLst>
                <a:path w="293" h="1" extrusionOk="0">
                  <a:moveTo>
                    <a:pt x="29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93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78;p62"/>
            <p:cNvSpPr/>
            <p:nvPr/>
          </p:nvSpPr>
          <p:spPr>
            <a:xfrm>
              <a:off x="-2511707" y="467451"/>
              <a:ext cx="3768" cy="13"/>
            </a:xfrm>
            <a:custGeom>
              <a:avLst/>
              <a:gdLst/>
              <a:ahLst/>
              <a:cxnLst/>
              <a:rect l="l" t="t" r="r" b="b"/>
              <a:pathLst>
                <a:path w="293" h="1" fill="none" extrusionOk="0">
                  <a:moveTo>
                    <a:pt x="29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93" y="0"/>
                  </a:lnTo>
                  <a:lnTo>
                    <a:pt x="2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79;p62"/>
            <p:cNvSpPr/>
            <p:nvPr/>
          </p:nvSpPr>
          <p:spPr>
            <a:xfrm>
              <a:off x="-2523834" y="411420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980;p62"/>
            <p:cNvSpPr/>
            <p:nvPr/>
          </p:nvSpPr>
          <p:spPr>
            <a:xfrm>
              <a:off x="-2523834" y="411420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6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944" y="4357"/>
                  </a:lnTo>
                  <a:lnTo>
                    <a:pt x="1236" y="4357"/>
                  </a:lnTo>
                  <a:lnTo>
                    <a:pt x="12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981;p62"/>
            <p:cNvSpPr/>
            <p:nvPr/>
          </p:nvSpPr>
          <p:spPr>
            <a:xfrm>
              <a:off x="-2552704" y="467451"/>
              <a:ext cx="7806" cy="13"/>
            </a:xfrm>
            <a:custGeom>
              <a:avLst/>
              <a:gdLst/>
              <a:ahLst/>
              <a:cxnLst/>
              <a:rect l="l" t="t" r="r" b="b"/>
              <a:pathLst>
                <a:path w="607" h="1" extrusionOk="0">
                  <a:moveTo>
                    <a:pt x="60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07" y="0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982;p62"/>
            <p:cNvSpPr/>
            <p:nvPr/>
          </p:nvSpPr>
          <p:spPr>
            <a:xfrm>
              <a:off x="-2552704" y="467451"/>
              <a:ext cx="7806" cy="13"/>
            </a:xfrm>
            <a:custGeom>
              <a:avLst/>
              <a:gdLst/>
              <a:ahLst/>
              <a:cxnLst/>
              <a:rect l="l" t="t" r="r" b="b"/>
              <a:pathLst>
                <a:path w="607" h="1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07" y="0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983;p62"/>
            <p:cNvSpPr/>
            <p:nvPr/>
          </p:nvSpPr>
          <p:spPr>
            <a:xfrm>
              <a:off x="-2552704" y="411420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984;p62"/>
            <p:cNvSpPr/>
            <p:nvPr/>
          </p:nvSpPr>
          <p:spPr>
            <a:xfrm>
              <a:off x="-2552704" y="411420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fill="none" extrusionOk="0">
                  <a:moveTo>
                    <a:pt x="60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985;p62"/>
            <p:cNvSpPr/>
            <p:nvPr/>
          </p:nvSpPr>
          <p:spPr>
            <a:xfrm>
              <a:off x="-2600364" y="467451"/>
              <a:ext cx="4064" cy="13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15" y="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986;p62"/>
            <p:cNvSpPr/>
            <p:nvPr/>
          </p:nvSpPr>
          <p:spPr>
            <a:xfrm>
              <a:off x="-2600364" y="467451"/>
              <a:ext cx="4064" cy="13"/>
            </a:xfrm>
            <a:custGeom>
              <a:avLst/>
              <a:gdLst/>
              <a:ahLst/>
              <a:cxnLst/>
              <a:rect l="l" t="t" r="r" b="b"/>
              <a:pathLst>
                <a:path w="316" h="1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15" y="0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987;p62"/>
            <p:cNvSpPr/>
            <p:nvPr/>
          </p:nvSpPr>
          <p:spPr>
            <a:xfrm>
              <a:off x="-2600364" y="411420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988;p62"/>
            <p:cNvSpPr/>
            <p:nvPr/>
          </p:nvSpPr>
          <p:spPr>
            <a:xfrm>
              <a:off x="-2600364" y="411420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989;p62"/>
            <p:cNvSpPr/>
            <p:nvPr/>
          </p:nvSpPr>
          <p:spPr>
            <a:xfrm>
              <a:off x="-2695077" y="355118"/>
              <a:ext cx="287061" cy="56314"/>
            </a:xfrm>
            <a:custGeom>
              <a:avLst/>
              <a:gdLst/>
              <a:ahLst/>
              <a:cxnLst/>
              <a:rect l="l" t="t" r="r" b="b"/>
              <a:pathLst>
                <a:path w="22322" h="4379" extrusionOk="0">
                  <a:moveTo>
                    <a:pt x="0" y="0"/>
                  </a:moveTo>
                  <a:lnTo>
                    <a:pt x="0" y="4379"/>
                  </a:lnTo>
                  <a:lnTo>
                    <a:pt x="22322" y="4379"/>
                  </a:lnTo>
                  <a:lnTo>
                    <a:pt x="22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990;p62"/>
            <p:cNvSpPr/>
            <p:nvPr/>
          </p:nvSpPr>
          <p:spPr>
            <a:xfrm>
              <a:off x="-2695077" y="355118"/>
              <a:ext cx="287061" cy="56314"/>
            </a:xfrm>
            <a:custGeom>
              <a:avLst/>
              <a:gdLst/>
              <a:ahLst/>
              <a:cxnLst/>
              <a:rect l="l" t="t" r="r" b="b"/>
              <a:pathLst>
                <a:path w="22322" h="4379" fill="none" extrusionOk="0">
                  <a:moveTo>
                    <a:pt x="0" y="0"/>
                  </a:moveTo>
                  <a:lnTo>
                    <a:pt x="22322" y="0"/>
                  </a:lnTo>
                  <a:lnTo>
                    <a:pt x="22322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991;p62"/>
            <p:cNvSpPr/>
            <p:nvPr/>
          </p:nvSpPr>
          <p:spPr>
            <a:xfrm>
              <a:off x="-2471275" y="355401"/>
              <a:ext cx="63258" cy="56031"/>
            </a:xfrm>
            <a:custGeom>
              <a:avLst/>
              <a:gdLst/>
              <a:ahLst/>
              <a:cxnLst/>
              <a:rect l="l" t="t" r="r" b="b"/>
              <a:pathLst>
                <a:path w="4919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4919" y="4357"/>
                  </a:lnTo>
                  <a:lnTo>
                    <a:pt x="4919" y="4334"/>
                  </a:lnTo>
                  <a:lnTo>
                    <a:pt x="4919" y="1954"/>
                  </a:lnTo>
                  <a:lnTo>
                    <a:pt x="4919" y="1819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992;p62"/>
            <p:cNvSpPr/>
            <p:nvPr/>
          </p:nvSpPr>
          <p:spPr>
            <a:xfrm>
              <a:off x="-2471275" y="355401"/>
              <a:ext cx="63258" cy="56031"/>
            </a:xfrm>
            <a:custGeom>
              <a:avLst/>
              <a:gdLst/>
              <a:ahLst/>
              <a:cxnLst/>
              <a:rect l="l" t="t" r="r" b="b"/>
              <a:pathLst>
                <a:path w="4919" h="4357" fill="none" extrusionOk="0">
                  <a:moveTo>
                    <a:pt x="4919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4919" y="4357"/>
                  </a:lnTo>
                  <a:lnTo>
                    <a:pt x="4919" y="4334"/>
                  </a:lnTo>
                  <a:lnTo>
                    <a:pt x="4919" y="1954"/>
                  </a:lnTo>
                  <a:lnTo>
                    <a:pt x="4919" y="1819"/>
                  </a:lnTo>
                  <a:lnTo>
                    <a:pt x="49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993;p62"/>
            <p:cNvSpPr/>
            <p:nvPr/>
          </p:nvSpPr>
          <p:spPr>
            <a:xfrm>
              <a:off x="-2501599" y="355401"/>
              <a:ext cx="22826" cy="56031"/>
            </a:xfrm>
            <a:custGeom>
              <a:avLst/>
              <a:gdLst/>
              <a:ahLst/>
              <a:cxnLst/>
              <a:rect l="l" t="t" r="r" b="b"/>
              <a:pathLst>
                <a:path w="1775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775" y="4357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994;p62"/>
            <p:cNvSpPr/>
            <p:nvPr/>
          </p:nvSpPr>
          <p:spPr>
            <a:xfrm>
              <a:off x="-2501599" y="355401"/>
              <a:ext cx="22826" cy="56031"/>
            </a:xfrm>
            <a:custGeom>
              <a:avLst/>
              <a:gdLst/>
              <a:ahLst/>
              <a:cxnLst/>
              <a:rect l="l" t="t" r="r" b="b"/>
              <a:pathLst>
                <a:path w="1775" h="4357" fill="none" extrusionOk="0">
                  <a:moveTo>
                    <a:pt x="1775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775" y="4357"/>
                  </a:lnTo>
                  <a:lnTo>
                    <a:pt x="17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995;p62"/>
            <p:cNvSpPr/>
            <p:nvPr/>
          </p:nvSpPr>
          <p:spPr>
            <a:xfrm>
              <a:off x="-2531048" y="355401"/>
              <a:ext cx="15599" cy="56031"/>
            </a:xfrm>
            <a:custGeom>
              <a:avLst/>
              <a:gdLst/>
              <a:ahLst/>
              <a:cxnLst/>
              <a:rect l="l" t="t" r="r" b="b"/>
              <a:pathLst>
                <a:path w="1213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213" y="4357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996;p62"/>
            <p:cNvSpPr/>
            <p:nvPr/>
          </p:nvSpPr>
          <p:spPr>
            <a:xfrm>
              <a:off x="-2531048" y="355401"/>
              <a:ext cx="15599" cy="56031"/>
            </a:xfrm>
            <a:custGeom>
              <a:avLst/>
              <a:gdLst/>
              <a:ahLst/>
              <a:cxnLst/>
              <a:rect l="l" t="t" r="r" b="b"/>
              <a:pathLst>
                <a:path w="1213" h="4357" fill="none" extrusionOk="0">
                  <a:moveTo>
                    <a:pt x="1213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213" y="4357"/>
                  </a:lnTo>
                  <a:lnTo>
                    <a:pt x="12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997;p62"/>
            <p:cNvSpPr/>
            <p:nvPr/>
          </p:nvSpPr>
          <p:spPr>
            <a:xfrm>
              <a:off x="-2559932" y="355401"/>
              <a:ext cx="7819" cy="56031"/>
            </a:xfrm>
            <a:custGeom>
              <a:avLst/>
              <a:gdLst/>
              <a:ahLst/>
              <a:cxnLst/>
              <a:rect l="l" t="t" r="r" b="b"/>
              <a:pathLst>
                <a:path w="608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998;p62"/>
            <p:cNvSpPr/>
            <p:nvPr/>
          </p:nvSpPr>
          <p:spPr>
            <a:xfrm>
              <a:off x="-2559932" y="355401"/>
              <a:ext cx="7819" cy="56031"/>
            </a:xfrm>
            <a:custGeom>
              <a:avLst/>
              <a:gdLst/>
              <a:ahLst/>
              <a:cxnLst/>
              <a:rect l="l" t="t" r="r" b="b"/>
              <a:pathLst>
                <a:path w="608" h="4357" fill="none" extrusionOk="0">
                  <a:moveTo>
                    <a:pt x="607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999;p62"/>
            <p:cNvSpPr/>
            <p:nvPr/>
          </p:nvSpPr>
          <p:spPr>
            <a:xfrm>
              <a:off x="-2607578" y="35540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00;p62"/>
            <p:cNvSpPr/>
            <p:nvPr/>
          </p:nvSpPr>
          <p:spPr>
            <a:xfrm>
              <a:off x="-2607578" y="35540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01;p62"/>
            <p:cNvSpPr/>
            <p:nvPr/>
          </p:nvSpPr>
          <p:spPr>
            <a:xfrm>
              <a:off x="-2687567" y="299087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1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02;p62"/>
            <p:cNvSpPr/>
            <p:nvPr/>
          </p:nvSpPr>
          <p:spPr>
            <a:xfrm>
              <a:off x="-2687567" y="299087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03;p62"/>
            <p:cNvSpPr/>
            <p:nvPr/>
          </p:nvSpPr>
          <p:spPr>
            <a:xfrm>
              <a:off x="-2464048" y="299383"/>
              <a:ext cx="63245" cy="56031"/>
            </a:xfrm>
            <a:custGeom>
              <a:avLst/>
              <a:gdLst/>
              <a:ahLst/>
              <a:cxnLst/>
              <a:rect l="l" t="t" r="r" b="b"/>
              <a:pathLst>
                <a:path w="4918" h="4357" extrusionOk="0">
                  <a:moveTo>
                    <a:pt x="0" y="0"/>
                  </a:moveTo>
                  <a:lnTo>
                    <a:pt x="0" y="4356"/>
                  </a:lnTo>
                  <a:lnTo>
                    <a:pt x="4918" y="4356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04;p62"/>
            <p:cNvSpPr/>
            <p:nvPr/>
          </p:nvSpPr>
          <p:spPr>
            <a:xfrm>
              <a:off x="-2464048" y="299383"/>
              <a:ext cx="63245" cy="56031"/>
            </a:xfrm>
            <a:custGeom>
              <a:avLst/>
              <a:gdLst/>
              <a:ahLst/>
              <a:cxnLst/>
              <a:rect l="l" t="t" r="r" b="b"/>
              <a:pathLst>
                <a:path w="4918" h="4357" fill="none" extrusionOk="0">
                  <a:moveTo>
                    <a:pt x="4918" y="0"/>
                  </a:moveTo>
                  <a:lnTo>
                    <a:pt x="0" y="0"/>
                  </a:lnTo>
                  <a:lnTo>
                    <a:pt x="0" y="4356"/>
                  </a:lnTo>
                  <a:lnTo>
                    <a:pt x="4918" y="4356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05;p62"/>
            <p:cNvSpPr/>
            <p:nvPr/>
          </p:nvSpPr>
          <p:spPr>
            <a:xfrm>
              <a:off x="-2494371" y="299383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6"/>
                  </a:lnTo>
                  <a:lnTo>
                    <a:pt x="1797" y="4356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06;p62"/>
            <p:cNvSpPr/>
            <p:nvPr/>
          </p:nvSpPr>
          <p:spPr>
            <a:xfrm>
              <a:off x="-2494371" y="299383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0" y="0"/>
                  </a:lnTo>
                  <a:lnTo>
                    <a:pt x="0" y="4356"/>
                  </a:lnTo>
                  <a:lnTo>
                    <a:pt x="1797" y="4356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07;p62"/>
            <p:cNvSpPr/>
            <p:nvPr/>
          </p:nvSpPr>
          <p:spPr>
            <a:xfrm>
              <a:off x="-2523834" y="299383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6"/>
                  </a:lnTo>
                  <a:lnTo>
                    <a:pt x="1236" y="4356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08;p62"/>
            <p:cNvSpPr/>
            <p:nvPr/>
          </p:nvSpPr>
          <p:spPr>
            <a:xfrm>
              <a:off x="-2523834" y="299383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6"/>
                  </a:lnTo>
                  <a:lnTo>
                    <a:pt x="1236" y="4356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09;p62"/>
            <p:cNvSpPr/>
            <p:nvPr/>
          </p:nvSpPr>
          <p:spPr>
            <a:xfrm>
              <a:off x="-2552704" y="299383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6"/>
                  </a:lnTo>
                  <a:lnTo>
                    <a:pt x="607" y="435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10;p62"/>
            <p:cNvSpPr/>
            <p:nvPr/>
          </p:nvSpPr>
          <p:spPr>
            <a:xfrm>
              <a:off x="-2552704" y="299383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6"/>
                  </a:lnTo>
                  <a:lnTo>
                    <a:pt x="607" y="4356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11;p62"/>
            <p:cNvSpPr/>
            <p:nvPr/>
          </p:nvSpPr>
          <p:spPr>
            <a:xfrm>
              <a:off x="-2600364" y="299383"/>
              <a:ext cx="4064" cy="56031"/>
            </a:xfrm>
            <a:custGeom>
              <a:avLst/>
              <a:gdLst/>
              <a:ahLst/>
              <a:cxnLst/>
              <a:rect l="l" t="t" r="r" b="b"/>
              <a:pathLst>
                <a:path w="316" h="4357" extrusionOk="0">
                  <a:moveTo>
                    <a:pt x="1" y="0"/>
                  </a:moveTo>
                  <a:lnTo>
                    <a:pt x="1" y="4356"/>
                  </a:lnTo>
                  <a:lnTo>
                    <a:pt x="315" y="435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12;p62"/>
            <p:cNvSpPr/>
            <p:nvPr/>
          </p:nvSpPr>
          <p:spPr>
            <a:xfrm>
              <a:off x="-2600364" y="299383"/>
              <a:ext cx="4064" cy="56031"/>
            </a:xfrm>
            <a:custGeom>
              <a:avLst/>
              <a:gdLst/>
              <a:ahLst/>
              <a:cxnLst/>
              <a:rect l="l" t="t" r="r" b="b"/>
              <a:pathLst>
                <a:path w="316" h="4357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4356"/>
                  </a:lnTo>
                  <a:lnTo>
                    <a:pt x="315" y="4356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13;p62"/>
            <p:cNvSpPr/>
            <p:nvPr/>
          </p:nvSpPr>
          <p:spPr>
            <a:xfrm>
              <a:off x="-2687567" y="243069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14;p62"/>
            <p:cNvSpPr/>
            <p:nvPr/>
          </p:nvSpPr>
          <p:spPr>
            <a:xfrm>
              <a:off x="-2687567" y="243069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15;p62"/>
            <p:cNvSpPr/>
            <p:nvPr/>
          </p:nvSpPr>
          <p:spPr>
            <a:xfrm>
              <a:off x="-2464048" y="243069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extrusionOk="0">
                  <a:moveTo>
                    <a:pt x="3773" y="0"/>
                  </a:moveTo>
                  <a:lnTo>
                    <a:pt x="3773" y="23"/>
                  </a:lnTo>
                  <a:lnTo>
                    <a:pt x="0" y="23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16;p62"/>
            <p:cNvSpPr/>
            <p:nvPr/>
          </p:nvSpPr>
          <p:spPr>
            <a:xfrm>
              <a:off x="-2464048" y="243069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fill="none" extrusionOk="0">
                  <a:moveTo>
                    <a:pt x="4918" y="0"/>
                  </a:moveTo>
                  <a:lnTo>
                    <a:pt x="3773" y="0"/>
                  </a:lnTo>
                  <a:lnTo>
                    <a:pt x="3773" y="23"/>
                  </a:lnTo>
                  <a:lnTo>
                    <a:pt x="0" y="23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17;p62"/>
            <p:cNvSpPr/>
            <p:nvPr/>
          </p:nvSpPr>
          <p:spPr>
            <a:xfrm>
              <a:off x="-2494371" y="243352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18;p62"/>
            <p:cNvSpPr/>
            <p:nvPr/>
          </p:nvSpPr>
          <p:spPr>
            <a:xfrm>
              <a:off x="-2494371" y="243352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19;p62"/>
            <p:cNvSpPr/>
            <p:nvPr/>
          </p:nvSpPr>
          <p:spPr>
            <a:xfrm>
              <a:off x="-2523834" y="243352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20;p62"/>
            <p:cNvSpPr/>
            <p:nvPr/>
          </p:nvSpPr>
          <p:spPr>
            <a:xfrm>
              <a:off x="-2523834" y="243352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6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21;p62"/>
            <p:cNvSpPr/>
            <p:nvPr/>
          </p:nvSpPr>
          <p:spPr>
            <a:xfrm>
              <a:off x="-2552704" y="243352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22;p62"/>
            <p:cNvSpPr/>
            <p:nvPr/>
          </p:nvSpPr>
          <p:spPr>
            <a:xfrm>
              <a:off x="-2552704" y="243352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fill="none" extrusionOk="0">
                  <a:moveTo>
                    <a:pt x="60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23;p62"/>
            <p:cNvSpPr/>
            <p:nvPr/>
          </p:nvSpPr>
          <p:spPr>
            <a:xfrm>
              <a:off x="-2600364" y="243352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24;p62"/>
            <p:cNvSpPr/>
            <p:nvPr/>
          </p:nvSpPr>
          <p:spPr>
            <a:xfrm>
              <a:off x="-2600364" y="243352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25;p62"/>
            <p:cNvSpPr/>
            <p:nvPr/>
          </p:nvSpPr>
          <p:spPr>
            <a:xfrm>
              <a:off x="-2702292" y="187038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26;p62"/>
            <p:cNvSpPr/>
            <p:nvPr/>
          </p:nvSpPr>
          <p:spPr>
            <a:xfrm>
              <a:off x="-2702292" y="187038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27;p62"/>
            <p:cNvSpPr/>
            <p:nvPr/>
          </p:nvSpPr>
          <p:spPr>
            <a:xfrm>
              <a:off x="-2478785" y="187334"/>
              <a:ext cx="63258" cy="56031"/>
            </a:xfrm>
            <a:custGeom>
              <a:avLst/>
              <a:gdLst/>
              <a:ahLst/>
              <a:cxnLst/>
              <a:rect l="l" t="t" r="r" b="b"/>
              <a:pathLst>
                <a:path w="4919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4919" y="4357"/>
                  </a:lnTo>
                  <a:lnTo>
                    <a:pt x="4919" y="4334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28;p62"/>
            <p:cNvSpPr/>
            <p:nvPr/>
          </p:nvSpPr>
          <p:spPr>
            <a:xfrm>
              <a:off x="-2478785" y="187334"/>
              <a:ext cx="63258" cy="56031"/>
            </a:xfrm>
            <a:custGeom>
              <a:avLst/>
              <a:gdLst/>
              <a:ahLst/>
              <a:cxnLst/>
              <a:rect l="l" t="t" r="r" b="b"/>
              <a:pathLst>
                <a:path w="4919" h="4357" fill="none" extrusionOk="0">
                  <a:moveTo>
                    <a:pt x="4919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4919" y="4357"/>
                  </a:lnTo>
                  <a:lnTo>
                    <a:pt x="4919" y="4334"/>
                  </a:lnTo>
                  <a:lnTo>
                    <a:pt x="49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29;p62"/>
            <p:cNvSpPr/>
            <p:nvPr/>
          </p:nvSpPr>
          <p:spPr>
            <a:xfrm>
              <a:off x="-2509096" y="187334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6" y="4357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30;p62"/>
            <p:cNvSpPr/>
            <p:nvPr/>
          </p:nvSpPr>
          <p:spPr>
            <a:xfrm>
              <a:off x="-2509096" y="187334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6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796" y="4357"/>
                  </a:lnTo>
                  <a:lnTo>
                    <a:pt x="17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31;p62"/>
            <p:cNvSpPr/>
            <p:nvPr/>
          </p:nvSpPr>
          <p:spPr>
            <a:xfrm>
              <a:off x="-2538558" y="187334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32;p62"/>
            <p:cNvSpPr/>
            <p:nvPr/>
          </p:nvSpPr>
          <p:spPr>
            <a:xfrm>
              <a:off x="-2538558" y="187334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33;p62"/>
            <p:cNvSpPr/>
            <p:nvPr/>
          </p:nvSpPr>
          <p:spPr>
            <a:xfrm>
              <a:off x="-2567442" y="187334"/>
              <a:ext cx="7819" cy="56031"/>
            </a:xfrm>
            <a:custGeom>
              <a:avLst/>
              <a:gdLst/>
              <a:ahLst/>
              <a:cxnLst/>
              <a:rect l="l" t="t" r="r" b="b"/>
              <a:pathLst>
                <a:path w="608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34;p62"/>
            <p:cNvSpPr/>
            <p:nvPr/>
          </p:nvSpPr>
          <p:spPr>
            <a:xfrm>
              <a:off x="-2567442" y="187334"/>
              <a:ext cx="7819" cy="56031"/>
            </a:xfrm>
            <a:custGeom>
              <a:avLst/>
              <a:gdLst/>
              <a:ahLst/>
              <a:cxnLst/>
              <a:rect l="l" t="t" r="r" b="b"/>
              <a:pathLst>
                <a:path w="608" h="4357" fill="none" extrusionOk="0">
                  <a:moveTo>
                    <a:pt x="607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035;p62"/>
            <p:cNvSpPr/>
            <p:nvPr/>
          </p:nvSpPr>
          <p:spPr>
            <a:xfrm>
              <a:off x="-2614792" y="187334"/>
              <a:ext cx="3768" cy="56031"/>
            </a:xfrm>
            <a:custGeom>
              <a:avLst/>
              <a:gdLst/>
              <a:ahLst/>
              <a:cxnLst/>
              <a:rect l="l" t="t" r="r" b="b"/>
              <a:pathLst>
                <a:path w="293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292" y="4357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036;p62"/>
            <p:cNvSpPr/>
            <p:nvPr/>
          </p:nvSpPr>
          <p:spPr>
            <a:xfrm>
              <a:off x="-2614792" y="187334"/>
              <a:ext cx="3768" cy="56031"/>
            </a:xfrm>
            <a:custGeom>
              <a:avLst/>
              <a:gdLst/>
              <a:ahLst/>
              <a:cxnLst/>
              <a:rect l="l" t="t" r="r" b="b"/>
              <a:pathLst>
                <a:path w="293" h="4357" fill="none" extrusionOk="0">
                  <a:moveTo>
                    <a:pt x="292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292" y="4357"/>
                  </a:lnTo>
                  <a:lnTo>
                    <a:pt x="2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037;p62"/>
            <p:cNvSpPr/>
            <p:nvPr/>
          </p:nvSpPr>
          <p:spPr>
            <a:xfrm>
              <a:off x="-2687567" y="131020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038;p62"/>
            <p:cNvSpPr/>
            <p:nvPr/>
          </p:nvSpPr>
          <p:spPr>
            <a:xfrm>
              <a:off x="-2687567" y="131020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039;p62"/>
            <p:cNvSpPr/>
            <p:nvPr/>
          </p:nvSpPr>
          <p:spPr>
            <a:xfrm>
              <a:off x="-2464048" y="131303"/>
              <a:ext cx="63245" cy="56044"/>
            </a:xfrm>
            <a:custGeom>
              <a:avLst/>
              <a:gdLst/>
              <a:ahLst/>
              <a:cxnLst/>
              <a:rect l="l" t="t" r="r" b="b"/>
              <a:pathLst>
                <a:path w="4918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4918" y="4357"/>
                  </a:lnTo>
                  <a:lnTo>
                    <a:pt x="4918" y="2785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040;p62"/>
            <p:cNvSpPr/>
            <p:nvPr/>
          </p:nvSpPr>
          <p:spPr>
            <a:xfrm>
              <a:off x="-2464048" y="131303"/>
              <a:ext cx="63245" cy="56044"/>
            </a:xfrm>
            <a:custGeom>
              <a:avLst/>
              <a:gdLst/>
              <a:ahLst/>
              <a:cxnLst/>
              <a:rect l="l" t="t" r="r" b="b"/>
              <a:pathLst>
                <a:path w="4918" h="4358" fill="none" extrusionOk="0">
                  <a:moveTo>
                    <a:pt x="4918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4918" y="4357"/>
                  </a:lnTo>
                  <a:lnTo>
                    <a:pt x="4918" y="2785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041;p62"/>
            <p:cNvSpPr/>
            <p:nvPr/>
          </p:nvSpPr>
          <p:spPr>
            <a:xfrm>
              <a:off x="-2494371" y="131303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042;p62"/>
            <p:cNvSpPr/>
            <p:nvPr/>
          </p:nvSpPr>
          <p:spPr>
            <a:xfrm>
              <a:off x="-2494371" y="131303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043;p62"/>
            <p:cNvSpPr/>
            <p:nvPr/>
          </p:nvSpPr>
          <p:spPr>
            <a:xfrm>
              <a:off x="-2523834" y="131303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044;p62"/>
            <p:cNvSpPr/>
            <p:nvPr/>
          </p:nvSpPr>
          <p:spPr>
            <a:xfrm>
              <a:off x="-2523834" y="131303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6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045;p62"/>
            <p:cNvSpPr/>
            <p:nvPr/>
          </p:nvSpPr>
          <p:spPr>
            <a:xfrm>
              <a:off x="-2552704" y="131303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046;p62"/>
            <p:cNvSpPr/>
            <p:nvPr/>
          </p:nvSpPr>
          <p:spPr>
            <a:xfrm>
              <a:off x="-2552704" y="131303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fill="none" extrusionOk="0">
                  <a:moveTo>
                    <a:pt x="60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047;p62"/>
            <p:cNvSpPr/>
            <p:nvPr/>
          </p:nvSpPr>
          <p:spPr>
            <a:xfrm>
              <a:off x="-2600364" y="131303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048;p62"/>
            <p:cNvSpPr/>
            <p:nvPr/>
          </p:nvSpPr>
          <p:spPr>
            <a:xfrm>
              <a:off x="-2600364" y="131303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049;p62"/>
            <p:cNvSpPr/>
            <p:nvPr/>
          </p:nvSpPr>
          <p:spPr>
            <a:xfrm>
              <a:off x="-2672843" y="74989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1" y="1"/>
                  </a:moveTo>
                  <a:lnTo>
                    <a:pt x="1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050;p62"/>
            <p:cNvSpPr/>
            <p:nvPr/>
          </p:nvSpPr>
          <p:spPr>
            <a:xfrm>
              <a:off x="-2672843" y="74989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1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1" y="438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051;p62"/>
            <p:cNvSpPr/>
            <p:nvPr/>
          </p:nvSpPr>
          <p:spPr>
            <a:xfrm>
              <a:off x="-2449323" y="74989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4918" y="4380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052;p62"/>
            <p:cNvSpPr/>
            <p:nvPr/>
          </p:nvSpPr>
          <p:spPr>
            <a:xfrm>
              <a:off x="-2449323" y="74989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0" y="1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053;p62"/>
            <p:cNvSpPr/>
            <p:nvPr/>
          </p:nvSpPr>
          <p:spPr>
            <a:xfrm>
              <a:off x="-2479647" y="74989"/>
              <a:ext cx="23109" cy="56327"/>
            </a:xfrm>
            <a:custGeom>
              <a:avLst/>
              <a:gdLst/>
              <a:ahLst/>
              <a:cxnLst/>
              <a:rect l="l" t="t" r="r" b="b"/>
              <a:pathLst>
                <a:path w="1797" h="4380" extrusionOk="0">
                  <a:moveTo>
                    <a:pt x="1" y="1"/>
                  </a:moveTo>
                  <a:lnTo>
                    <a:pt x="1" y="4380"/>
                  </a:lnTo>
                  <a:lnTo>
                    <a:pt x="1797" y="4380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054;p62"/>
            <p:cNvSpPr/>
            <p:nvPr/>
          </p:nvSpPr>
          <p:spPr>
            <a:xfrm>
              <a:off x="-2479647" y="74989"/>
              <a:ext cx="23109" cy="56327"/>
            </a:xfrm>
            <a:custGeom>
              <a:avLst/>
              <a:gdLst/>
              <a:ahLst/>
              <a:cxnLst/>
              <a:rect l="l" t="t" r="r" b="b"/>
              <a:pathLst>
                <a:path w="1797" h="4380" fill="none" extrusionOk="0">
                  <a:moveTo>
                    <a:pt x="1797" y="1"/>
                  </a:moveTo>
                  <a:lnTo>
                    <a:pt x="1" y="1"/>
                  </a:lnTo>
                  <a:lnTo>
                    <a:pt x="1" y="4380"/>
                  </a:lnTo>
                  <a:lnTo>
                    <a:pt x="1797" y="4380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055;p62"/>
            <p:cNvSpPr/>
            <p:nvPr/>
          </p:nvSpPr>
          <p:spPr>
            <a:xfrm>
              <a:off x="-2509096" y="74989"/>
              <a:ext cx="15895" cy="56327"/>
            </a:xfrm>
            <a:custGeom>
              <a:avLst/>
              <a:gdLst/>
              <a:ahLst/>
              <a:cxnLst/>
              <a:rect l="l" t="t" r="r" b="b"/>
              <a:pathLst>
                <a:path w="1236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1235" y="4380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056;p62"/>
            <p:cNvSpPr/>
            <p:nvPr/>
          </p:nvSpPr>
          <p:spPr>
            <a:xfrm>
              <a:off x="-2509096" y="74989"/>
              <a:ext cx="15895" cy="56327"/>
            </a:xfrm>
            <a:custGeom>
              <a:avLst/>
              <a:gdLst/>
              <a:ahLst/>
              <a:cxnLst/>
              <a:rect l="l" t="t" r="r" b="b"/>
              <a:pathLst>
                <a:path w="1236" h="4380" fill="none" extrusionOk="0">
                  <a:moveTo>
                    <a:pt x="1235" y="1"/>
                  </a:moveTo>
                  <a:lnTo>
                    <a:pt x="0" y="1"/>
                  </a:lnTo>
                  <a:lnTo>
                    <a:pt x="0" y="4380"/>
                  </a:lnTo>
                  <a:lnTo>
                    <a:pt x="1235" y="4380"/>
                  </a:lnTo>
                  <a:lnTo>
                    <a:pt x="12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057;p62"/>
            <p:cNvSpPr/>
            <p:nvPr/>
          </p:nvSpPr>
          <p:spPr>
            <a:xfrm>
              <a:off x="-2537980" y="74989"/>
              <a:ext cx="7806" cy="56327"/>
            </a:xfrm>
            <a:custGeom>
              <a:avLst/>
              <a:gdLst/>
              <a:ahLst/>
              <a:cxnLst/>
              <a:rect l="l" t="t" r="r" b="b"/>
              <a:pathLst>
                <a:path w="607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607" y="438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058;p62"/>
            <p:cNvSpPr/>
            <p:nvPr/>
          </p:nvSpPr>
          <p:spPr>
            <a:xfrm>
              <a:off x="-2537980" y="74989"/>
              <a:ext cx="7806" cy="56327"/>
            </a:xfrm>
            <a:custGeom>
              <a:avLst/>
              <a:gdLst/>
              <a:ahLst/>
              <a:cxnLst/>
              <a:rect l="l" t="t" r="r" b="b"/>
              <a:pathLst>
                <a:path w="607" h="4380" fill="none" extrusionOk="0">
                  <a:moveTo>
                    <a:pt x="607" y="1"/>
                  </a:moveTo>
                  <a:lnTo>
                    <a:pt x="0" y="1"/>
                  </a:lnTo>
                  <a:lnTo>
                    <a:pt x="0" y="4380"/>
                  </a:lnTo>
                  <a:lnTo>
                    <a:pt x="607" y="4380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059;p62"/>
            <p:cNvSpPr/>
            <p:nvPr/>
          </p:nvSpPr>
          <p:spPr>
            <a:xfrm>
              <a:off x="-2585626" y="74989"/>
              <a:ext cx="4051" cy="56327"/>
            </a:xfrm>
            <a:custGeom>
              <a:avLst/>
              <a:gdLst/>
              <a:ahLst/>
              <a:cxnLst/>
              <a:rect l="l" t="t" r="r" b="b"/>
              <a:pathLst>
                <a:path w="315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315" y="4380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060;p62"/>
            <p:cNvSpPr/>
            <p:nvPr/>
          </p:nvSpPr>
          <p:spPr>
            <a:xfrm>
              <a:off x="-2585626" y="74989"/>
              <a:ext cx="4051" cy="56327"/>
            </a:xfrm>
            <a:custGeom>
              <a:avLst/>
              <a:gdLst/>
              <a:ahLst/>
              <a:cxnLst/>
              <a:rect l="l" t="t" r="r" b="b"/>
              <a:pathLst>
                <a:path w="315" h="4380" fill="none" extrusionOk="0">
                  <a:moveTo>
                    <a:pt x="315" y="1"/>
                  </a:moveTo>
                  <a:lnTo>
                    <a:pt x="0" y="1"/>
                  </a:lnTo>
                  <a:lnTo>
                    <a:pt x="0" y="4380"/>
                  </a:lnTo>
                  <a:lnTo>
                    <a:pt x="315" y="4380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061;p62"/>
            <p:cNvSpPr/>
            <p:nvPr/>
          </p:nvSpPr>
          <p:spPr>
            <a:xfrm>
              <a:off x="-2926969" y="579204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062;p62"/>
            <p:cNvSpPr/>
            <p:nvPr/>
          </p:nvSpPr>
          <p:spPr>
            <a:xfrm>
              <a:off x="-2926969" y="579204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063;p62"/>
            <p:cNvSpPr/>
            <p:nvPr/>
          </p:nvSpPr>
          <p:spPr>
            <a:xfrm>
              <a:off x="-2640204" y="579500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064;p62"/>
            <p:cNvSpPr/>
            <p:nvPr/>
          </p:nvSpPr>
          <p:spPr>
            <a:xfrm>
              <a:off x="-2640204" y="579500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065;p62"/>
            <p:cNvSpPr/>
            <p:nvPr/>
          </p:nvSpPr>
          <p:spPr>
            <a:xfrm>
              <a:off x="-2654941" y="579204"/>
              <a:ext cx="14750" cy="309"/>
            </a:xfrm>
            <a:custGeom>
              <a:avLst/>
              <a:gdLst/>
              <a:ahLst/>
              <a:cxnLst/>
              <a:rect l="l" t="t" r="r" b="b"/>
              <a:pathLst>
                <a:path w="1147" h="24" extrusionOk="0">
                  <a:moveTo>
                    <a:pt x="1146" y="1"/>
                  </a:moveTo>
                  <a:lnTo>
                    <a:pt x="1" y="1"/>
                  </a:lnTo>
                  <a:lnTo>
                    <a:pt x="1146" y="1"/>
                  </a:lnTo>
                  <a:lnTo>
                    <a:pt x="1146" y="23"/>
                  </a:lnTo>
                  <a:lnTo>
                    <a:pt x="1146" y="23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066;p62"/>
            <p:cNvSpPr/>
            <p:nvPr/>
          </p:nvSpPr>
          <p:spPr>
            <a:xfrm>
              <a:off x="-2654941" y="579204"/>
              <a:ext cx="14750" cy="309"/>
            </a:xfrm>
            <a:custGeom>
              <a:avLst/>
              <a:gdLst/>
              <a:ahLst/>
              <a:cxnLst/>
              <a:rect l="l" t="t" r="r" b="b"/>
              <a:pathLst>
                <a:path w="1147" h="24" fill="none" extrusionOk="0">
                  <a:moveTo>
                    <a:pt x="1146" y="1"/>
                  </a:moveTo>
                  <a:lnTo>
                    <a:pt x="1" y="1"/>
                  </a:lnTo>
                  <a:lnTo>
                    <a:pt x="1146" y="1"/>
                  </a:lnTo>
                  <a:lnTo>
                    <a:pt x="1146" y="23"/>
                  </a:lnTo>
                  <a:lnTo>
                    <a:pt x="1146" y="23"/>
                  </a:lnTo>
                  <a:lnTo>
                    <a:pt x="11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067;p62"/>
            <p:cNvSpPr/>
            <p:nvPr/>
          </p:nvSpPr>
          <p:spPr>
            <a:xfrm>
              <a:off x="-2703449" y="579204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3773" y="1"/>
                  </a:moveTo>
                  <a:lnTo>
                    <a:pt x="3773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23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068;p62"/>
            <p:cNvSpPr/>
            <p:nvPr/>
          </p:nvSpPr>
          <p:spPr>
            <a:xfrm>
              <a:off x="-2703449" y="579204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3773" y="1"/>
                  </a:lnTo>
                  <a:lnTo>
                    <a:pt x="3773" y="23"/>
                  </a:lnTo>
                  <a:lnTo>
                    <a:pt x="3773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23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069;p62"/>
            <p:cNvSpPr/>
            <p:nvPr/>
          </p:nvSpPr>
          <p:spPr>
            <a:xfrm>
              <a:off x="-2733773" y="579500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070;p62"/>
            <p:cNvSpPr/>
            <p:nvPr/>
          </p:nvSpPr>
          <p:spPr>
            <a:xfrm>
              <a:off x="-2733773" y="579500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071;p62"/>
            <p:cNvSpPr/>
            <p:nvPr/>
          </p:nvSpPr>
          <p:spPr>
            <a:xfrm>
              <a:off x="-2763235" y="579500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072;p62"/>
            <p:cNvSpPr/>
            <p:nvPr/>
          </p:nvSpPr>
          <p:spPr>
            <a:xfrm>
              <a:off x="-2763235" y="579500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073;p62"/>
            <p:cNvSpPr/>
            <p:nvPr/>
          </p:nvSpPr>
          <p:spPr>
            <a:xfrm>
              <a:off x="-2792106" y="579500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074;p62"/>
            <p:cNvSpPr/>
            <p:nvPr/>
          </p:nvSpPr>
          <p:spPr>
            <a:xfrm>
              <a:off x="-2792106" y="579500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075;p62"/>
            <p:cNvSpPr/>
            <p:nvPr/>
          </p:nvSpPr>
          <p:spPr>
            <a:xfrm>
              <a:off x="-2839752" y="579500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076;p62"/>
            <p:cNvSpPr/>
            <p:nvPr/>
          </p:nvSpPr>
          <p:spPr>
            <a:xfrm>
              <a:off x="-2839752" y="579500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077;p62"/>
            <p:cNvSpPr/>
            <p:nvPr/>
          </p:nvSpPr>
          <p:spPr>
            <a:xfrm>
              <a:off x="-2941694" y="523186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078;p62"/>
            <p:cNvSpPr/>
            <p:nvPr/>
          </p:nvSpPr>
          <p:spPr>
            <a:xfrm>
              <a:off x="-2941694" y="523186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079;p62"/>
            <p:cNvSpPr/>
            <p:nvPr/>
          </p:nvSpPr>
          <p:spPr>
            <a:xfrm>
              <a:off x="-2654941" y="523469"/>
              <a:ext cx="13" cy="55748"/>
            </a:xfrm>
            <a:custGeom>
              <a:avLst/>
              <a:gdLst/>
              <a:ahLst/>
              <a:cxnLst/>
              <a:rect l="l" t="t" r="r" b="b"/>
              <a:pathLst>
                <a:path w="1" h="4335" extrusionOk="0">
                  <a:moveTo>
                    <a:pt x="1" y="1"/>
                  </a:moveTo>
                  <a:lnTo>
                    <a:pt x="1" y="1"/>
                  </a:lnTo>
                  <a:lnTo>
                    <a:pt x="1" y="4335"/>
                  </a:lnTo>
                  <a:lnTo>
                    <a:pt x="1" y="4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080;p62"/>
            <p:cNvSpPr/>
            <p:nvPr/>
          </p:nvSpPr>
          <p:spPr>
            <a:xfrm>
              <a:off x="-2654941" y="523469"/>
              <a:ext cx="13" cy="55748"/>
            </a:xfrm>
            <a:custGeom>
              <a:avLst/>
              <a:gdLst/>
              <a:ahLst/>
              <a:cxnLst/>
              <a:rect l="l" t="t" r="r" b="b"/>
              <a:pathLst>
                <a:path w="1" h="4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335"/>
                  </a:lnTo>
                  <a:lnTo>
                    <a:pt x="1" y="433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081;p62"/>
            <p:cNvSpPr/>
            <p:nvPr/>
          </p:nvSpPr>
          <p:spPr>
            <a:xfrm>
              <a:off x="-2654941" y="579204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082;p62"/>
            <p:cNvSpPr/>
            <p:nvPr/>
          </p:nvSpPr>
          <p:spPr>
            <a:xfrm>
              <a:off x="-2654941" y="579204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083;p62"/>
            <p:cNvSpPr/>
            <p:nvPr/>
          </p:nvSpPr>
          <p:spPr>
            <a:xfrm>
              <a:off x="-2717891" y="523469"/>
              <a:ext cx="62963" cy="56044"/>
            </a:xfrm>
            <a:custGeom>
              <a:avLst/>
              <a:gdLst/>
              <a:ahLst/>
              <a:cxnLst/>
              <a:rect l="l" t="t" r="r" b="b"/>
              <a:pathLst>
                <a:path w="4896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4896" y="4357"/>
                  </a:lnTo>
                  <a:lnTo>
                    <a:pt x="4896" y="4335"/>
                  </a:lnTo>
                  <a:lnTo>
                    <a:pt x="489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084;p62"/>
            <p:cNvSpPr/>
            <p:nvPr/>
          </p:nvSpPr>
          <p:spPr>
            <a:xfrm>
              <a:off x="-2717891" y="523469"/>
              <a:ext cx="62963" cy="56044"/>
            </a:xfrm>
            <a:custGeom>
              <a:avLst/>
              <a:gdLst/>
              <a:ahLst/>
              <a:cxnLst/>
              <a:rect l="l" t="t" r="r" b="b"/>
              <a:pathLst>
                <a:path w="4896" h="4358" fill="none" extrusionOk="0">
                  <a:moveTo>
                    <a:pt x="4896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4896" y="4357"/>
                  </a:lnTo>
                  <a:lnTo>
                    <a:pt x="4896" y="4335"/>
                  </a:lnTo>
                  <a:lnTo>
                    <a:pt x="48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085;p62"/>
            <p:cNvSpPr/>
            <p:nvPr/>
          </p:nvSpPr>
          <p:spPr>
            <a:xfrm>
              <a:off x="-2748498" y="523469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086;p62"/>
            <p:cNvSpPr/>
            <p:nvPr/>
          </p:nvSpPr>
          <p:spPr>
            <a:xfrm>
              <a:off x="-2748498" y="523469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087;p62"/>
            <p:cNvSpPr/>
            <p:nvPr/>
          </p:nvSpPr>
          <p:spPr>
            <a:xfrm>
              <a:off x="-2777960" y="523469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088;p62"/>
            <p:cNvSpPr/>
            <p:nvPr/>
          </p:nvSpPr>
          <p:spPr>
            <a:xfrm>
              <a:off x="-2777960" y="523469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6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089;p62"/>
            <p:cNvSpPr/>
            <p:nvPr/>
          </p:nvSpPr>
          <p:spPr>
            <a:xfrm>
              <a:off x="-2806831" y="523469"/>
              <a:ext cx="8089" cy="56044"/>
            </a:xfrm>
            <a:custGeom>
              <a:avLst/>
              <a:gdLst/>
              <a:ahLst/>
              <a:cxnLst/>
              <a:rect l="l" t="t" r="r" b="b"/>
              <a:pathLst>
                <a:path w="629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629" y="435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090;p62"/>
            <p:cNvSpPr/>
            <p:nvPr/>
          </p:nvSpPr>
          <p:spPr>
            <a:xfrm>
              <a:off x="-2806831" y="523469"/>
              <a:ext cx="8089" cy="56044"/>
            </a:xfrm>
            <a:custGeom>
              <a:avLst/>
              <a:gdLst/>
              <a:ahLst/>
              <a:cxnLst/>
              <a:rect l="l" t="t" r="r" b="b"/>
              <a:pathLst>
                <a:path w="629" h="4358" fill="none" extrusionOk="0">
                  <a:moveTo>
                    <a:pt x="629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629" y="4357"/>
                  </a:lnTo>
                  <a:lnTo>
                    <a:pt x="6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091;p62"/>
            <p:cNvSpPr/>
            <p:nvPr/>
          </p:nvSpPr>
          <p:spPr>
            <a:xfrm>
              <a:off x="-2854490" y="523469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092;p62"/>
            <p:cNvSpPr/>
            <p:nvPr/>
          </p:nvSpPr>
          <p:spPr>
            <a:xfrm>
              <a:off x="-2854490" y="523469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093;p62"/>
            <p:cNvSpPr/>
            <p:nvPr/>
          </p:nvSpPr>
          <p:spPr>
            <a:xfrm>
              <a:off x="-2926969" y="467155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094;p62"/>
            <p:cNvSpPr/>
            <p:nvPr/>
          </p:nvSpPr>
          <p:spPr>
            <a:xfrm>
              <a:off x="-2926969" y="467155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095;p62"/>
            <p:cNvSpPr/>
            <p:nvPr/>
          </p:nvSpPr>
          <p:spPr>
            <a:xfrm>
              <a:off x="-2640204" y="467451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096;p62"/>
            <p:cNvSpPr/>
            <p:nvPr/>
          </p:nvSpPr>
          <p:spPr>
            <a:xfrm>
              <a:off x="-2640204" y="467451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097;p62"/>
            <p:cNvSpPr/>
            <p:nvPr/>
          </p:nvSpPr>
          <p:spPr>
            <a:xfrm>
              <a:off x="-2647431" y="467155"/>
              <a:ext cx="7240" cy="309"/>
            </a:xfrm>
            <a:custGeom>
              <a:avLst/>
              <a:gdLst/>
              <a:ahLst/>
              <a:cxnLst/>
              <a:rect l="l" t="t" r="r" b="b"/>
              <a:pathLst>
                <a:path w="563" h="24" extrusionOk="0">
                  <a:moveTo>
                    <a:pt x="562" y="1"/>
                  </a:moveTo>
                  <a:lnTo>
                    <a:pt x="1" y="1"/>
                  </a:lnTo>
                  <a:lnTo>
                    <a:pt x="562" y="1"/>
                  </a:lnTo>
                  <a:lnTo>
                    <a:pt x="562" y="23"/>
                  </a:lnTo>
                  <a:lnTo>
                    <a:pt x="562" y="2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098;p62"/>
            <p:cNvSpPr/>
            <p:nvPr/>
          </p:nvSpPr>
          <p:spPr>
            <a:xfrm>
              <a:off x="-2647431" y="467155"/>
              <a:ext cx="7240" cy="309"/>
            </a:xfrm>
            <a:custGeom>
              <a:avLst/>
              <a:gdLst/>
              <a:ahLst/>
              <a:cxnLst/>
              <a:rect l="l" t="t" r="r" b="b"/>
              <a:pathLst>
                <a:path w="563" h="24" fill="none" extrusionOk="0">
                  <a:moveTo>
                    <a:pt x="562" y="1"/>
                  </a:moveTo>
                  <a:lnTo>
                    <a:pt x="1" y="1"/>
                  </a:lnTo>
                  <a:lnTo>
                    <a:pt x="562" y="1"/>
                  </a:lnTo>
                  <a:lnTo>
                    <a:pt x="562" y="23"/>
                  </a:lnTo>
                  <a:lnTo>
                    <a:pt x="562" y="23"/>
                  </a:lnTo>
                  <a:lnTo>
                    <a:pt x="5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099;p62"/>
            <p:cNvSpPr/>
            <p:nvPr/>
          </p:nvSpPr>
          <p:spPr>
            <a:xfrm>
              <a:off x="-2703449" y="467155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4357" y="1"/>
                  </a:moveTo>
                  <a:lnTo>
                    <a:pt x="4357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23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100;p62"/>
            <p:cNvSpPr/>
            <p:nvPr/>
          </p:nvSpPr>
          <p:spPr>
            <a:xfrm>
              <a:off x="-2703449" y="467155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4357" y="1"/>
                  </a:lnTo>
                  <a:lnTo>
                    <a:pt x="4357" y="23"/>
                  </a:lnTo>
                  <a:lnTo>
                    <a:pt x="4357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23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101;p62"/>
            <p:cNvSpPr/>
            <p:nvPr/>
          </p:nvSpPr>
          <p:spPr>
            <a:xfrm>
              <a:off x="-2733773" y="46745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102;p62"/>
            <p:cNvSpPr/>
            <p:nvPr/>
          </p:nvSpPr>
          <p:spPr>
            <a:xfrm>
              <a:off x="-2733773" y="46745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1235" y="0"/>
                  </a:lnTo>
                  <a:lnTo>
                    <a:pt x="1235" y="0"/>
                  </a:ln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103;p62"/>
            <p:cNvSpPr/>
            <p:nvPr/>
          </p:nvSpPr>
          <p:spPr>
            <a:xfrm>
              <a:off x="-2763235" y="46745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104;p62"/>
            <p:cNvSpPr/>
            <p:nvPr/>
          </p:nvSpPr>
          <p:spPr>
            <a:xfrm>
              <a:off x="-2763235" y="46745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652" y="0"/>
                  </a:lnTo>
                  <a:lnTo>
                    <a:pt x="652" y="0"/>
                  </a:ln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105;p62"/>
            <p:cNvSpPr/>
            <p:nvPr/>
          </p:nvSpPr>
          <p:spPr>
            <a:xfrm>
              <a:off x="-2792106" y="46745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106;p62"/>
            <p:cNvSpPr/>
            <p:nvPr/>
          </p:nvSpPr>
          <p:spPr>
            <a:xfrm>
              <a:off x="-2792106" y="46745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107;p62"/>
            <p:cNvSpPr/>
            <p:nvPr/>
          </p:nvSpPr>
          <p:spPr>
            <a:xfrm>
              <a:off x="-2839752" y="46745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108;p62"/>
            <p:cNvSpPr/>
            <p:nvPr/>
          </p:nvSpPr>
          <p:spPr>
            <a:xfrm>
              <a:off x="-2839752" y="46745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109;p62"/>
            <p:cNvSpPr/>
            <p:nvPr/>
          </p:nvSpPr>
          <p:spPr>
            <a:xfrm>
              <a:off x="-2934479" y="411137"/>
              <a:ext cx="287061" cy="56327"/>
            </a:xfrm>
            <a:custGeom>
              <a:avLst/>
              <a:gdLst/>
              <a:ahLst/>
              <a:cxnLst/>
              <a:rect l="l" t="t" r="r" b="b"/>
              <a:pathLst>
                <a:path w="22322" h="4380" extrusionOk="0">
                  <a:moveTo>
                    <a:pt x="1" y="0"/>
                  </a:moveTo>
                  <a:lnTo>
                    <a:pt x="1" y="4379"/>
                  </a:lnTo>
                  <a:lnTo>
                    <a:pt x="22322" y="4379"/>
                  </a:lnTo>
                  <a:lnTo>
                    <a:pt x="22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110;p62"/>
            <p:cNvSpPr/>
            <p:nvPr/>
          </p:nvSpPr>
          <p:spPr>
            <a:xfrm>
              <a:off x="-2934479" y="411137"/>
              <a:ext cx="287061" cy="56327"/>
            </a:xfrm>
            <a:custGeom>
              <a:avLst/>
              <a:gdLst/>
              <a:ahLst/>
              <a:cxnLst/>
              <a:rect l="l" t="t" r="r" b="b"/>
              <a:pathLst>
                <a:path w="22322" h="4380" fill="none" extrusionOk="0">
                  <a:moveTo>
                    <a:pt x="1" y="0"/>
                  </a:moveTo>
                  <a:lnTo>
                    <a:pt x="22322" y="0"/>
                  </a:lnTo>
                  <a:lnTo>
                    <a:pt x="22322" y="4379"/>
                  </a:lnTo>
                  <a:lnTo>
                    <a:pt x="1" y="43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111;p62"/>
            <p:cNvSpPr/>
            <p:nvPr/>
          </p:nvSpPr>
          <p:spPr>
            <a:xfrm>
              <a:off x="-2647431" y="411420"/>
              <a:ext cx="13" cy="55748"/>
            </a:xfrm>
            <a:custGeom>
              <a:avLst/>
              <a:gdLst/>
              <a:ahLst/>
              <a:cxnLst/>
              <a:rect l="l" t="t" r="r" b="b"/>
              <a:pathLst>
                <a:path w="1" h="4335" extrusionOk="0">
                  <a:moveTo>
                    <a:pt x="1" y="1"/>
                  </a:moveTo>
                  <a:lnTo>
                    <a:pt x="1" y="1"/>
                  </a:lnTo>
                  <a:lnTo>
                    <a:pt x="1" y="4335"/>
                  </a:lnTo>
                  <a:lnTo>
                    <a:pt x="1" y="4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112;p62"/>
            <p:cNvSpPr/>
            <p:nvPr/>
          </p:nvSpPr>
          <p:spPr>
            <a:xfrm>
              <a:off x="-2647431" y="411420"/>
              <a:ext cx="13" cy="55748"/>
            </a:xfrm>
            <a:custGeom>
              <a:avLst/>
              <a:gdLst/>
              <a:ahLst/>
              <a:cxnLst/>
              <a:rect l="l" t="t" r="r" b="b"/>
              <a:pathLst>
                <a:path w="1" h="4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335"/>
                  </a:lnTo>
                  <a:lnTo>
                    <a:pt x="1" y="433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113;p62"/>
            <p:cNvSpPr/>
            <p:nvPr/>
          </p:nvSpPr>
          <p:spPr>
            <a:xfrm>
              <a:off x="-2647431" y="4671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114;p62"/>
            <p:cNvSpPr/>
            <p:nvPr/>
          </p:nvSpPr>
          <p:spPr>
            <a:xfrm>
              <a:off x="-2647431" y="4671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115;p62"/>
            <p:cNvSpPr/>
            <p:nvPr/>
          </p:nvSpPr>
          <p:spPr>
            <a:xfrm>
              <a:off x="-2710677" y="411420"/>
              <a:ext cx="63258" cy="56044"/>
            </a:xfrm>
            <a:custGeom>
              <a:avLst/>
              <a:gdLst/>
              <a:ahLst/>
              <a:cxnLst/>
              <a:rect l="l" t="t" r="r" b="b"/>
              <a:pathLst>
                <a:path w="4919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4919" y="4357"/>
                  </a:lnTo>
                  <a:lnTo>
                    <a:pt x="4919" y="4335"/>
                  </a:lnTo>
                  <a:lnTo>
                    <a:pt x="4919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116;p62"/>
            <p:cNvSpPr/>
            <p:nvPr/>
          </p:nvSpPr>
          <p:spPr>
            <a:xfrm>
              <a:off x="-2710677" y="411420"/>
              <a:ext cx="63258" cy="56044"/>
            </a:xfrm>
            <a:custGeom>
              <a:avLst/>
              <a:gdLst/>
              <a:ahLst/>
              <a:cxnLst/>
              <a:rect l="l" t="t" r="r" b="b"/>
              <a:pathLst>
                <a:path w="4919" h="4358" fill="none" extrusionOk="0">
                  <a:moveTo>
                    <a:pt x="4919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4919" y="4357"/>
                  </a:lnTo>
                  <a:lnTo>
                    <a:pt x="4919" y="4335"/>
                  </a:lnTo>
                  <a:lnTo>
                    <a:pt x="49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117;p62"/>
            <p:cNvSpPr/>
            <p:nvPr/>
          </p:nvSpPr>
          <p:spPr>
            <a:xfrm>
              <a:off x="-2740988" y="467451"/>
              <a:ext cx="7227" cy="13"/>
            </a:xfrm>
            <a:custGeom>
              <a:avLst/>
              <a:gdLst/>
              <a:ahLst/>
              <a:cxnLst/>
              <a:rect l="l" t="t" r="r" b="b"/>
              <a:pathLst>
                <a:path w="562" h="1" extrusionOk="0">
                  <a:moveTo>
                    <a:pt x="5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61" y="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118;p62"/>
            <p:cNvSpPr/>
            <p:nvPr/>
          </p:nvSpPr>
          <p:spPr>
            <a:xfrm>
              <a:off x="-2740988" y="467451"/>
              <a:ext cx="7227" cy="13"/>
            </a:xfrm>
            <a:custGeom>
              <a:avLst/>
              <a:gdLst/>
              <a:ahLst/>
              <a:cxnLst/>
              <a:rect l="l" t="t" r="r" b="b"/>
              <a:pathLst>
                <a:path w="562" h="1" fill="none" extrusionOk="0">
                  <a:moveTo>
                    <a:pt x="5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61" y="0"/>
                  </a:lnTo>
                  <a:lnTo>
                    <a:pt x="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119;p62"/>
            <p:cNvSpPr/>
            <p:nvPr/>
          </p:nvSpPr>
          <p:spPr>
            <a:xfrm>
              <a:off x="-2733773" y="467451"/>
              <a:ext cx="15895" cy="13"/>
            </a:xfrm>
            <a:custGeom>
              <a:avLst/>
              <a:gdLst/>
              <a:ahLst/>
              <a:cxnLst/>
              <a:rect l="l" t="t" r="r" b="b"/>
              <a:pathLst>
                <a:path w="1236" h="1" extrusionOk="0">
                  <a:moveTo>
                    <a:pt x="123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35" y="0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120;p62"/>
            <p:cNvSpPr/>
            <p:nvPr/>
          </p:nvSpPr>
          <p:spPr>
            <a:xfrm>
              <a:off x="-2733773" y="467451"/>
              <a:ext cx="15895" cy="13"/>
            </a:xfrm>
            <a:custGeom>
              <a:avLst/>
              <a:gdLst/>
              <a:ahLst/>
              <a:cxnLst/>
              <a:rect l="l" t="t" r="r" b="b"/>
              <a:pathLst>
                <a:path w="1236" h="1" fill="none" extrusionOk="0">
                  <a:moveTo>
                    <a:pt x="123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35" y="0"/>
                  </a:lnTo>
                  <a:lnTo>
                    <a:pt x="12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121;p62"/>
            <p:cNvSpPr/>
            <p:nvPr/>
          </p:nvSpPr>
          <p:spPr>
            <a:xfrm>
              <a:off x="-2740988" y="411420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6" y="4357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122;p62"/>
            <p:cNvSpPr/>
            <p:nvPr/>
          </p:nvSpPr>
          <p:spPr>
            <a:xfrm>
              <a:off x="-2740988" y="411420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6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561" y="4357"/>
                  </a:lnTo>
                  <a:lnTo>
                    <a:pt x="1796" y="4357"/>
                  </a:lnTo>
                  <a:lnTo>
                    <a:pt x="17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123;p62"/>
            <p:cNvSpPr/>
            <p:nvPr/>
          </p:nvSpPr>
          <p:spPr>
            <a:xfrm>
              <a:off x="-2770450" y="467451"/>
              <a:ext cx="7227" cy="13"/>
            </a:xfrm>
            <a:custGeom>
              <a:avLst/>
              <a:gdLst/>
              <a:ahLst/>
              <a:cxnLst/>
              <a:rect l="l" t="t" r="r" b="b"/>
              <a:pathLst>
                <a:path w="562" h="1" extrusionOk="0">
                  <a:moveTo>
                    <a:pt x="5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2" y="0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124;p62"/>
            <p:cNvSpPr/>
            <p:nvPr/>
          </p:nvSpPr>
          <p:spPr>
            <a:xfrm>
              <a:off x="-2770450" y="467451"/>
              <a:ext cx="7227" cy="13"/>
            </a:xfrm>
            <a:custGeom>
              <a:avLst/>
              <a:gdLst/>
              <a:ahLst/>
              <a:cxnLst/>
              <a:rect l="l" t="t" r="r" b="b"/>
              <a:pathLst>
                <a:path w="562" h="1" fill="none" extrusionOk="0">
                  <a:moveTo>
                    <a:pt x="5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2" y="0"/>
                  </a:lnTo>
                  <a:lnTo>
                    <a:pt x="5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125;p62"/>
            <p:cNvSpPr/>
            <p:nvPr/>
          </p:nvSpPr>
          <p:spPr>
            <a:xfrm>
              <a:off x="-2763235" y="467451"/>
              <a:ext cx="8398" cy="13"/>
            </a:xfrm>
            <a:custGeom>
              <a:avLst/>
              <a:gdLst/>
              <a:ahLst/>
              <a:cxnLst/>
              <a:rect l="l" t="t" r="r" b="b"/>
              <a:pathLst>
                <a:path w="653" h="1" extrusionOk="0">
                  <a:moveTo>
                    <a:pt x="65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52" y="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126;p62"/>
            <p:cNvSpPr/>
            <p:nvPr/>
          </p:nvSpPr>
          <p:spPr>
            <a:xfrm>
              <a:off x="-2763235" y="467451"/>
              <a:ext cx="8398" cy="13"/>
            </a:xfrm>
            <a:custGeom>
              <a:avLst/>
              <a:gdLst/>
              <a:ahLst/>
              <a:cxnLst/>
              <a:rect l="l" t="t" r="r" b="b"/>
              <a:pathLst>
                <a:path w="653" h="1" fill="none" extrusionOk="0">
                  <a:moveTo>
                    <a:pt x="65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52" y="0"/>
                  </a:lnTo>
                  <a:lnTo>
                    <a:pt x="6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127;p62"/>
            <p:cNvSpPr/>
            <p:nvPr/>
          </p:nvSpPr>
          <p:spPr>
            <a:xfrm>
              <a:off x="-2770450" y="411420"/>
              <a:ext cx="15612" cy="56044"/>
            </a:xfrm>
            <a:custGeom>
              <a:avLst/>
              <a:gdLst/>
              <a:ahLst/>
              <a:cxnLst/>
              <a:rect l="l" t="t" r="r" b="b"/>
              <a:pathLst>
                <a:path w="1214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13" y="4357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128;p62"/>
            <p:cNvSpPr/>
            <p:nvPr/>
          </p:nvSpPr>
          <p:spPr>
            <a:xfrm>
              <a:off x="-2770450" y="411420"/>
              <a:ext cx="15612" cy="56044"/>
            </a:xfrm>
            <a:custGeom>
              <a:avLst/>
              <a:gdLst/>
              <a:ahLst/>
              <a:cxnLst/>
              <a:rect l="l" t="t" r="r" b="b"/>
              <a:pathLst>
                <a:path w="1214" h="4358" fill="none" extrusionOk="0">
                  <a:moveTo>
                    <a:pt x="1213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562" y="4357"/>
                  </a:lnTo>
                  <a:lnTo>
                    <a:pt x="1213" y="4357"/>
                  </a:lnTo>
                  <a:lnTo>
                    <a:pt x="12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129;p62"/>
            <p:cNvSpPr/>
            <p:nvPr/>
          </p:nvSpPr>
          <p:spPr>
            <a:xfrm>
              <a:off x="-2799333" y="467451"/>
              <a:ext cx="7240" cy="13"/>
            </a:xfrm>
            <a:custGeom>
              <a:avLst/>
              <a:gdLst/>
              <a:ahLst/>
              <a:cxnLst/>
              <a:rect l="l" t="t" r="r" b="b"/>
              <a:pathLst>
                <a:path w="563" h="1" extrusionOk="0">
                  <a:moveTo>
                    <a:pt x="5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2" y="0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130;p62"/>
            <p:cNvSpPr/>
            <p:nvPr/>
          </p:nvSpPr>
          <p:spPr>
            <a:xfrm>
              <a:off x="-2799333" y="467451"/>
              <a:ext cx="7240" cy="13"/>
            </a:xfrm>
            <a:custGeom>
              <a:avLst/>
              <a:gdLst/>
              <a:ahLst/>
              <a:cxnLst/>
              <a:rect l="l" t="t" r="r" b="b"/>
              <a:pathLst>
                <a:path w="563" h="1" fill="none" extrusionOk="0">
                  <a:moveTo>
                    <a:pt x="5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2" y="0"/>
                  </a:lnTo>
                  <a:lnTo>
                    <a:pt x="5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131;p62"/>
            <p:cNvSpPr/>
            <p:nvPr/>
          </p:nvSpPr>
          <p:spPr>
            <a:xfrm>
              <a:off x="-2792106" y="467451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4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132;p62"/>
            <p:cNvSpPr/>
            <p:nvPr/>
          </p:nvSpPr>
          <p:spPr>
            <a:xfrm>
              <a:off x="-2792106" y="467451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fill="none" extrusionOk="0">
                  <a:moveTo>
                    <a:pt x="4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133;p62"/>
            <p:cNvSpPr/>
            <p:nvPr/>
          </p:nvSpPr>
          <p:spPr>
            <a:xfrm>
              <a:off x="-2799333" y="411420"/>
              <a:ext cx="7819" cy="56044"/>
            </a:xfrm>
            <a:custGeom>
              <a:avLst/>
              <a:gdLst/>
              <a:ahLst/>
              <a:cxnLst/>
              <a:rect l="l" t="t" r="r" b="b"/>
              <a:pathLst>
                <a:path w="608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607" y="4357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134;p62"/>
            <p:cNvSpPr/>
            <p:nvPr/>
          </p:nvSpPr>
          <p:spPr>
            <a:xfrm>
              <a:off x="-2799333" y="411420"/>
              <a:ext cx="7819" cy="56044"/>
            </a:xfrm>
            <a:custGeom>
              <a:avLst/>
              <a:gdLst/>
              <a:ahLst/>
              <a:cxnLst/>
              <a:rect l="l" t="t" r="r" b="b"/>
              <a:pathLst>
                <a:path w="608" h="4358" fill="none" extrusionOk="0">
                  <a:moveTo>
                    <a:pt x="607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562" y="4357"/>
                  </a:lnTo>
                  <a:lnTo>
                    <a:pt x="607" y="4357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135;p62"/>
            <p:cNvSpPr/>
            <p:nvPr/>
          </p:nvSpPr>
          <p:spPr>
            <a:xfrm>
              <a:off x="-2846980" y="467451"/>
              <a:ext cx="4064" cy="13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15" y="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136;p62"/>
            <p:cNvSpPr/>
            <p:nvPr/>
          </p:nvSpPr>
          <p:spPr>
            <a:xfrm>
              <a:off x="-2846980" y="467451"/>
              <a:ext cx="4064" cy="13"/>
            </a:xfrm>
            <a:custGeom>
              <a:avLst/>
              <a:gdLst/>
              <a:ahLst/>
              <a:cxnLst/>
              <a:rect l="l" t="t" r="r" b="b"/>
              <a:pathLst>
                <a:path w="316" h="1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15" y="0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137;p62"/>
            <p:cNvSpPr/>
            <p:nvPr/>
          </p:nvSpPr>
          <p:spPr>
            <a:xfrm>
              <a:off x="-2846980" y="411420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138;p62"/>
            <p:cNvSpPr/>
            <p:nvPr/>
          </p:nvSpPr>
          <p:spPr>
            <a:xfrm>
              <a:off x="-2846980" y="411420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139;p62"/>
            <p:cNvSpPr/>
            <p:nvPr/>
          </p:nvSpPr>
          <p:spPr>
            <a:xfrm>
              <a:off x="-2926969" y="355118"/>
              <a:ext cx="286778" cy="56314"/>
            </a:xfrm>
            <a:custGeom>
              <a:avLst/>
              <a:gdLst/>
              <a:ahLst/>
              <a:cxnLst/>
              <a:rect l="l" t="t" r="r" b="b"/>
              <a:pathLst>
                <a:path w="22300" h="4379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140;p62"/>
            <p:cNvSpPr/>
            <p:nvPr/>
          </p:nvSpPr>
          <p:spPr>
            <a:xfrm>
              <a:off x="-2926969" y="355118"/>
              <a:ext cx="286778" cy="56314"/>
            </a:xfrm>
            <a:custGeom>
              <a:avLst/>
              <a:gdLst/>
              <a:ahLst/>
              <a:cxnLst/>
              <a:rect l="l" t="t" r="r" b="b"/>
              <a:pathLst>
                <a:path w="22300" h="4379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141;p62"/>
            <p:cNvSpPr/>
            <p:nvPr/>
          </p:nvSpPr>
          <p:spPr>
            <a:xfrm>
              <a:off x="-2640204" y="355401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142;p62"/>
            <p:cNvSpPr/>
            <p:nvPr/>
          </p:nvSpPr>
          <p:spPr>
            <a:xfrm>
              <a:off x="-2640204" y="355401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143;p62"/>
            <p:cNvSpPr/>
            <p:nvPr/>
          </p:nvSpPr>
          <p:spPr>
            <a:xfrm>
              <a:off x="-2662156" y="355118"/>
              <a:ext cx="21965" cy="296"/>
            </a:xfrm>
            <a:custGeom>
              <a:avLst/>
              <a:gdLst/>
              <a:ahLst/>
              <a:cxnLst/>
              <a:rect l="l" t="t" r="r" b="b"/>
              <a:pathLst>
                <a:path w="1708" h="23" extrusionOk="0">
                  <a:moveTo>
                    <a:pt x="1707" y="0"/>
                  </a:moveTo>
                  <a:lnTo>
                    <a:pt x="0" y="0"/>
                  </a:lnTo>
                  <a:lnTo>
                    <a:pt x="1707" y="0"/>
                  </a:lnTo>
                  <a:lnTo>
                    <a:pt x="1707" y="22"/>
                  </a:lnTo>
                  <a:lnTo>
                    <a:pt x="1707" y="22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144;p62"/>
            <p:cNvSpPr/>
            <p:nvPr/>
          </p:nvSpPr>
          <p:spPr>
            <a:xfrm>
              <a:off x="-2662156" y="355118"/>
              <a:ext cx="21965" cy="296"/>
            </a:xfrm>
            <a:custGeom>
              <a:avLst/>
              <a:gdLst/>
              <a:ahLst/>
              <a:cxnLst/>
              <a:rect l="l" t="t" r="r" b="b"/>
              <a:pathLst>
                <a:path w="1708" h="23" fill="none" extrusionOk="0">
                  <a:moveTo>
                    <a:pt x="1707" y="0"/>
                  </a:moveTo>
                  <a:lnTo>
                    <a:pt x="0" y="0"/>
                  </a:lnTo>
                  <a:lnTo>
                    <a:pt x="1707" y="0"/>
                  </a:lnTo>
                  <a:lnTo>
                    <a:pt x="1707" y="22"/>
                  </a:lnTo>
                  <a:lnTo>
                    <a:pt x="1707" y="22"/>
                  </a:lnTo>
                  <a:lnTo>
                    <a:pt x="17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145;p62"/>
            <p:cNvSpPr/>
            <p:nvPr/>
          </p:nvSpPr>
          <p:spPr>
            <a:xfrm>
              <a:off x="-2703449" y="355118"/>
              <a:ext cx="63258" cy="56314"/>
            </a:xfrm>
            <a:custGeom>
              <a:avLst/>
              <a:gdLst/>
              <a:ahLst/>
              <a:cxnLst/>
              <a:rect l="l" t="t" r="r" b="b"/>
              <a:pathLst>
                <a:path w="4919" h="4379" extrusionOk="0">
                  <a:moveTo>
                    <a:pt x="3211" y="0"/>
                  </a:moveTo>
                  <a:lnTo>
                    <a:pt x="3211" y="22"/>
                  </a:lnTo>
                  <a:lnTo>
                    <a:pt x="0" y="22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22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146;p62"/>
            <p:cNvSpPr/>
            <p:nvPr/>
          </p:nvSpPr>
          <p:spPr>
            <a:xfrm>
              <a:off x="-2703449" y="355118"/>
              <a:ext cx="63258" cy="56314"/>
            </a:xfrm>
            <a:custGeom>
              <a:avLst/>
              <a:gdLst/>
              <a:ahLst/>
              <a:cxnLst/>
              <a:rect l="l" t="t" r="r" b="b"/>
              <a:pathLst>
                <a:path w="4919" h="4379" fill="none" extrusionOk="0">
                  <a:moveTo>
                    <a:pt x="4918" y="0"/>
                  </a:moveTo>
                  <a:lnTo>
                    <a:pt x="3211" y="0"/>
                  </a:lnTo>
                  <a:lnTo>
                    <a:pt x="3211" y="22"/>
                  </a:lnTo>
                  <a:lnTo>
                    <a:pt x="3211" y="22"/>
                  </a:lnTo>
                  <a:lnTo>
                    <a:pt x="0" y="22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22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147;p62"/>
            <p:cNvSpPr/>
            <p:nvPr/>
          </p:nvSpPr>
          <p:spPr>
            <a:xfrm>
              <a:off x="-2733773" y="35540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148;p62"/>
            <p:cNvSpPr/>
            <p:nvPr/>
          </p:nvSpPr>
          <p:spPr>
            <a:xfrm>
              <a:off x="-2733773" y="35540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149;p62"/>
            <p:cNvSpPr/>
            <p:nvPr/>
          </p:nvSpPr>
          <p:spPr>
            <a:xfrm>
              <a:off x="-2763235" y="35540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150;p62"/>
            <p:cNvSpPr/>
            <p:nvPr/>
          </p:nvSpPr>
          <p:spPr>
            <a:xfrm>
              <a:off x="-2763235" y="35540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151;p62"/>
            <p:cNvSpPr/>
            <p:nvPr/>
          </p:nvSpPr>
          <p:spPr>
            <a:xfrm>
              <a:off x="-2792106" y="35540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152;p62"/>
            <p:cNvSpPr/>
            <p:nvPr/>
          </p:nvSpPr>
          <p:spPr>
            <a:xfrm>
              <a:off x="-2792106" y="35540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153;p62"/>
            <p:cNvSpPr/>
            <p:nvPr/>
          </p:nvSpPr>
          <p:spPr>
            <a:xfrm>
              <a:off x="-2839752" y="35540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154;p62"/>
            <p:cNvSpPr/>
            <p:nvPr/>
          </p:nvSpPr>
          <p:spPr>
            <a:xfrm>
              <a:off x="-2839752" y="35540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155;p62"/>
            <p:cNvSpPr/>
            <p:nvPr/>
          </p:nvSpPr>
          <p:spPr>
            <a:xfrm>
              <a:off x="-2949204" y="299087"/>
              <a:ext cx="287061" cy="56327"/>
            </a:xfrm>
            <a:custGeom>
              <a:avLst/>
              <a:gdLst/>
              <a:ahLst/>
              <a:cxnLst/>
              <a:rect l="l" t="t" r="r" b="b"/>
              <a:pathLst>
                <a:path w="22322" h="4380" extrusionOk="0">
                  <a:moveTo>
                    <a:pt x="0" y="1"/>
                  </a:moveTo>
                  <a:lnTo>
                    <a:pt x="0" y="4379"/>
                  </a:lnTo>
                  <a:lnTo>
                    <a:pt x="22321" y="4379"/>
                  </a:lnTo>
                  <a:lnTo>
                    <a:pt x="22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156;p62"/>
            <p:cNvSpPr/>
            <p:nvPr/>
          </p:nvSpPr>
          <p:spPr>
            <a:xfrm>
              <a:off x="-2949204" y="299087"/>
              <a:ext cx="287061" cy="56327"/>
            </a:xfrm>
            <a:custGeom>
              <a:avLst/>
              <a:gdLst/>
              <a:ahLst/>
              <a:cxnLst/>
              <a:rect l="l" t="t" r="r" b="b"/>
              <a:pathLst>
                <a:path w="22322" h="4380" fill="none" extrusionOk="0">
                  <a:moveTo>
                    <a:pt x="0" y="1"/>
                  </a:moveTo>
                  <a:lnTo>
                    <a:pt x="22321" y="1"/>
                  </a:lnTo>
                  <a:lnTo>
                    <a:pt x="22321" y="4379"/>
                  </a:lnTo>
                  <a:lnTo>
                    <a:pt x="0" y="437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157;p62"/>
            <p:cNvSpPr/>
            <p:nvPr/>
          </p:nvSpPr>
          <p:spPr>
            <a:xfrm>
              <a:off x="-2662156" y="299383"/>
              <a:ext cx="13" cy="55735"/>
            </a:xfrm>
            <a:custGeom>
              <a:avLst/>
              <a:gdLst/>
              <a:ahLst/>
              <a:cxnLst/>
              <a:rect l="l" t="t" r="r" b="b"/>
              <a:pathLst>
                <a:path w="1" h="4334" extrusionOk="0">
                  <a:moveTo>
                    <a:pt x="0" y="0"/>
                  </a:moveTo>
                  <a:lnTo>
                    <a:pt x="0" y="0"/>
                  </a:lnTo>
                  <a:lnTo>
                    <a:pt x="0" y="4334"/>
                  </a:lnTo>
                  <a:lnTo>
                    <a:pt x="0" y="4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158;p62"/>
            <p:cNvSpPr/>
            <p:nvPr/>
          </p:nvSpPr>
          <p:spPr>
            <a:xfrm>
              <a:off x="-2662156" y="299383"/>
              <a:ext cx="13" cy="55735"/>
            </a:xfrm>
            <a:custGeom>
              <a:avLst/>
              <a:gdLst/>
              <a:ahLst/>
              <a:cxnLst/>
              <a:rect l="l" t="t" r="r" b="b"/>
              <a:pathLst>
                <a:path w="1" h="433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334"/>
                  </a:lnTo>
                  <a:lnTo>
                    <a:pt x="0" y="43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159;p62"/>
            <p:cNvSpPr/>
            <p:nvPr/>
          </p:nvSpPr>
          <p:spPr>
            <a:xfrm>
              <a:off x="-2687567" y="299087"/>
              <a:ext cx="25424" cy="309"/>
            </a:xfrm>
            <a:custGeom>
              <a:avLst/>
              <a:gdLst/>
              <a:ahLst/>
              <a:cxnLst/>
              <a:rect l="l" t="t" r="r" b="b"/>
              <a:pathLst>
                <a:path w="1977" h="24" extrusionOk="0">
                  <a:moveTo>
                    <a:pt x="1976" y="1"/>
                  </a:moveTo>
                  <a:lnTo>
                    <a:pt x="0" y="1"/>
                  </a:lnTo>
                  <a:lnTo>
                    <a:pt x="1976" y="1"/>
                  </a:lnTo>
                  <a:lnTo>
                    <a:pt x="1976" y="23"/>
                  </a:lnTo>
                  <a:lnTo>
                    <a:pt x="1976" y="2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160;p62"/>
            <p:cNvSpPr/>
            <p:nvPr/>
          </p:nvSpPr>
          <p:spPr>
            <a:xfrm>
              <a:off x="-2687567" y="299087"/>
              <a:ext cx="25424" cy="309"/>
            </a:xfrm>
            <a:custGeom>
              <a:avLst/>
              <a:gdLst/>
              <a:ahLst/>
              <a:cxnLst/>
              <a:rect l="l" t="t" r="r" b="b"/>
              <a:pathLst>
                <a:path w="1977" h="24" fill="none" extrusionOk="0">
                  <a:moveTo>
                    <a:pt x="1976" y="1"/>
                  </a:moveTo>
                  <a:lnTo>
                    <a:pt x="0" y="1"/>
                  </a:lnTo>
                  <a:lnTo>
                    <a:pt x="1976" y="1"/>
                  </a:lnTo>
                  <a:lnTo>
                    <a:pt x="1976" y="23"/>
                  </a:lnTo>
                  <a:lnTo>
                    <a:pt x="1976" y="23"/>
                  </a:lnTo>
                  <a:lnTo>
                    <a:pt x="19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161;p62"/>
            <p:cNvSpPr/>
            <p:nvPr/>
          </p:nvSpPr>
          <p:spPr>
            <a:xfrm>
              <a:off x="-2662156" y="355118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162;p62"/>
            <p:cNvSpPr/>
            <p:nvPr/>
          </p:nvSpPr>
          <p:spPr>
            <a:xfrm>
              <a:off x="-2662156" y="355118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163;p62"/>
            <p:cNvSpPr/>
            <p:nvPr/>
          </p:nvSpPr>
          <p:spPr>
            <a:xfrm>
              <a:off x="-2725401" y="299087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1" y="1"/>
                  </a:moveTo>
                  <a:lnTo>
                    <a:pt x="1" y="4379"/>
                  </a:lnTo>
                  <a:lnTo>
                    <a:pt x="4918" y="4379"/>
                  </a:lnTo>
                  <a:lnTo>
                    <a:pt x="4918" y="4357"/>
                  </a:lnTo>
                  <a:lnTo>
                    <a:pt x="4918" y="23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164;p62"/>
            <p:cNvSpPr/>
            <p:nvPr/>
          </p:nvSpPr>
          <p:spPr>
            <a:xfrm>
              <a:off x="-2725401" y="299087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2942" y="1"/>
                  </a:lnTo>
                  <a:lnTo>
                    <a:pt x="1" y="1"/>
                  </a:lnTo>
                  <a:lnTo>
                    <a:pt x="1" y="4379"/>
                  </a:lnTo>
                  <a:lnTo>
                    <a:pt x="4918" y="4379"/>
                  </a:lnTo>
                  <a:lnTo>
                    <a:pt x="4918" y="4357"/>
                  </a:lnTo>
                  <a:lnTo>
                    <a:pt x="4918" y="23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165;p62"/>
            <p:cNvSpPr/>
            <p:nvPr/>
          </p:nvSpPr>
          <p:spPr>
            <a:xfrm>
              <a:off x="-2755725" y="299087"/>
              <a:ext cx="23122" cy="56327"/>
            </a:xfrm>
            <a:custGeom>
              <a:avLst/>
              <a:gdLst/>
              <a:ahLst/>
              <a:cxnLst/>
              <a:rect l="l" t="t" r="r" b="b"/>
              <a:pathLst>
                <a:path w="1798" h="4380" extrusionOk="0">
                  <a:moveTo>
                    <a:pt x="1" y="1"/>
                  </a:moveTo>
                  <a:lnTo>
                    <a:pt x="1" y="4379"/>
                  </a:lnTo>
                  <a:lnTo>
                    <a:pt x="1797" y="4379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166;p62"/>
            <p:cNvSpPr/>
            <p:nvPr/>
          </p:nvSpPr>
          <p:spPr>
            <a:xfrm>
              <a:off x="-2755725" y="299087"/>
              <a:ext cx="23122" cy="56327"/>
            </a:xfrm>
            <a:custGeom>
              <a:avLst/>
              <a:gdLst/>
              <a:ahLst/>
              <a:cxnLst/>
              <a:rect l="l" t="t" r="r" b="b"/>
              <a:pathLst>
                <a:path w="1798" h="4380" fill="none" extrusionOk="0">
                  <a:moveTo>
                    <a:pt x="1797" y="1"/>
                  </a:moveTo>
                  <a:lnTo>
                    <a:pt x="1" y="1"/>
                  </a:lnTo>
                  <a:lnTo>
                    <a:pt x="1" y="4379"/>
                  </a:lnTo>
                  <a:lnTo>
                    <a:pt x="1797" y="4379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167;p62"/>
            <p:cNvSpPr/>
            <p:nvPr/>
          </p:nvSpPr>
          <p:spPr>
            <a:xfrm>
              <a:off x="-2785175" y="299087"/>
              <a:ext cx="15599" cy="56327"/>
            </a:xfrm>
            <a:custGeom>
              <a:avLst/>
              <a:gdLst/>
              <a:ahLst/>
              <a:cxnLst/>
              <a:rect l="l" t="t" r="r" b="b"/>
              <a:pathLst>
                <a:path w="1213" h="4380" extrusionOk="0">
                  <a:moveTo>
                    <a:pt x="0" y="1"/>
                  </a:moveTo>
                  <a:lnTo>
                    <a:pt x="0" y="4379"/>
                  </a:lnTo>
                  <a:lnTo>
                    <a:pt x="1213" y="4379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168;p62"/>
            <p:cNvSpPr/>
            <p:nvPr/>
          </p:nvSpPr>
          <p:spPr>
            <a:xfrm>
              <a:off x="-2785175" y="299087"/>
              <a:ext cx="15599" cy="56327"/>
            </a:xfrm>
            <a:custGeom>
              <a:avLst/>
              <a:gdLst/>
              <a:ahLst/>
              <a:cxnLst/>
              <a:rect l="l" t="t" r="r" b="b"/>
              <a:pathLst>
                <a:path w="1213" h="4380" fill="none" extrusionOk="0">
                  <a:moveTo>
                    <a:pt x="1213" y="1"/>
                  </a:moveTo>
                  <a:lnTo>
                    <a:pt x="0" y="1"/>
                  </a:lnTo>
                  <a:lnTo>
                    <a:pt x="0" y="4379"/>
                  </a:lnTo>
                  <a:lnTo>
                    <a:pt x="1213" y="4379"/>
                  </a:lnTo>
                  <a:lnTo>
                    <a:pt x="12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169;p62"/>
            <p:cNvSpPr/>
            <p:nvPr/>
          </p:nvSpPr>
          <p:spPr>
            <a:xfrm>
              <a:off x="-2814058" y="299087"/>
              <a:ext cx="7806" cy="56327"/>
            </a:xfrm>
            <a:custGeom>
              <a:avLst/>
              <a:gdLst/>
              <a:ahLst/>
              <a:cxnLst/>
              <a:rect l="l" t="t" r="r" b="b"/>
              <a:pathLst>
                <a:path w="607" h="4380" extrusionOk="0">
                  <a:moveTo>
                    <a:pt x="1" y="1"/>
                  </a:moveTo>
                  <a:lnTo>
                    <a:pt x="1" y="4379"/>
                  </a:lnTo>
                  <a:lnTo>
                    <a:pt x="607" y="4379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170;p62"/>
            <p:cNvSpPr/>
            <p:nvPr/>
          </p:nvSpPr>
          <p:spPr>
            <a:xfrm>
              <a:off x="-2814058" y="299087"/>
              <a:ext cx="7806" cy="56327"/>
            </a:xfrm>
            <a:custGeom>
              <a:avLst/>
              <a:gdLst/>
              <a:ahLst/>
              <a:cxnLst/>
              <a:rect l="l" t="t" r="r" b="b"/>
              <a:pathLst>
                <a:path w="607" h="4380" fill="none" extrusionOk="0">
                  <a:moveTo>
                    <a:pt x="607" y="1"/>
                  </a:moveTo>
                  <a:lnTo>
                    <a:pt x="1" y="1"/>
                  </a:lnTo>
                  <a:lnTo>
                    <a:pt x="1" y="4379"/>
                  </a:lnTo>
                  <a:lnTo>
                    <a:pt x="607" y="4379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171;p62"/>
            <p:cNvSpPr/>
            <p:nvPr/>
          </p:nvSpPr>
          <p:spPr>
            <a:xfrm>
              <a:off x="-2861704" y="299087"/>
              <a:ext cx="4051" cy="56327"/>
            </a:xfrm>
            <a:custGeom>
              <a:avLst/>
              <a:gdLst/>
              <a:ahLst/>
              <a:cxnLst/>
              <a:rect l="l" t="t" r="r" b="b"/>
              <a:pathLst>
                <a:path w="315" h="4380" extrusionOk="0">
                  <a:moveTo>
                    <a:pt x="0" y="1"/>
                  </a:moveTo>
                  <a:lnTo>
                    <a:pt x="0" y="4379"/>
                  </a:lnTo>
                  <a:lnTo>
                    <a:pt x="315" y="4379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172;p62"/>
            <p:cNvSpPr/>
            <p:nvPr/>
          </p:nvSpPr>
          <p:spPr>
            <a:xfrm>
              <a:off x="-2861704" y="299087"/>
              <a:ext cx="4051" cy="56327"/>
            </a:xfrm>
            <a:custGeom>
              <a:avLst/>
              <a:gdLst/>
              <a:ahLst/>
              <a:cxnLst/>
              <a:rect l="l" t="t" r="r" b="b"/>
              <a:pathLst>
                <a:path w="315" h="4380" fill="none" extrusionOk="0">
                  <a:moveTo>
                    <a:pt x="315" y="1"/>
                  </a:moveTo>
                  <a:lnTo>
                    <a:pt x="0" y="1"/>
                  </a:lnTo>
                  <a:lnTo>
                    <a:pt x="0" y="4379"/>
                  </a:lnTo>
                  <a:lnTo>
                    <a:pt x="315" y="4379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173;p62"/>
            <p:cNvSpPr/>
            <p:nvPr/>
          </p:nvSpPr>
          <p:spPr>
            <a:xfrm>
              <a:off x="-1518002" y="239893"/>
              <a:ext cx="357521" cy="395638"/>
            </a:xfrm>
            <a:custGeom>
              <a:avLst/>
              <a:gdLst/>
              <a:ahLst/>
              <a:cxnLst/>
              <a:rect l="l" t="t" r="r" b="b"/>
              <a:pathLst>
                <a:path w="27801" h="30765" extrusionOk="0">
                  <a:moveTo>
                    <a:pt x="20974" y="0"/>
                  </a:moveTo>
                  <a:lnTo>
                    <a:pt x="20435" y="45"/>
                  </a:lnTo>
                  <a:lnTo>
                    <a:pt x="19874" y="90"/>
                  </a:lnTo>
                  <a:lnTo>
                    <a:pt x="19312" y="157"/>
                  </a:lnTo>
                  <a:lnTo>
                    <a:pt x="18212" y="315"/>
                  </a:lnTo>
                  <a:lnTo>
                    <a:pt x="17112" y="517"/>
                  </a:lnTo>
                  <a:lnTo>
                    <a:pt x="16034" y="786"/>
                  </a:lnTo>
                  <a:lnTo>
                    <a:pt x="14956" y="1078"/>
                  </a:lnTo>
                  <a:lnTo>
                    <a:pt x="13900" y="1392"/>
                  </a:lnTo>
                  <a:lnTo>
                    <a:pt x="12845" y="1774"/>
                  </a:lnTo>
                  <a:lnTo>
                    <a:pt x="11835" y="2156"/>
                  </a:lnTo>
                  <a:lnTo>
                    <a:pt x="10846" y="2560"/>
                  </a:lnTo>
                  <a:lnTo>
                    <a:pt x="9881" y="3009"/>
                  </a:lnTo>
                  <a:lnTo>
                    <a:pt x="8938" y="3458"/>
                  </a:lnTo>
                  <a:lnTo>
                    <a:pt x="8017" y="3907"/>
                  </a:lnTo>
                  <a:lnTo>
                    <a:pt x="7164" y="4379"/>
                  </a:lnTo>
                  <a:lnTo>
                    <a:pt x="6310" y="4828"/>
                  </a:lnTo>
                  <a:lnTo>
                    <a:pt x="5524" y="5300"/>
                  </a:lnTo>
                  <a:lnTo>
                    <a:pt x="4761" y="5749"/>
                  </a:lnTo>
                  <a:lnTo>
                    <a:pt x="3391" y="6625"/>
                  </a:lnTo>
                  <a:lnTo>
                    <a:pt x="2223" y="7411"/>
                  </a:lnTo>
                  <a:lnTo>
                    <a:pt x="1280" y="8084"/>
                  </a:lnTo>
                  <a:lnTo>
                    <a:pt x="584" y="8601"/>
                  </a:lnTo>
                  <a:lnTo>
                    <a:pt x="0" y="9072"/>
                  </a:lnTo>
                  <a:lnTo>
                    <a:pt x="9275" y="30765"/>
                  </a:lnTo>
                  <a:lnTo>
                    <a:pt x="27801" y="30765"/>
                  </a:lnTo>
                  <a:lnTo>
                    <a:pt x="24881" y="247"/>
                  </a:lnTo>
                  <a:lnTo>
                    <a:pt x="24320" y="157"/>
                  </a:lnTo>
                  <a:lnTo>
                    <a:pt x="23759" y="90"/>
                  </a:lnTo>
                  <a:lnTo>
                    <a:pt x="23220" y="45"/>
                  </a:lnTo>
                  <a:lnTo>
                    <a:pt x="226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174;p62"/>
            <p:cNvSpPr/>
            <p:nvPr/>
          </p:nvSpPr>
          <p:spPr>
            <a:xfrm>
              <a:off x="-1518002" y="239893"/>
              <a:ext cx="357521" cy="395638"/>
            </a:xfrm>
            <a:custGeom>
              <a:avLst/>
              <a:gdLst/>
              <a:ahLst/>
              <a:cxnLst/>
              <a:rect l="l" t="t" r="r" b="b"/>
              <a:pathLst>
                <a:path w="27801" h="30765" fill="none" extrusionOk="0">
                  <a:moveTo>
                    <a:pt x="24881" y="247"/>
                  </a:moveTo>
                  <a:lnTo>
                    <a:pt x="27801" y="30765"/>
                  </a:lnTo>
                  <a:lnTo>
                    <a:pt x="9275" y="30765"/>
                  </a:lnTo>
                  <a:lnTo>
                    <a:pt x="0" y="9072"/>
                  </a:lnTo>
                  <a:lnTo>
                    <a:pt x="0" y="9072"/>
                  </a:lnTo>
                  <a:lnTo>
                    <a:pt x="584" y="8601"/>
                  </a:lnTo>
                  <a:lnTo>
                    <a:pt x="1280" y="8084"/>
                  </a:lnTo>
                  <a:lnTo>
                    <a:pt x="2223" y="7411"/>
                  </a:lnTo>
                  <a:lnTo>
                    <a:pt x="3391" y="6625"/>
                  </a:lnTo>
                  <a:lnTo>
                    <a:pt x="4761" y="5749"/>
                  </a:lnTo>
                  <a:lnTo>
                    <a:pt x="5524" y="5300"/>
                  </a:lnTo>
                  <a:lnTo>
                    <a:pt x="6310" y="4828"/>
                  </a:lnTo>
                  <a:lnTo>
                    <a:pt x="7164" y="4379"/>
                  </a:lnTo>
                  <a:lnTo>
                    <a:pt x="8017" y="3907"/>
                  </a:lnTo>
                  <a:lnTo>
                    <a:pt x="8938" y="3458"/>
                  </a:lnTo>
                  <a:lnTo>
                    <a:pt x="9881" y="3009"/>
                  </a:lnTo>
                  <a:lnTo>
                    <a:pt x="10846" y="2560"/>
                  </a:lnTo>
                  <a:lnTo>
                    <a:pt x="11835" y="2156"/>
                  </a:lnTo>
                  <a:lnTo>
                    <a:pt x="12845" y="1774"/>
                  </a:lnTo>
                  <a:lnTo>
                    <a:pt x="13900" y="1392"/>
                  </a:lnTo>
                  <a:lnTo>
                    <a:pt x="14956" y="1078"/>
                  </a:lnTo>
                  <a:lnTo>
                    <a:pt x="16034" y="786"/>
                  </a:lnTo>
                  <a:lnTo>
                    <a:pt x="17112" y="517"/>
                  </a:lnTo>
                  <a:lnTo>
                    <a:pt x="18212" y="315"/>
                  </a:lnTo>
                  <a:lnTo>
                    <a:pt x="19312" y="157"/>
                  </a:lnTo>
                  <a:lnTo>
                    <a:pt x="19874" y="90"/>
                  </a:lnTo>
                  <a:lnTo>
                    <a:pt x="20435" y="45"/>
                  </a:lnTo>
                  <a:lnTo>
                    <a:pt x="20974" y="0"/>
                  </a:lnTo>
                  <a:lnTo>
                    <a:pt x="21535" y="0"/>
                  </a:lnTo>
                  <a:lnTo>
                    <a:pt x="22097" y="0"/>
                  </a:lnTo>
                  <a:lnTo>
                    <a:pt x="22658" y="0"/>
                  </a:lnTo>
                  <a:lnTo>
                    <a:pt x="23220" y="45"/>
                  </a:lnTo>
                  <a:lnTo>
                    <a:pt x="23759" y="90"/>
                  </a:lnTo>
                  <a:lnTo>
                    <a:pt x="24320" y="157"/>
                  </a:lnTo>
                  <a:lnTo>
                    <a:pt x="24881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175;p62"/>
            <p:cNvSpPr/>
            <p:nvPr/>
          </p:nvSpPr>
          <p:spPr>
            <a:xfrm>
              <a:off x="-1056533" y="125825"/>
              <a:ext cx="380913" cy="509423"/>
            </a:xfrm>
            <a:custGeom>
              <a:avLst/>
              <a:gdLst/>
              <a:ahLst/>
              <a:cxnLst/>
              <a:rect l="l" t="t" r="r" b="b"/>
              <a:pathLst>
                <a:path w="29620" h="39613" extrusionOk="0">
                  <a:moveTo>
                    <a:pt x="24477" y="0"/>
                  </a:moveTo>
                  <a:lnTo>
                    <a:pt x="23624" y="23"/>
                  </a:lnTo>
                  <a:lnTo>
                    <a:pt x="22793" y="45"/>
                  </a:lnTo>
                  <a:lnTo>
                    <a:pt x="21985" y="90"/>
                  </a:lnTo>
                  <a:lnTo>
                    <a:pt x="21199" y="135"/>
                  </a:lnTo>
                  <a:lnTo>
                    <a:pt x="20413" y="225"/>
                  </a:lnTo>
                  <a:lnTo>
                    <a:pt x="19649" y="315"/>
                  </a:lnTo>
                  <a:lnTo>
                    <a:pt x="18908" y="427"/>
                  </a:lnTo>
                  <a:lnTo>
                    <a:pt x="18167" y="562"/>
                  </a:lnTo>
                  <a:lnTo>
                    <a:pt x="17471" y="696"/>
                  </a:lnTo>
                  <a:lnTo>
                    <a:pt x="16775" y="853"/>
                  </a:lnTo>
                  <a:lnTo>
                    <a:pt x="16079" y="1033"/>
                  </a:lnTo>
                  <a:lnTo>
                    <a:pt x="15428" y="1213"/>
                  </a:lnTo>
                  <a:lnTo>
                    <a:pt x="14777" y="1415"/>
                  </a:lnTo>
                  <a:lnTo>
                    <a:pt x="14148" y="1639"/>
                  </a:lnTo>
                  <a:lnTo>
                    <a:pt x="13542" y="1842"/>
                  </a:lnTo>
                  <a:lnTo>
                    <a:pt x="12935" y="2089"/>
                  </a:lnTo>
                  <a:lnTo>
                    <a:pt x="12351" y="2336"/>
                  </a:lnTo>
                  <a:lnTo>
                    <a:pt x="11790" y="2583"/>
                  </a:lnTo>
                  <a:lnTo>
                    <a:pt x="11229" y="2852"/>
                  </a:lnTo>
                  <a:lnTo>
                    <a:pt x="10690" y="3122"/>
                  </a:lnTo>
                  <a:lnTo>
                    <a:pt x="10173" y="3391"/>
                  </a:lnTo>
                  <a:lnTo>
                    <a:pt x="9657" y="3683"/>
                  </a:lnTo>
                  <a:lnTo>
                    <a:pt x="8691" y="4267"/>
                  </a:lnTo>
                  <a:lnTo>
                    <a:pt x="7770" y="4873"/>
                  </a:lnTo>
                  <a:lnTo>
                    <a:pt x="6917" y="5502"/>
                  </a:lnTo>
                  <a:lnTo>
                    <a:pt x="6131" y="6131"/>
                  </a:lnTo>
                  <a:lnTo>
                    <a:pt x="5368" y="6782"/>
                  </a:lnTo>
                  <a:lnTo>
                    <a:pt x="4694" y="7411"/>
                  </a:lnTo>
                  <a:lnTo>
                    <a:pt x="4043" y="8039"/>
                  </a:lnTo>
                  <a:lnTo>
                    <a:pt x="3459" y="8668"/>
                  </a:lnTo>
                  <a:lnTo>
                    <a:pt x="2920" y="9297"/>
                  </a:lnTo>
                  <a:lnTo>
                    <a:pt x="2426" y="9881"/>
                  </a:lnTo>
                  <a:lnTo>
                    <a:pt x="1999" y="10442"/>
                  </a:lnTo>
                  <a:lnTo>
                    <a:pt x="1595" y="10981"/>
                  </a:lnTo>
                  <a:lnTo>
                    <a:pt x="1258" y="11475"/>
                  </a:lnTo>
                  <a:lnTo>
                    <a:pt x="944" y="11947"/>
                  </a:lnTo>
                  <a:lnTo>
                    <a:pt x="697" y="12351"/>
                  </a:lnTo>
                  <a:lnTo>
                    <a:pt x="293" y="13047"/>
                  </a:lnTo>
                  <a:lnTo>
                    <a:pt x="68" y="13474"/>
                  </a:lnTo>
                  <a:lnTo>
                    <a:pt x="1" y="13631"/>
                  </a:lnTo>
                  <a:lnTo>
                    <a:pt x="11094" y="39612"/>
                  </a:lnTo>
                  <a:lnTo>
                    <a:pt x="29620" y="39612"/>
                  </a:lnTo>
                  <a:lnTo>
                    <a:pt x="244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176;p62"/>
            <p:cNvSpPr/>
            <p:nvPr/>
          </p:nvSpPr>
          <p:spPr>
            <a:xfrm>
              <a:off x="-1056533" y="125825"/>
              <a:ext cx="380913" cy="509423"/>
            </a:xfrm>
            <a:custGeom>
              <a:avLst/>
              <a:gdLst/>
              <a:ahLst/>
              <a:cxnLst/>
              <a:rect l="l" t="t" r="r" b="b"/>
              <a:pathLst>
                <a:path w="29620" h="39613" fill="none" extrusionOk="0">
                  <a:moveTo>
                    <a:pt x="24477" y="0"/>
                  </a:moveTo>
                  <a:lnTo>
                    <a:pt x="29620" y="39612"/>
                  </a:lnTo>
                  <a:lnTo>
                    <a:pt x="11094" y="39612"/>
                  </a:lnTo>
                  <a:lnTo>
                    <a:pt x="1" y="13631"/>
                  </a:lnTo>
                  <a:lnTo>
                    <a:pt x="1" y="13631"/>
                  </a:lnTo>
                  <a:lnTo>
                    <a:pt x="68" y="13474"/>
                  </a:lnTo>
                  <a:lnTo>
                    <a:pt x="293" y="13047"/>
                  </a:lnTo>
                  <a:lnTo>
                    <a:pt x="697" y="12351"/>
                  </a:lnTo>
                  <a:lnTo>
                    <a:pt x="944" y="11947"/>
                  </a:lnTo>
                  <a:lnTo>
                    <a:pt x="1258" y="11475"/>
                  </a:lnTo>
                  <a:lnTo>
                    <a:pt x="1595" y="10981"/>
                  </a:lnTo>
                  <a:lnTo>
                    <a:pt x="1999" y="10442"/>
                  </a:lnTo>
                  <a:lnTo>
                    <a:pt x="2426" y="9881"/>
                  </a:lnTo>
                  <a:lnTo>
                    <a:pt x="2920" y="9297"/>
                  </a:lnTo>
                  <a:lnTo>
                    <a:pt x="3459" y="8668"/>
                  </a:lnTo>
                  <a:lnTo>
                    <a:pt x="4043" y="8039"/>
                  </a:lnTo>
                  <a:lnTo>
                    <a:pt x="4694" y="7411"/>
                  </a:lnTo>
                  <a:lnTo>
                    <a:pt x="5368" y="6782"/>
                  </a:lnTo>
                  <a:lnTo>
                    <a:pt x="6131" y="6131"/>
                  </a:lnTo>
                  <a:lnTo>
                    <a:pt x="6917" y="5502"/>
                  </a:lnTo>
                  <a:lnTo>
                    <a:pt x="7770" y="4873"/>
                  </a:lnTo>
                  <a:lnTo>
                    <a:pt x="8691" y="4267"/>
                  </a:lnTo>
                  <a:lnTo>
                    <a:pt x="9657" y="3683"/>
                  </a:lnTo>
                  <a:lnTo>
                    <a:pt x="10173" y="3391"/>
                  </a:lnTo>
                  <a:lnTo>
                    <a:pt x="10690" y="3122"/>
                  </a:lnTo>
                  <a:lnTo>
                    <a:pt x="11229" y="2852"/>
                  </a:lnTo>
                  <a:lnTo>
                    <a:pt x="11790" y="2583"/>
                  </a:lnTo>
                  <a:lnTo>
                    <a:pt x="12351" y="2336"/>
                  </a:lnTo>
                  <a:lnTo>
                    <a:pt x="12935" y="2089"/>
                  </a:lnTo>
                  <a:lnTo>
                    <a:pt x="13542" y="1842"/>
                  </a:lnTo>
                  <a:lnTo>
                    <a:pt x="14148" y="1639"/>
                  </a:lnTo>
                  <a:lnTo>
                    <a:pt x="14777" y="1415"/>
                  </a:lnTo>
                  <a:lnTo>
                    <a:pt x="15428" y="1213"/>
                  </a:lnTo>
                  <a:lnTo>
                    <a:pt x="16079" y="1033"/>
                  </a:lnTo>
                  <a:lnTo>
                    <a:pt x="16775" y="853"/>
                  </a:lnTo>
                  <a:lnTo>
                    <a:pt x="17471" y="696"/>
                  </a:lnTo>
                  <a:lnTo>
                    <a:pt x="18167" y="562"/>
                  </a:lnTo>
                  <a:lnTo>
                    <a:pt x="18908" y="427"/>
                  </a:lnTo>
                  <a:lnTo>
                    <a:pt x="19649" y="315"/>
                  </a:lnTo>
                  <a:lnTo>
                    <a:pt x="20413" y="225"/>
                  </a:lnTo>
                  <a:lnTo>
                    <a:pt x="21199" y="135"/>
                  </a:lnTo>
                  <a:lnTo>
                    <a:pt x="21985" y="90"/>
                  </a:lnTo>
                  <a:lnTo>
                    <a:pt x="22793" y="45"/>
                  </a:lnTo>
                  <a:lnTo>
                    <a:pt x="23624" y="23"/>
                  </a:lnTo>
                  <a:lnTo>
                    <a:pt x="24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177;p62"/>
            <p:cNvSpPr/>
            <p:nvPr/>
          </p:nvSpPr>
          <p:spPr>
            <a:xfrm>
              <a:off x="-1185043" y="379951"/>
              <a:ext cx="24563" cy="255580"/>
            </a:xfrm>
            <a:custGeom>
              <a:avLst/>
              <a:gdLst/>
              <a:ahLst/>
              <a:cxnLst/>
              <a:rect l="l" t="t" r="r" b="b"/>
              <a:pathLst>
                <a:path w="1910" h="19874" extrusionOk="0">
                  <a:moveTo>
                    <a:pt x="1" y="0"/>
                  </a:moveTo>
                  <a:lnTo>
                    <a:pt x="1034" y="10667"/>
                  </a:lnTo>
                  <a:lnTo>
                    <a:pt x="1043" y="10722"/>
                  </a:lnTo>
                  <a:lnTo>
                    <a:pt x="989" y="10150"/>
                  </a:lnTo>
                  <a:lnTo>
                    <a:pt x="1" y="0"/>
                  </a:lnTo>
                  <a:close/>
                  <a:moveTo>
                    <a:pt x="1043" y="10722"/>
                  </a:moveTo>
                  <a:lnTo>
                    <a:pt x="1910" y="19874"/>
                  </a:lnTo>
                  <a:lnTo>
                    <a:pt x="1056" y="10801"/>
                  </a:lnTo>
                  <a:lnTo>
                    <a:pt x="1043" y="10722"/>
                  </a:lnTo>
                  <a:close/>
                </a:path>
              </a:pathLst>
            </a:custGeom>
            <a:solidFill>
              <a:srgbClr val="F5B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178;p62"/>
            <p:cNvSpPr/>
            <p:nvPr/>
          </p:nvSpPr>
          <p:spPr>
            <a:xfrm>
              <a:off x="-1398738" y="379951"/>
              <a:ext cx="238257" cy="255580"/>
            </a:xfrm>
            <a:custGeom>
              <a:avLst/>
              <a:gdLst/>
              <a:ahLst/>
              <a:cxnLst/>
              <a:rect l="l" t="t" r="r" b="b"/>
              <a:pathLst>
                <a:path w="18527" h="19874" fill="none" extrusionOk="0">
                  <a:moveTo>
                    <a:pt x="16618" y="0"/>
                  </a:moveTo>
                  <a:lnTo>
                    <a:pt x="16618" y="0"/>
                  </a:lnTo>
                  <a:lnTo>
                    <a:pt x="17606" y="10150"/>
                  </a:lnTo>
                  <a:lnTo>
                    <a:pt x="17606" y="10150"/>
                  </a:lnTo>
                  <a:lnTo>
                    <a:pt x="18527" y="19874"/>
                  </a:lnTo>
                  <a:lnTo>
                    <a:pt x="1" y="19874"/>
                  </a:lnTo>
                  <a:lnTo>
                    <a:pt x="18527" y="19874"/>
                  </a:lnTo>
                  <a:lnTo>
                    <a:pt x="17673" y="10801"/>
                  </a:lnTo>
                  <a:lnTo>
                    <a:pt x="17651" y="10667"/>
                  </a:lnTo>
                  <a:lnTo>
                    <a:pt x="166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179;p62"/>
            <p:cNvSpPr/>
            <p:nvPr/>
          </p:nvSpPr>
          <p:spPr>
            <a:xfrm>
              <a:off x="-729915" y="215626"/>
              <a:ext cx="16757" cy="130838"/>
            </a:xfrm>
            <a:custGeom>
              <a:avLst/>
              <a:gdLst/>
              <a:ahLst/>
              <a:cxnLst/>
              <a:rect l="l" t="t" r="r" b="b"/>
              <a:pathLst>
                <a:path w="1303" h="10174" extrusionOk="0">
                  <a:moveTo>
                    <a:pt x="0" y="1"/>
                  </a:moveTo>
                  <a:lnTo>
                    <a:pt x="404" y="3257"/>
                  </a:lnTo>
                  <a:lnTo>
                    <a:pt x="1303" y="101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B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180;p62"/>
            <p:cNvSpPr/>
            <p:nvPr/>
          </p:nvSpPr>
          <p:spPr>
            <a:xfrm>
              <a:off x="-729915" y="215626"/>
              <a:ext cx="16757" cy="130838"/>
            </a:xfrm>
            <a:custGeom>
              <a:avLst/>
              <a:gdLst/>
              <a:ahLst/>
              <a:cxnLst/>
              <a:rect l="l" t="t" r="r" b="b"/>
              <a:pathLst>
                <a:path w="1303" h="1017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04" y="3257"/>
                  </a:lnTo>
                  <a:lnTo>
                    <a:pt x="404" y="3257"/>
                  </a:lnTo>
                  <a:lnTo>
                    <a:pt x="1303" y="1017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181;p62"/>
            <p:cNvSpPr/>
            <p:nvPr/>
          </p:nvSpPr>
          <p:spPr>
            <a:xfrm>
              <a:off x="-1382560" y="510480"/>
              <a:ext cx="222079" cy="125051"/>
            </a:xfrm>
            <a:custGeom>
              <a:avLst/>
              <a:gdLst/>
              <a:ahLst/>
              <a:cxnLst/>
              <a:rect l="l" t="t" r="r" b="b"/>
              <a:pathLst>
                <a:path w="17269" h="9724" extrusionOk="0">
                  <a:moveTo>
                    <a:pt x="16348" y="0"/>
                  </a:moveTo>
                  <a:lnTo>
                    <a:pt x="14596" y="719"/>
                  </a:lnTo>
                  <a:lnTo>
                    <a:pt x="12845" y="1392"/>
                  </a:lnTo>
                  <a:lnTo>
                    <a:pt x="11071" y="2044"/>
                  </a:lnTo>
                  <a:lnTo>
                    <a:pt x="9297" y="2672"/>
                  </a:lnTo>
                  <a:lnTo>
                    <a:pt x="7500" y="3256"/>
                  </a:lnTo>
                  <a:lnTo>
                    <a:pt x="5704" y="3818"/>
                  </a:lnTo>
                  <a:lnTo>
                    <a:pt x="3907" y="4334"/>
                  </a:lnTo>
                  <a:lnTo>
                    <a:pt x="2088" y="4828"/>
                  </a:lnTo>
                  <a:lnTo>
                    <a:pt x="0" y="9724"/>
                  </a:lnTo>
                  <a:lnTo>
                    <a:pt x="17269" y="9724"/>
                  </a:lnTo>
                  <a:lnTo>
                    <a:pt x="16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182;p62"/>
            <p:cNvSpPr/>
            <p:nvPr/>
          </p:nvSpPr>
          <p:spPr>
            <a:xfrm>
              <a:off x="-1398738" y="510480"/>
              <a:ext cx="238257" cy="125051"/>
            </a:xfrm>
            <a:custGeom>
              <a:avLst/>
              <a:gdLst/>
              <a:ahLst/>
              <a:cxnLst/>
              <a:rect l="l" t="t" r="r" b="b"/>
              <a:pathLst>
                <a:path w="18527" h="9724" fill="none" extrusionOk="0">
                  <a:moveTo>
                    <a:pt x="17606" y="0"/>
                  </a:moveTo>
                  <a:lnTo>
                    <a:pt x="17606" y="0"/>
                  </a:lnTo>
                  <a:lnTo>
                    <a:pt x="15854" y="719"/>
                  </a:lnTo>
                  <a:lnTo>
                    <a:pt x="14103" y="1392"/>
                  </a:lnTo>
                  <a:lnTo>
                    <a:pt x="12329" y="2044"/>
                  </a:lnTo>
                  <a:lnTo>
                    <a:pt x="10555" y="2672"/>
                  </a:lnTo>
                  <a:lnTo>
                    <a:pt x="8758" y="3256"/>
                  </a:lnTo>
                  <a:lnTo>
                    <a:pt x="6962" y="3818"/>
                  </a:lnTo>
                  <a:lnTo>
                    <a:pt x="5165" y="4334"/>
                  </a:lnTo>
                  <a:lnTo>
                    <a:pt x="3346" y="4828"/>
                  </a:lnTo>
                  <a:lnTo>
                    <a:pt x="1258" y="9724"/>
                  </a:lnTo>
                  <a:lnTo>
                    <a:pt x="1" y="9724"/>
                  </a:lnTo>
                  <a:lnTo>
                    <a:pt x="18527" y="9724"/>
                  </a:lnTo>
                  <a:lnTo>
                    <a:pt x="176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183;p62"/>
            <p:cNvSpPr/>
            <p:nvPr/>
          </p:nvSpPr>
          <p:spPr>
            <a:xfrm>
              <a:off x="-1185043" y="379951"/>
              <a:ext cx="12719" cy="130542"/>
            </a:xfrm>
            <a:custGeom>
              <a:avLst/>
              <a:gdLst/>
              <a:ahLst/>
              <a:cxnLst/>
              <a:rect l="l" t="t" r="r" b="b"/>
              <a:pathLst>
                <a:path w="989" h="1015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989" y="1015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184;p62"/>
            <p:cNvSpPr/>
            <p:nvPr/>
          </p:nvSpPr>
          <p:spPr>
            <a:xfrm>
              <a:off x="-709416" y="375039"/>
              <a:ext cx="25720" cy="196964"/>
            </a:xfrm>
            <a:custGeom>
              <a:avLst/>
              <a:gdLst/>
              <a:ahLst/>
              <a:cxnLst/>
              <a:rect l="l" t="t" r="r" b="b"/>
              <a:pathLst>
                <a:path w="2000" h="15316" extrusionOk="0">
                  <a:moveTo>
                    <a:pt x="68" y="427"/>
                  </a:moveTo>
                  <a:lnTo>
                    <a:pt x="68" y="427"/>
                  </a:lnTo>
                  <a:lnTo>
                    <a:pt x="1999" y="15315"/>
                  </a:lnTo>
                  <a:lnTo>
                    <a:pt x="1999" y="15315"/>
                  </a:lnTo>
                  <a:lnTo>
                    <a:pt x="1999" y="15315"/>
                  </a:lnTo>
                  <a:lnTo>
                    <a:pt x="68" y="427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45" y="292"/>
                  </a:lnTo>
                  <a:lnTo>
                    <a:pt x="45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185;p62"/>
            <p:cNvSpPr/>
            <p:nvPr/>
          </p:nvSpPr>
          <p:spPr>
            <a:xfrm>
              <a:off x="-708555" y="380530"/>
              <a:ext cx="24858" cy="191473"/>
            </a:xfrm>
            <a:custGeom>
              <a:avLst/>
              <a:gdLst/>
              <a:ahLst/>
              <a:cxnLst/>
              <a:rect l="l" t="t" r="r" b="b"/>
              <a:pathLst>
                <a:path w="1933" h="1488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32" y="14888"/>
                  </a:lnTo>
                  <a:lnTo>
                    <a:pt x="1932" y="14888"/>
                  </a:lnTo>
                  <a:lnTo>
                    <a:pt x="1932" y="1488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186;p62"/>
            <p:cNvSpPr/>
            <p:nvPr/>
          </p:nvSpPr>
          <p:spPr>
            <a:xfrm>
              <a:off x="-709416" y="375039"/>
              <a:ext cx="592" cy="3768"/>
            </a:xfrm>
            <a:custGeom>
              <a:avLst/>
              <a:gdLst/>
              <a:ahLst/>
              <a:cxnLst/>
              <a:rect l="l" t="t" r="r" b="b"/>
              <a:pathLst>
                <a:path w="46" h="29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5" y="292"/>
                  </a:lnTo>
                  <a:lnTo>
                    <a:pt x="45" y="29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187;p62"/>
            <p:cNvSpPr/>
            <p:nvPr/>
          </p:nvSpPr>
          <p:spPr>
            <a:xfrm>
              <a:off x="-708838" y="378794"/>
              <a:ext cx="296" cy="1749"/>
            </a:xfrm>
            <a:custGeom>
              <a:avLst/>
              <a:gdLst/>
              <a:ahLst/>
              <a:cxnLst/>
              <a:rect l="l" t="t" r="r" b="b"/>
              <a:pathLst>
                <a:path w="23" h="136" extrusionOk="0">
                  <a:moveTo>
                    <a:pt x="0" y="0"/>
                  </a:moveTo>
                  <a:lnTo>
                    <a:pt x="0" y="0"/>
                  </a:lnTo>
                  <a:lnTo>
                    <a:pt x="23" y="135"/>
                  </a:lnTo>
                  <a:lnTo>
                    <a:pt x="23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188;p62"/>
            <p:cNvSpPr/>
            <p:nvPr/>
          </p:nvSpPr>
          <p:spPr>
            <a:xfrm>
              <a:off x="-708838" y="378794"/>
              <a:ext cx="296" cy="1749"/>
            </a:xfrm>
            <a:custGeom>
              <a:avLst/>
              <a:gdLst/>
              <a:ahLst/>
              <a:cxnLst/>
              <a:rect l="l" t="t" r="r" b="b"/>
              <a:pathLst>
                <a:path w="23" h="13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3" y="135"/>
                  </a:lnTo>
                  <a:lnTo>
                    <a:pt x="23" y="1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189;p62"/>
            <p:cNvSpPr/>
            <p:nvPr/>
          </p:nvSpPr>
          <p:spPr>
            <a:xfrm>
              <a:off x="-713171" y="346451"/>
              <a:ext cx="3768" cy="28601"/>
            </a:xfrm>
            <a:custGeom>
              <a:avLst/>
              <a:gdLst/>
              <a:ahLst/>
              <a:cxnLst/>
              <a:rect l="l" t="t" r="r" b="b"/>
              <a:pathLst>
                <a:path w="293" h="2224" extrusionOk="0">
                  <a:moveTo>
                    <a:pt x="1" y="0"/>
                  </a:moveTo>
                  <a:lnTo>
                    <a:pt x="293" y="2223"/>
                  </a:lnTo>
                  <a:lnTo>
                    <a:pt x="293" y="22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190;p62"/>
            <p:cNvSpPr/>
            <p:nvPr/>
          </p:nvSpPr>
          <p:spPr>
            <a:xfrm>
              <a:off x="-713171" y="346451"/>
              <a:ext cx="3768" cy="28601"/>
            </a:xfrm>
            <a:custGeom>
              <a:avLst/>
              <a:gdLst/>
              <a:ahLst/>
              <a:cxnLst/>
              <a:rect l="l" t="t" r="r" b="b"/>
              <a:pathLst>
                <a:path w="293" h="2224" fill="none" extrusionOk="0">
                  <a:moveTo>
                    <a:pt x="1" y="0"/>
                  </a:moveTo>
                  <a:lnTo>
                    <a:pt x="293" y="2223"/>
                  </a:lnTo>
                  <a:lnTo>
                    <a:pt x="293" y="22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191;p62"/>
            <p:cNvSpPr/>
            <p:nvPr/>
          </p:nvSpPr>
          <p:spPr>
            <a:xfrm>
              <a:off x="-913877" y="571990"/>
              <a:ext cx="238553" cy="63541"/>
            </a:xfrm>
            <a:custGeom>
              <a:avLst/>
              <a:gdLst/>
              <a:ahLst/>
              <a:cxnLst/>
              <a:rect l="l" t="t" r="r" b="b"/>
              <a:pathLst>
                <a:path w="18550" h="4941" extrusionOk="0">
                  <a:moveTo>
                    <a:pt x="17898" y="0"/>
                  </a:moveTo>
                  <a:lnTo>
                    <a:pt x="18527" y="4918"/>
                  </a:lnTo>
                  <a:lnTo>
                    <a:pt x="1" y="4918"/>
                  </a:lnTo>
                  <a:lnTo>
                    <a:pt x="1" y="4941"/>
                  </a:lnTo>
                  <a:lnTo>
                    <a:pt x="18549" y="4941"/>
                  </a:lnTo>
                  <a:lnTo>
                    <a:pt x="17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192;p62"/>
            <p:cNvSpPr/>
            <p:nvPr/>
          </p:nvSpPr>
          <p:spPr>
            <a:xfrm>
              <a:off x="-946503" y="558705"/>
              <a:ext cx="271179" cy="76826"/>
            </a:xfrm>
            <a:custGeom>
              <a:avLst/>
              <a:gdLst/>
              <a:ahLst/>
              <a:cxnLst/>
              <a:rect l="l" t="t" r="r" b="b"/>
              <a:pathLst>
                <a:path w="21087" h="5974" fill="none" extrusionOk="0">
                  <a:moveTo>
                    <a:pt x="0" y="0"/>
                  </a:moveTo>
                  <a:lnTo>
                    <a:pt x="2538" y="5974"/>
                  </a:lnTo>
                  <a:lnTo>
                    <a:pt x="21086" y="5974"/>
                  </a:lnTo>
                  <a:lnTo>
                    <a:pt x="20435" y="1033"/>
                  </a:lnTo>
                  <a:lnTo>
                    <a:pt x="20435" y="1033"/>
                  </a:lnTo>
                  <a:lnTo>
                    <a:pt x="20435" y="1033"/>
                  </a:lnTo>
                  <a:lnTo>
                    <a:pt x="21064" y="5951"/>
                  </a:lnTo>
                  <a:lnTo>
                    <a:pt x="2538" y="5951"/>
                  </a:lnTo>
                  <a:lnTo>
                    <a:pt x="2538" y="5929"/>
                  </a:lnTo>
                  <a:lnTo>
                    <a:pt x="2538" y="597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193;p62"/>
            <p:cNvSpPr/>
            <p:nvPr/>
          </p:nvSpPr>
          <p:spPr>
            <a:xfrm>
              <a:off x="-965279" y="257498"/>
              <a:ext cx="289659" cy="377750"/>
            </a:xfrm>
            <a:custGeom>
              <a:avLst/>
              <a:gdLst/>
              <a:ahLst/>
              <a:cxnLst/>
              <a:rect l="l" t="t" r="r" b="b"/>
              <a:pathLst>
                <a:path w="22524" h="29374" extrusionOk="0">
                  <a:moveTo>
                    <a:pt x="18706" y="1"/>
                  </a:moveTo>
                  <a:lnTo>
                    <a:pt x="16461" y="1618"/>
                  </a:lnTo>
                  <a:lnTo>
                    <a:pt x="14170" y="3190"/>
                  </a:lnTo>
                  <a:lnTo>
                    <a:pt x="11857" y="4739"/>
                  </a:lnTo>
                  <a:lnTo>
                    <a:pt x="9544" y="6244"/>
                  </a:lnTo>
                  <a:lnTo>
                    <a:pt x="7187" y="7703"/>
                  </a:lnTo>
                  <a:lnTo>
                    <a:pt x="4806" y="9140"/>
                  </a:lnTo>
                  <a:lnTo>
                    <a:pt x="2426" y="10555"/>
                  </a:lnTo>
                  <a:lnTo>
                    <a:pt x="1" y="11925"/>
                  </a:lnTo>
                  <a:lnTo>
                    <a:pt x="3998" y="29351"/>
                  </a:lnTo>
                  <a:lnTo>
                    <a:pt x="3998" y="29373"/>
                  </a:lnTo>
                  <a:lnTo>
                    <a:pt x="22524" y="29373"/>
                  </a:lnTo>
                  <a:lnTo>
                    <a:pt x="19964" y="9567"/>
                  </a:lnTo>
                  <a:lnTo>
                    <a:pt x="19941" y="9432"/>
                  </a:lnTo>
                  <a:lnTo>
                    <a:pt x="19605" y="6917"/>
                  </a:lnTo>
                  <a:lnTo>
                    <a:pt x="18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194;p62"/>
            <p:cNvSpPr/>
            <p:nvPr/>
          </p:nvSpPr>
          <p:spPr>
            <a:xfrm>
              <a:off x="-965279" y="257498"/>
              <a:ext cx="289659" cy="377750"/>
            </a:xfrm>
            <a:custGeom>
              <a:avLst/>
              <a:gdLst/>
              <a:ahLst/>
              <a:cxnLst/>
              <a:rect l="l" t="t" r="r" b="b"/>
              <a:pathLst>
                <a:path w="22524" h="29374" fill="none" extrusionOk="0">
                  <a:moveTo>
                    <a:pt x="18706" y="1"/>
                  </a:moveTo>
                  <a:lnTo>
                    <a:pt x="18706" y="1"/>
                  </a:lnTo>
                  <a:lnTo>
                    <a:pt x="16461" y="1618"/>
                  </a:lnTo>
                  <a:lnTo>
                    <a:pt x="14170" y="3190"/>
                  </a:lnTo>
                  <a:lnTo>
                    <a:pt x="11857" y="4739"/>
                  </a:lnTo>
                  <a:lnTo>
                    <a:pt x="9544" y="6244"/>
                  </a:lnTo>
                  <a:lnTo>
                    <a:pt x="7187" y="7703"/>
                  </a:lnTo>
                  <a:lnTo>
                    <a:pt x="4806" y="9140"/>
                  </a:lnTo>
                  <a:lnTo>
                    <a:pt x="2426" y="10555"/>
                  </a:lnTo>
                  <a:lnTo>
                    <a:pt x="1" y="11925"/>
                  </a:lnTo>
                  <a:lnTo>
                    <a:pt x="3998" y="29351"/>
                  </a:lnTo>
                  <a:lnTo>
                    <a:pt x="3998" y="29373"/>
                  </a:lnTo>
                  <a:lnTo>
                    <a:pt x="22524" y="29373"/>
                  </a:lnTo>
                  <a:lnTo>
                    <a:pt x="19964" y="9567"/>
                  </a:lnTo>
                  <a:lnTo>
                    <a:pt x="19941" y="9432"/>
                  </a:lnTo>
                  <a:lnTo>
                    <a:pt x="19605" y="6917"/>
                  </a:lnTo>
                  <a:lnTo>
                    <a:pt x="187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195;p62"/>
            <p:cNvSpPr/>
            <p:nvPr/>
          </p:nvSpPr>
          <p:spPr>
            <a:xfrm>
              <a:off x="-1398738" y="63551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196;p62"/>
            <p:cNvSpPr/>
            <p:nvPr/>
          </p:nvSpPr>
          <p:spPr>
            <a:xfrm>
              <a:off x="-1398738" y="63551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197;p62"/>
            <p:cNvSpPr/>
            <p:nvPr/>
          </p:nvSpPr>
          <p:spPr>
            <a:xfrm>
              <a:off x="-1355708" y="379951"/>
              <a:ext cx="183384" cy="192630"/>
            </a:xfrm>
            <a:custGeom>
              <a:avLst/>
              <a:gdLst/>
              <a:ahLst/>
              <a:cxnLst/>
              <a:rect l="l" t="t" r="r" b="b"/>
              <a:pathLst>
                <a:path w="14260" h="14979" extrusionOk="0">
                  <a:moveTo>
                    <a:pt x="13272" y="0"/>
                  </a:moveTo>
                  <a:lnTo>
                    <a:pt x="12351" y="292"/>
                  </a:lnTo>
                  <a:lnTo>
                    <a:pt x="11408" y="562"/>
                  </a:lnTo>
                  <a:lnTo>
                    <a:pt x="10465" y="809"/>
                  </a:lnTo>
                  <a:lnTo>
                    <a:pt x="9499" y="1056"/>
                  </a:lnTo>
                  <a:lnTo>
                    <a:pt x="8534" y="1280"/>
                  </a:lnTo>
                  <a:lnTo>
                    <a:pt x="7568" y="1505"/>
                  </a:lnTo>
                  <a:lnTo>
                    <a:pt x="6580" y="1707"/>
                  </a:lnTo>
                  <a:lnTo>
                    <a:pt x="5592" y="1886"/>
                  </a:lnTo>
                  <a:lnTo>
                    <a:pt x="0" y="14978"/>
                  </a:lnTo>
                  <a:lnTo>
                    <a:pt x="1819" y="14484"/>
                  </a:lnTo>
                  <a:lnTo>
                    <a:pt x="3616" y="13968"/>
                  </a:lnTo>
                  <a:lnTo>
                    <a:pt x="5412" y="13406"/>
                  </a:lnTo>
                  <a:lnTo>
                    <a:pt x="7209" y="12822"/>
                  </a:lnTo>
                  <a:lnTo>
                    <a:pt x="8983" y="12194"/>
                  </a:lnTo>
                  <a:lnTo>
                    <a:pt x="10757" y="11542"/>
                  </a:lnTo>
                  <a:lnTo>
                    <a:pt x="12508" y="10869"/>
                  </a:lnTo>
                  <a:lnTo>
                    <a:pt x="14260" y="10150"/>
                  </a:lnTo>
                  <a:lnTo>
                    <a:pt x="13272" y="0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198;p62"/>
            <p:cNvSpPr/>
            <p:nvPr/>
          </p:nvSpPr>
          <p:spPr>
            <a:xfrm>
              <a:off x="-1355708" y="379951"/>
              <a:ext cx="183384" cy="192630"/>
            </a:xfrm>
            <a:custGeom>
              <a:avLst/>
              <a:gdLst/>
              <a:ahLst/>
              <a:cxnLst/>
              <a:rect l="l" t="t" r="r" b="b"/>
              <a:pathLst>
                <a:path w="14260" h="14979" fill="none" extrusionOk="0">
                  <a:moveTo>
                    <a:pt x="13272" y="0"/>
                  </a:moveTo>
                  <a:lnTo>
                    <a:pt x="13272" y="0"/>
                  </a:lnTo>
                  <a:lnTo>
                    <a:pt x="12351" y="292"/>
                  </a:lnTo>
                  <a:lnTo>
                    <a:pt x="11408" y="562"/>
                  </a:lnTo>
                  <a:lnTo>
                    <a:pt x="10465" y="809"/>
                  </a:lnTo>
                  <a:lnTo>
                    <a:pt x="9499" y="1056"/>
                  </a:lnTo>
                  <a:lnTo>
                    <a:pt x="8534" y="1280"/>
                  </a:lnTo>
                  <a:lnTo>
                    <a:pt x="7568" y="1505"/>
                  </a:lnTo>
                  <a:lnTo>
                    <a:pt x="6580" y="1707"/>
                  </a:lnTo>
                  <a:lnTo>
                    <a:pt x="5592" y="1886"/>
                  </a:lnTo>
                  <a:lnTo>
                    <a:pt x="0" y="14978"/>
                  </a:lnTo>
                  <a:lnTo>
                    <a:pt x="0" y="14978"/>
                  </a:lnTo>
                  <a:lnTo>
                    <a:pt x="1819" y="14484"/>
                  </a:lnTo>
                  <a:lnTo>
                    <a:pt x="3616" y="13968"/>
                  </a:lnTo>
                  <a:lnTo>
                    <a:pt x="5412" y="13406"/>
                  </a:lnTo>
                  <a:lnTo>
                    <a:pt x="7209" y="12822"/>
                  </a:lnTo>
                  <a:lnTo>
                    <a:pt x="8983" y="12194"/>
                  </a:lnTo>
                  <a:lnTo>
                    <a:pt x="10757" y="11542"/>
                  </a:lnTo>
                  <a:lnTo>
                    <a:pt x="12508" y="10869"/>
                  </a:lnTo>
                  <a:lnTo>
                    <a:pt x="14260" y="10150"/>
                  </a:lnTo>
                  <a:lnTo>
                    <a:pt x="14260" y="10150"/>
                  </a:lnTo>
                  <a:lnTo>
                    <a:pt x="132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199;p62"/>
            <p:cNvSpPr/>
            <p:nvPr/>
          </p:nvSpPr>
          <p:spPr>
            <a:xfrm>
              <a:off x="-1047583" y="322480"/>
              <a:ext cx="101092" cy="236238"/>
            </a:xfrm>
            <a:custGeom>
              <a:avLst/>
              <a:gdLst/>
              <a:ahLst/>
              <a:cxnLst/>
              <a:rect l="l" t="t" r="r" b="b"/>
              <a:pathLst>
                <a:path w="7861" h="18370" extrusionOk="0">
                  <a:moveTo>
                    <a:pt x="1" y="1"/>
                  </a:moveTo>
                  <a:lnTo>
                    <a:pt x="1124" y="2628"/>
                  </a:lnTo>
                  <a:lnTo>
                    <a:pt x="1146" y="2628"/>
                  </a:lnTo>
                  <a:lnTo>
                    <a:pt x="23" y="1"/>
                  </a:lnTo>
                  <a:close/>
                  <a:moveTo>
                    <a:pt x="1752" y="4087"/>
                  </a:moveTo>
                  <a:lnTo>
                    <a:pt x="1887" y="4379"/>
                  </a:lnTo>
                  <a:lnTo>
                    <a:pt x="1887" y="4379"/>
                  </a:lnTo>
                  <a:lnTo>
                    <a:pt x="1775" y="4087"/>
                  </a:lnTo>
                  <a:close/>
                  <a:moveTo>
                    <a:pt x="1932" y="4514"/>
                  </a:moveTo>
                  <a:lnTo>
                    <a:pt x="7860" y="18369"/>
                  </a:lnTo>
                  <a:lnTo>
                    <a:pt x="1954" y="45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200;p62"/>
            <p:cNvSpPr/>
            <p:nvPr/>
          </p:nvSpPr>
          <p:spPr>
            <a:xfrm>
              <a:off x="-1022737" y="380530"/>
              <a:ext cx="76247" cy="178188"/>
            </a:xfrm>
            <a:custGeom>
              <a:avLst/>
              <a:gdLst/>
              <a:ahLst/>
              <a:cxnLst/>
              <a:rect l="l" t="t" r="r" b="b"/>
              <a:pathLst>
                <a:path w="5929" h="13856" fill="none" extrusionOk="0">
                  <a:moveTo>
                    <a:pt x="22" y="0"/>
                  </a:moveTo>
                  <a:lnTo>
                    <a:pt x="0" y="0"/>
                  </a:lnTo>
                  <a:lnTo>
                    <a:pt x="5928" y="13855"/>
                  </a:lnTo>
                  <a:lnTo>
                    <a:pt x="5928" y="13855"/>
                  </a:lnTo>
                  <a:lnTo>
                    <a:pt x="5928" y="13855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201;p62"/>
            <p:cNvSpPr/>
            <p:nvPr/>
          </p:nvSpPr>
          <p:spPr>
            <a:xfrm>
              <a:off x="-1025052" y="375039"/>
              <a:ext cx="1749" cy="3768"/>
            </a:xfrm>
            <a:custGeom>
              <a:avLst/>
              <a:gdLst/>
              <a:ahLst/>
              <a:cxnLst/>
              <a:rect l="l" t="t" r="r" b="b"/>
              <a:pathLst>
                <a:path w="136" h="293" fill="none" extrusionOk="0">
                  <a:moveTo>
                    <a:pt x="23" y="0"/>
                  </a:moveTo>
                  <a:lnTo>
                    <a:pt x="0" y="0"/>
                  </a:lnTo>
                  <a:lnTo>
                    <a:pt x="135" y="292"/>
                  </a:lnTo>
                  <a:lnTo>
                    <a:pt x="135" y="292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202;p62"/>
            <p:cNvSpPr/>
            <p:nvPr/>
          </p:nvSpPr>
          <p:spPr>
            <a:xfrm>
              <a:off x="-1047583" y="322480"/>
              <a:ext cx="14750" cy="33796"/>
            </a:xfrm>
            <a:custGeom>
              <a:avLst/>
              <a:gdLst/>
              <a:ahLst/>
              <a:cxnLst/>
              <a:rect l="l" t="t" r="r" b="b"/>
              <a:pathLst>
                <a:path w="1147" h="2628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124" y="2628"/>
                  </a:lnTo>
                  <a:lnTo>
                    <a:pt x="1124" y="2628"/>
                  </a:lnTo>
                  <a:lnTo>
                    <a:pt x="1146" y="2628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203;p62"/>
            <p:cNvSpPr/>
            <p:nvPr/>
          </p:nvSpPr>
          <p:spPr>
            <a:xfrm>
              <a:off x="-1023316" y="378794"/>
              <a:ext cx="874" cy="1749"/>
            </a:xfrm>
            <a:custGeom>
              <a:avLst/>
              <a:gdLst/>
              <a:ahLst/>
              <a:cxnLst/>
              <a:rect l="l" t="t" r="r" b="b"/>
              <a:pathLst>
                <a:path w="68" h="136" extrusionOk="0">
                  <a:moveTo>
                    <a:pt x="0" y="0"/>
                  </a:moveTo>
                  <a:lnTo>
                    <a:pt x="45" y="135"/>
                  </a:lnTo>
                  <a:lnTo>
                    <a:pt x="67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204;p62"/>
            <p:cNvSpPr/>
            <p:nvPr/>
          </p:nvSpPr>
          <p:spPr>
            <a:xfrm>
              <a:off x="-1023316" y="378794"/>
              <a:ext cx="874" cy="1749"/>
            </a:xfrm>
            <a:custGeom>
              <a:avLst/>
              <a:gdLst/>
              <a:ahLst/>
              <a:cxnLst/>
              <a:rect l="l" t="t" r="r" b="b"/>
              <a:pathLst>
                <a:path w="68" h="13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5" y="135"/>
                  </a:lnTo>
                  <a:lnTo>
                    <a:pt x="67" y="1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205;p62"/>
            <p:cNvSpPr/>
            <p:nvPr/>
          </p:nvSpPr>
          <p:spPr>
            <a:xfrm>
              <a:off x="-1033141" y="356263"/>
              <a:ext cx="8385" cy="18788"/>
            </a:xfrm>
            <a:custGeom>
              <a:avLst/>
              <a:gdLst/>
              <a:ahLst/>
              <a:cxnLst/>
              <a:rect l="l" t="t" r="r" b="b"/>
              <a:pathLst>
                <a:path w="652" h="1461" extrusionOk="0">
                  <a:moveTo>
                    <a:pt x="1" y="1"/>
                  </a:moveTo>
                  <a:lnTo>
                    <a:pt x="629" y="1460"/>
                  </a:lnTo>
                  <a:lnTo>
                    <a:pt x="652" y="146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206;p62"/>
            <p:cNvSpPr/>
            <p:nvPr/>
          </p:nvSpPr>
          <p:spPr>
            <a:xfrm>
              <a:off x="-1033141" y="356263"/>
              <a:ext cx="8385" cy="18788"/>
            </a:xfrm>
            <a:custGeom>
              <a:avLst/>
              <a:gdLst/>
              <a:ahLst/>
              <a:cxnLst/>
              <a:rect l="l" t="t" r="r" b="b"/>
              <a:pathLst>
                <a:path w="652" h="146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629" y="1460"/>
                  </a:lnTo>
                  <a:lnTo>
                    <a:pt x="652" y="146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207;p62"/>
            <p:cNvSpPr/>
            <p:nvPr/>
          </p:nvSpPr>
          <p:spPr>
            <a:xfrm>
              <a:off x="-946503" y="558705"/>
              <a:ext cx="32639" cy="76826"/>
            </a:xfrm>
            <a:custGeom>
              <a:avLst/>
              <a:gdLst/>
              <a:ahLst/>
              <a:cxnLst/>
              <a:rect l="l" t="t" r="r" b="b"/>
              <a:pathLst>
                <a:path w="2538" h="5974" extrusionOk="0">
                  <a:moveTo>
                    <a:pt x="0" y="0"/>
                  </a:moveTo>
                  <a:lnTo>
                    <a:pt x="2538" y="5974"/>
                  </a:lnTo>
                  <a:lnTo>
                    <a:pt x="2538" y="5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208;p62"/>
            <p:cNvSpPr/>
            <p:nvPr/>
          </p:nvSpPr>
          <p:spPr>
            <a:xfrm>
              <a:off x="-946503" y="558705"/>
              <a:ext cx="32639" cy="76826"/>
            </a:xfrm>
            <a:custGeom>
              <a:avLst/>
              <a:gdLst/>
              <a:ahLst/>
              <a:cxnLst/>
              <a:rect l="l" t="t" r="r" b="b"/>
              <a:pathLst>
                <a:path w="2538" h="5974" fill="none" extrusionOk="0">
                  <a:moveTo>
                    <a:pt x="0" y="0"/>
                  </a:moveTo>
                  <a:lnTo>
                    <a:pt x="2538" y="5974"/>
                  </a:lnTo>
                  <a:lnTo>
                    <a:pt x="2538" y="59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209;p62"/>
            <p:cNvSpPr/>
            <p:nvPr/>
          </p:nvSpPr>
          <p:spPr>
            <a:xfrm>
              <a:off x="-1047287" y="215626"/>
              <a:ext cx="322580" cy="419326"/>
            </a:xfrm>
            <a:custGeom>
              <a:avLst/>
              <a:gdLst/>
              <a:ahLst/>
              <a:cxnLst/>
              <a:rect l="l" t="t" r="r" b="b"/>
              <a:pathLst>
                <a:path w="25084" h="32607" extrusionOk="0">
                  <a:moveTo>
                    <a:pt x="24679" y="1"/>
                  </a:moveTo>
                  <a:lnTo>
                    <a:pt x="24118" y="248"/>
                  </a:lnTo>
                  <a:lnTo>
                    <a:pt x="23556" y="495"/>
                  </a:lnTo>
                  <a:lnTo>
                    <a:pt x="22973" y="719"/>
                  </a:lnTo>
                  <a:lnTo>
                    <a:pt x="22389" y="922"/>
                  </a:lnTo>
                  <a:lnTo>
                    <a:pt x="21827" y="1101"/>
                  </a:lnTo>
                  <a:lnTo>
                    <a:pt x="21221" y="1281"/>
                  </a:lnTo>
                  <a:lnTo>
                    <a:pt x="20637" y="1438"/>
                  </a:lnTo>
                  <a:lnTo>
                    <a:pt x="20031" y="1573"/>
                  </a:lnTo>
                  <a:lnTo>
                    <a:pt x="19447" y="1708"/>
                  </a:lnTo>
                  <a:lnTo>
                    <a:pt x="18841" y="1820"/>
                  </a:lnTo>
                  <a:lnTo>
                    <a:pt x="18212" y="1910"/>
                  </a:lnTo>
                  <a:lnTo>
                    <a:pt x="17606" y="1977"/>
                  </a:lnTo>
                  <a:lnTo>
                    <a:pt x="16977" y="2044"/>
                  </a:lnTo>
                  <a:lnTo>
                    <a:pt x="16371" y="2089"/>
                  </a:lnTo>
                  <a:lnTo>
                    <a:pt x="15742" y="2112"/>
                  </a:lnTo>
                  <a:lnTo>
                    <a:pt x="15091" y="2134"/>
                  </a:lnTo>
                  <a:lnTo>
                    <a:pt x="15046" y="2134"/>
                  </a:lnTo>
                  <a:lnTo>
                    <a:pt x="14372" y="2112"/>
                  </a:lnTo>
                  <a:lnTo>
                    <a:pt x="13721" y="2089"/>
                  </a:lnTo>
                  <a:lnTo>
                    <a:pt x="13070" y="2044"/>
                  </a:lnTo>
                  <a:lnTo>
                    <a:pt x="12418" y="1977"/>
                  </a:lnTo>
                  <a:lnTo>
                    <a:pt x="11767" y="1887"/>
                  </a:lnTo>
                  <a:lnTo>
                    <a:pt x="11138" y="1797"/>
                  </a:lnTo>
                  <a:lnTo>
                    <a:pt x="10487" y="1663"/>
                  </a:lnTo>
                  <a:lnTo>
                    <a:pt x="9858" y="1528"/>
                  </a:lnTo>
                  <a:lnTo>
                    <a:pt x="8736" y="2471"/>
                  </a:lnTo>
                  <a:lnTo>
                    <a:pt x="7590" y="3392"/>
                  </a:lnTo>
                  <a:lnTo>
                    <a:pt x="6400" y="4290"/>
                  </a:lnTo>
                  <a:lnTo>
                    <a:pt x="5188" y="5143"/>
                  </a:lnTo>
                  <a:lnTo>
                    <a:pt x="3930" y="5997"/>
                  </a:lnTo>
                  <a:lnTo>
                    <a:pt x="2650" y="6783"/>
                  </a:lnTo>
                  <a:lnTo>
                    <a:pt x="1348" y="7568"/>
                  </a:lnTo>
                  <a:lnTo>
                    <a:pt x="0" y="8310"/>
                  </a:lnTo>
                  <a:lnTo>
                    <a:pt x="10375" y="32607"/>
                  </a:lnTo>
                  <a:lnTo>
                    <a:pt x="6378" y="15181"/>
                  </a:lnTo>
                  <a:lnTo>
                    <a:pt x="8803" y="13811"/>
                  </a:lnTo>
                  <a:lnTo>
                    <a:pt x="11183" y="12396"/>
                  </a:lnTo>
                  <a:lnTo>
                    <a:pt x="13564" y="10959"/>
                  </a:lnTo>
                  <a:lnTo>
                    <a:pt x="15921" y="9500"/>
                  </a:lnTo>
                  <a:lnTo>
                    <a:pt x="18234" y="7995"/>
                  </a:lnTo>
                  <a:lnTo>
                    <a:pt x="20547" y="6446"/>
                  </a:lnTo>
                  <a:lnTo>
                    <a:pt x="22838" y="4874"/>
                  </a:lnTo>
                  <a:lnTo>
                    <a:pt x="25083" y="3257"/>
                  </a:lnTo>
                  <a:lnTo>
                    <a:pt x="24679" y="1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210;p62"/>
            <p:cNvSpPr/>
            <p:nvPr/>
          </p:nvSpPr>
          <p:spPr>
            <a:xfrm>
              <a:off x="-1047287" y="215626"/>
              <a:ext cx="322580" cy="419326"/>
            </a:xfrm>
            <a:custGeom>
              <a:avLst/>
              <a:gdLst/>
              <a:ahLst/>
              <a:cxnLst/>
              <a:rect l="l" t="t" r="r" b="b"/>
              <a:pathLst>
                <a:path w="25084" h="32607" fill="none" extrusionOk="0">
                  <a:moveTo>
                    <a:pt x="24679" y="1"/>
                  </a:moveTo>
                  <a:lnTo>
                    <a:pt x="24679" y="1"/>
                  </a:lnTo>
                  <a:lnTo>
                    <a:pt x="24118" y="248"/>
                  </a:lnTo>
                  <a:lnTo>
                    <a:pt x="23556" y="495"/>
                  </a:lnTo>
                  <a:lnTo>
                    <a:pt x="22973" y="719"/>
                  </a:lnTo>
                  <a:lnTo>
                    <a:pt x="22389" y="922"/>
                  </a:lnTo>
                  <a:lnTo>
                    <a:pt x="21827" y="1101"/>
                  </a:lnTo>
                  <a:lnTo>
                    <a:pt x="21221" y="1281"/>
                  </a:lnTo>
                  <a:lnTo>
                    <a:pt x="20637" y="1438"/>
                  </a:lnTo>
                  <a:lnTo>
                    <a:pt x="20031" y="1573"/>
                  </a:lnTo>
                  <a:lnTo>
                    <a:pt x="19447" y="1708"/>
                  </a:lnTo>
                  <a:lnTo>
                    <a:pt x="18841" y="1820"/>
                  </a:lnTo>
                  <a:lnTo>
                    <a:pt x="18212" y="1910"/>
                  </a:lnTo>
                  <a:lnTo>
                    <a:pt x="17606" y="1977"/>
                  </a:lnTo>
                  <a:lnTo>
                    <a:pt x="16977" y="2044"/>
                  </a:lnTo>
                  <a:lnTo>
                    <a:pt x="16371" y="2089"/>
                  </a:lnTo>
                  <a:lnTo>
                    <a:pt x="15742" y="2112"/>
                  </a:lnTo>
                  <a:lnTo>
                    <a:pt x="15091" y="2134"/>
                  </a:lnTo>
                  <a:lnTo>
                    <a:pt x="15091" y="2134"/>
                  </a:lnTo>
                  <a:lnTo>
                    <a:pt x="15046" y="2134"/>
                  </a:lnTo>
                  <a:lnTo>
                    <a:pt x="15046" y="2134"/>
                  </a:lnTo>
                  <a:lnTo>
                    <a:pt x="15046" y="2134"/>
                  </a:lnTo>
                  <a:lnTo>
                    <a:pt x="14372" y="2112"/>
                  </a:lnTo>
                  <a:lnTo>
                    <a:pt x="13721" y="2089"/>
                  </a:lnTo>
                  <a:lnTo>
                    <a:pt x="13070" y="2044"/>
                  </a:lnTo>
                  <a:lnTo>
                    <a:pt x="12418" y="1977"/>
                  </a:lnTo>
                  <a:lnTo>
                    <a:pt x="11767" y="1887"/>
                  </a:lnTo>
                  <a:lnTo>
                    <a:pt x="11138" y="1797"/>
                  </a:lnTo>
                  <a:lnTo>
                    <a:pt x="10487" y="1663"/>
                  </a:lnTo>
                  <a:lnTo>
                    <a:pt x="9858" y="1528"/>
                  </a:lnTo>
                  <a:lnTo>
                    <a:pt x="9858" y="1528"/>
                  </a:lnTo>
                  <a:lnTo>
                    <a:pt x="8736" y="2471"/>
                  </a:lnTo>
                  <a:lnTo>
                    <a:pt x="7590" y="3392"/>
                  </a:lnTo>
                  <a:lnTo>
                    <a:pt x="6400" y="4290"/>
                  </a:lnTo>
                  <a:lnTo>
                    <a:pt x="5188" y="5143"/>
                  </a:lnTo>
                  <a:lnTo>
                    <a:pt x="3930" y="5997"/>
                  </a:lnTo>
                  <a:lnTo>
                    <a:pt x="2650" y="6783"/>
                  </a:lnTo>
                  <a:lnTo>
                    <a:pt x="1348" y="7568"/>
                  </a:lnTo>
                  <a:lnTo>
                    <a:pt x="0" y="8310"/>
                  </a:lnTo>
                  <a:lnTo>
                    <a:pt x="10375" y="32607"/>
                  </a:lnTo>
                  <a:lnTo>
                    <a:pt x="6378" y="15181"/>
                  </a:lnTo>
                  <a:lnTo>
                    <a:pt x="6378" y="15181"/>
                  </a:lnTo>
                  <a:lnTo>
                    <a:pt x="8803" y="13811"/>
                  </a:lnTo>
                  <a:lnTo>
                    <a:pt x="11183" y="12396"/>
                  </a:lnTo>
                  <a:lnTo>
                    <a:pt x="13564" y="10959"/>
                  </a:lnTo>
                  <a:lnTo>
                    <a:pt x="15921" y="9500"/>
                  </a:lnTo>
                  <a:lnTo>
                    <a:pt x="18234" y="7995"/>
                  </a:lnTo>
                  <a:lnTo>
                    <a:pt x="20547" y="6446"/>
                  </a:lnTo>
                  <a:lnTo>
                    <a:pt x="22838" y="4874"/>
                  </a:lnTo>
                  <a:lnTo>
                    <a:pt x="25083" y="3257"/>
                  </a:lnTo>
                  <a:lnTo>
                    <a:pt x="24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211;p62"/>
            <p:cNvSpPr/>
            <p:nvPr/>
          </p:nvSpPr>
          <p:spPr>
            <a:xfrm>
              <a:off x="-2149286" y="-708468"/>
              <a:ext cx="1414176" cy="1126549"/>
            </a:xfrm>
            <a:custGeom>
              <a:avLst/>
              <a:gdLst/>
              <a:ahLst/>
              <a:cxnLst/>
              <a:rect l="l" t="t" r="r" b="b"/>
              <a:pathLst>
                <a:path w="109967" h="87601" extrusionOk="0">
                  <a:moveTo>
                    <a:pt x="53558" y="1"/>
                  </a:moveTo>
                  <a:lnTo>
                    <a:pt x="52166" y="45"/>
                  </a:lnTo>
                  <a:lnTo>
                    <a:pt x="50751" y="113"/>
                  </a:lnTo>
                  <a:lnTo>
                    <a:pt x="49359" y="225"/>
                  </a:lnTo>
                  <a:lnTo>
                    <a:pt x="47989" y="337"/>
                  </a:lnTo>
                  <a:lnTo>
                    <a:pt x="46619" y="495"/>
                  </a:lnTo>
                  <a:lnTo>
                    <a:pt x="45249" y="674"/>
                  </a:lnTo>
                  <a:lnTo>
                    <a:pt x="43902" y="876"/>
                  </a:lnTo>
                  <a:lnTo>
                    <a:pt x="42577" y="1101"/>
                  </a:lnTo>
                  <a:lnTo>
                    <a:pt x="41252" y="1370"/>
                  </a:lnTo>
                  <a:lnTo>
                    <a:pt x="39927" y="1662"/>
                  </a:lnTo>
                  <a:lnTo>
                    <a:pt x="38647" y="1954"/>
                  </a:lnTo>
                  <a:lnTo>
                    <a:pt x="37345" y="2291"/>
                  </a:lnTo>
                  <a:lnTo>
                    <a:pt x="36087" y="2650"/>
                  </a:lnTo>
                  <a:lnTo>
                    <a:pt x="34830" y="3032"/>
                  </a:lnTo>
                  <a:lnTo>
                    <a:pt x="33595" y="3436"/>
                  </a:lnTo>
                  <a:lnTo>
                    <a:pt x="32360" y="3863"/>
                  </a:lnTo>
                  <a:lnTo>
                    <a:pt x="31147" y="4312"/>
                  </a:lnTo>
                  <a:lnTo>
                    <a:pt x="29957" y="4784"/>
                  </a:lnTo>
                  <a:lnTo>
                    <a:pt x="28789" y="5278"/>
                  </a:lnTo>
                  <a:lnTo>
                    <a:pt x="27622" y="5794"/>
                  </a:lnTo>
                  <a:lnTo>
                    <a:pt x="26476" y="6333"/>
                  </a:lnTo>
                  <a:lnTo>
                    <a:pt x="25354" y="6894"/>
                  </a:lnTo>
                  <a:lnTo>
                    <a:pt x="24253" y="7478"/>
                  </a:lnTo>
                  <a:lnTo>
                    <a:pt x="23153" y="8062"/>
                  </a:lnTo>
                  <a:lnTo>
                    <a:pt x="22097" y="8691"/>
                  </a:lnTo>
                  <a:lnTo>
                    <a:pt x="21042" y="9342"/>
                  </a:lnTo>
                  <a:lnTo>
                    <a:pt x="20009" y="9993"/>
                  </a:lnTo>
                  <a:lnTo>
                    <a:pt x="18999" y="10667"/>
                  </a:lnTo>
                  <a:lnTo>
                    <a:pt x="18010" y="11363"/>
                  </a:lnTo>
                  <a:lnTo>
                    <a:pt x="17045" y="12082"/>
                  </a:lnTo>
                  <a:lnTo>
                    <a:pt x="16102" y="12823"/>
                  </a:lnTo>
                  <a:lnTo>
                    <a:pt x="15181" y="13564"/>
                  </a:lnTo>
                  <a:lnTo>
                    <a:pt x="14283" y="14350"/>
                  </a:lnTo>
                  <a:lnTo>
                    <a:pt x="13407" y="15136"/>
                  </a:lnTo>
                  <a:lnTo>
                    <a:pt x="12554" y="15922"/>
                  </a:lnTo>
                  <a:lnTo>
                    <a:pt x="11723" y="16753"/>
                  </a:lnTo>
                  <a:lnTo>
                    <a:pt x="10937" y="17583"/>
                  </a:lnTo>
                  <a:lnTo>
                    <a:pt x="10151" y="18437"/>
                  </a:lnTo>
                  <a:lnTo>
                    <a:pt x="9387" y="19312"/>
                  </a:lnTo>
                  <a:lnTo>
                    <a:pt x="8669" y="20188"/>
                  </a:lnTo>
                  <a:lnTo>
                    <a:pt x="7973" y="21086"/>
                  </a:lnTo>
                  <a:lnTo>
                    <a:pt x="7277" y="21985"/>
                  </a:lnTo>
                  <a:lnTo>
                    <a:pt x="6648" y="22928"/>
                  </a:lnTo>
                  <a:lnTo>
                    <a:pt x="6019" y="23849"/>
                  </a:lnTo>
                  <a:lnTo>
                    <a:pt x="5435" y="24814"/>
                  </a:lnTo>
                  <a:lnTo>
                    <a:pt x="4851" y="25780"/>
                  </a:lnTo>
                  <a:lnTo>
                    <a:pt x="4335" y="26745"/>
                  </a:lnTo>
                  <a:lnTo>
                    <a:pt x="3818" y="27733"/>
                  </a:lnTo>
                  <a:lnTo>
                    <a:pt x="3347" y="28744"/>
                  </a:lnTo>
                  <a:lnTo>
                    <a:pt x="2898" y="29754"/>
                  </a:lnTo>
                  <a:lnTo>
                    <a:pt x="2471" y="30765"/>
                  </a:lnTo>
                  <a:lnTo>
                    <a:pt x="2089" y="31798"/>
                  </a:lnTo>
                  <a:lnTo>
                    <a:pt x="1730" y="32853"/>
                  </a:lnTo>
                  <a:lnTo>
                    <a:pt x="1416" y="33909"/>
                  </a:lnTo>
                  <a:lnTo>
                    <a:pt x="1124" y="34964"/>
                  </a:lnTo>
                  <a:lnTo>
                    <a:pt x="854" y="36042"/>
                  </a:lnTo>
                  <a:lnTo>
                    <a:pt x="630" y="37120"/>
                  </a:lnTo>
                  <a:lnTo>
                    <a:pt x="450" y="38220"/>
                  </a:lnTo>
                  <a:lnTo>
                    <a:pt x="293" y="39321"/>
                  </a:lnTo>
                  <a:lnTo>
                    <a:pt x="158" y="40421"/>
                  </a:lnTo>
                  <a:lnTo>
                    <a:pt x="68" y="41544"/>
                  </a:lnTo>
                  <a:lnTo>
                    <a:pt x="23" y="42666"/>
                  </a:lnTo>
                  <a:lnTo>
                    <a:pt x="1" y="43812"/>
                  </a:lnTo>
                  <a:lnTo>
                    <a:pt x="23" y="44934"/>
                  </a:lnTo>
                  <a:lnTo>
                    <a:pt x="68" y="46057"/>
                  </a:lnTo>
                  <a:lnTo>
                    <a:pt x="158" y="47180"/>
                  </a:lnTo>
                  <a:lnTo>
                    <a:pt x="293" y="48280"/>
                  </a:lnTo>
                  <a:lnTo>
                    <a:pt x="450" y="49381"/>
                  </a:lnTo>
                  <a:lnTo>
                    <a:pt x="630" y="50481"/>
                  </a:lnTo>
                  <a:lnTo>
                    <a:pt x="854" y="51559"/>
                  </a:lnTo>
                  <a:lnTo>
                    <a:pt x="1124" y="52637"/>
                  </a:lnTo>
                  <a:lnTo>
                    <a:pt x="1416" y="53692"/>
                  </a:lnTo>
                  <a:lnTo>
                    <a:pt x="1730" y="54748"/>
                  </a:lnTo>
                  <a:lnTo>
                    <a:pt x="2089" y="55803"/>
                  </a:lnTo>
                  <a:lnTo>
                    <a:pt x="2471" y="56836"/>
                  </a:lnTo>
                  <a:lnTo>
                    <a:pt x="2898" y="57847"/>
                  </a:lnTo>
                  <a:lnTo>
                    <a:pt x="3347" y="58857"/>
                  </a:lnTo>
                  <a:lnTo>
                    <a:pt x="3818" y="59868"/>
                  </a:lnTo>
                  <a:lnTo>
                    <a:pt x="4335" y="60856"/>
                  </a:lnTo>
                  <a:lnTo>
                    <a:pt x="4851" y="61821"/>
                  </a:lnTo>
                  <a:lnTo>
                    <a:pt x="5435" y="62787"/>
                  </a:lnTo>
                  <a:lnTo>
                    <a:pt x="6019" y="63752"/>
                  </a:lnTo>
                  <a:lnTo>
                    <a:pt x="6648" y="64673"/>
                  </a:lnTo>
                  <a:lnTo>
                    <a:pt x="7277" y="65616"/>
                  </a:lnTo>
                  <a:lnTo>
                    <a:pt x="7973" y="66514"/>
                  </a:lnTo>
                  <a:lnTo>
                    <a:pt x="8669" y="67413"/>
                  </a:lnTo>
                  <a:lnTo>
                    <a:pt x="9387" y="68288"/>
                  </a:lnTo>
                  <a:lnTo>
                    <a:pt x="10151" y="69164"/>
                  </a:lnTo>
                  <a:lnTo>
                    <a:pt x="10937" y="70018"/>
                  </a:lnTo>
                  <a:lnTo>
                    <a:pt x="11723" y="70848"/>
                  </a:lnTo>
                  <a:lnTo>
                    <a:pt x="12554" y="71679"/>
                  </a:lnTo>
                  <a:lnTo>
                    <a:pt x="13407" y="72465"/>
                  </a:lnTo>
                  <a:lnTo>
                    <a:pt x="14283" y="73251"/>
                  </a:lnTo>
                  <a:lnTo>
                    <a:pt x="15181" y="74037"/>
                  </a:lnTo>
                  <a:lnTo>
                    <a:pt x="16102" y="74778"/>
                  </a:lnTo>
                  <a:lnTo>
                    <a:pt x="17045" y="75519"/>
                  </a:lnTo>
                  <a:lnTo>
                    <a:pt x="18010" y="76238"/>
                  </a:lnTo>
                  <a:lnTo>
                    <a:pt x="18999" y="76934"/>
                  </a:lnTo>
                  <a:lnTo>
                    <a:pt x="20009" y="77608"/>
                  </a:lnTo>
                  <a:lnTo>
                    <a:pt x="21042" y="78259"/>
                  </a:lnTo>
                  <a:lnTo>
                    <a:pt x="22097" y="78910"/>
                  </a:lnTo>
                  <a:lnTo>
                    <a:pt x="23153" y="79539"/>
                  </a:lnTo>
                  <a:lnTo>
                    <a:pt x="24253" y="80123"/>
                  </a:lnTo>
                  <a:lnTo>
                    <a:pt x="25354" y="80706"/>
                  </a:lnTo>
                  <a:lnTo>
                    <a:pt x="26476" y="81268"/>
                  </a:lnTo>
                  <a:lnTo>
                    <a:pt x="27622" y="81807"/>
                  </a:lnTo>
                  <a:lnTo>
                    <a:pt x="28789" y="82323"/>
                  </a:lnTo>
                  <a:lnTo>
                    <a:pt x="29957" y="82817"/>
                  </a:lnTo>
                  <a:lnTo>
                    <a:pt x="31147" y="83289"/>
                  </a:lnTo>
                  <a:lnTo>
                    <a:pt x="32360" y="83738"/>
                  </a:lnTo>
                  <a:lnTo>
                    <a:pt x="33595" y="84165"/>
                  </a:lnTo>
                  <a:lnTo>
                    <a:pt x="34830" y="84569"/>
                  </a:lnTo>
                  <a:lnTo>
                    <a:pt x="36087" y="84951"/>
                  </a:lnTo>
                  <a:lnTo>
                    <a:pt x="37345" y="85310"/>
                  </a:lnTo>
                  <a:lnTo>
                    <a:pt x="38647" y="85647"/>
                  </a:lnTo>
                  <a:lnTo>
                    <a:pt x="39927" y="85939"/>
                  </a:lnTo>
                  <a:lnTo>
                    <a:pt x="41252" y="86231"/>
                  </a:lnTo>
                  <a:lnTo>
                    <a:pt x="42577" y="86500"/>
                  </a:lnTo>
                  <a:lnTo>
                    <a:pt x="43902" y="86725"/>
                  </a:lnTo>
                  <a:lnTo>
                    <a:pt x="45249" y="86927"/>
                  </a:lnTo>
                  <a:lnTo>
                    <a:pt x="46619" y="87106"/>
                  </a:lnTo>
                  <a:lnTo>
                    <a:pt x="47989" y="87264"/>
                  </a:lnTo>
                  <a:lnTo>
                    <a:pt x="49359" y="87376"/>
                  </a:lnTo>
                  <a:lnTo>
                    <a:pt x="50751" y="87488"/>
                  </a:lnTo>
                  <a:lnTo>
                    <a:pt x="52166" y="87555"/>
                  </a:lnTo>
                  <a:lnTo>
                    <a:pt x="53558" y="87600"/>
                  </a:lnTo>
                  <a:lnTo>
                    <a:pt x="56410" y="87600"/>
                  </a:lnTo>
                  <a:lnTo>
                    <a:pt x="57825" y="87555"/>
                  </a:lnTo>
                  <a:lnTo>
                    <a:pt x="59217" y="87488"/>
                  </a:lnTo>
                  <a:lnTo>
                    <a:pt x="60609" y="87376"/>
                  </a:lnTo>
                  <a:lnTo>
                    <a:pt x="61979" y="87264"/>
                  </a:lnTo>
                  <a:lnTo>
                    <a:pt x="63371" y="87106"/>
                  </a:lnTo>
                  <a:lnTo>
                    <a:pt x="64719" y="86927"/>
                  </a:lnTo>
                  <a:lnTo>
                    <a:pt x="66066" y="86725"/>
                  </a:lnTo>
                  <a:lnTo>
                    <a:pt x="67413" y="86500"/>
                  </a:lnTo>
                  <a:lnTo>
                    <a:pt x="68738" y="86231"/>
                  </a:lnTo>
                  <a:lnTo>
                    <a:pt x="70041" y="85939"/>
                  </a:lnTo>
                  <a:lnTo>
                    <a:pt x="71343" y="85647"/>
                  </a:lnTo>
                  <a:lnTo>
                    <a:pt x="72623" y="85310"/>
                  </a:lnTo>
                  <a:lnTo>
                    <a:pt x="73903" y="84951"/>
                  </a:lnTo>
                  <a:lnTo>
                    <a:pt x="75138" y="84569"/>
                  </a:lnTo>
                  <a:lnTo>
                    <a:pt x="76396" y="84165"/>
                  </a:lnTo>
                  <a:lnTo>
                    <a:pt x="77608" y="83738"/>
                  </a:lnTo>
                  <a:lnTo>
                    <a:pt x="78821" y="83289"/>
                  </a:lnTo>
                  <a:lnTo>
                    <a:pt x="80011" y="82817"/>
                  </a:lnTo>
                  <a:lnTo>
                    <a:pt x="81201" y="82323"/>
                  </a:lnTo>
                  <a:lnTo>
                    <a:pt x="82346" y="81807"/>
                  </a:lnTo>
                  <a:lnTo>
                    <a:pt x="83492" y="81268"/>
                  </a:lnTo>
                  <a:lnTo>
                    <a:pt x="84614" y="80706"/>
                  </a:lnTo>
                  <a:lnTo>
                    <a:pt x="85737" y="80123"/>
                  </a:lnTo>
                  <a:lnTo>
                    <a:pt x="86815" y="79539"/>
                  </a:lnTo>
                  <a:lnTo>
                    <a:pt x="87893" y="78910"/>
                  </a:lnTo>
                  <a:lnTo>
                    <a:pt x="88926" y="78259"/>
                  </a:lnTo>
                  <a:lnTo>
                    <a:pt x="89959" y="77608"/>
                  </a:lnTo>
                  <a:lnTo>
                    <a:pt x="90969" y="76934"/>
                  </a:lnTo>
                  <a:lnTo>
                    <a:pt x="91957" y="76238"/>
                  </a:lnTo>
                  <a:lnTo>
                    <a:pt x="92923" y="75519"/>
                  </a:lnTo>
                  <a:lnTo>
                    <a:pt x="93866" y="74778"/>
                  </a:lnTo>
                  <a:lnTo>
                    <a:pt x="94787" y="74037"/>
                  </a:lnTo>
                  <a:lnTo>
                    <a:pt x="95685" y="73251"/>
                  </a:lnTo>
                  <a:lnTo>
                    <a:pt x="96561" y="72465"/>
                  </a:lnTo>
                  <a:lnTo>
                    <a:pt x="97414" y="71679"/>
                  </a:lnTo>
                  <a:lnTo>
                    <a:pt x="98245" y="70848"/>
                  </a:lnTo>
                  <a:lnTo>
                    <a:pt x="99053" y="70018"/>
                  </a:lnTo>
                  <a:lnTo>
                    <a:pt x="99817" y="69164"/>
                  </a:lnTo>
                  <a:lnTo>
                    <a:pt x="100580" y="68288"/>
                  </a:lnTo>
                  <a:lnTo>
                    <a:pt x="101299" y="67413"/>
                  </a:lnTo>
                  <a:lnTo>
                    <a:pt x="102018" y="66514"/>
                  </a:lnTo>
                  <a:lnTo>
                    <a:pt x="102691" y="65616"/>
                  </a:lnTo>
                  <a:lnTo>
                    <a:pt x="103343" y="64673"/>
                  </a:lnTo>
                  <a:lnTo>
                    <a:pt x="103949" y="63752"/>
                  </a:lnTo>
                  <a:lnTo>
                    <a:pt x="104555" y="62787"/>
                  </a:lnTo>
                  <a:lnTo>
                    <a:pt x="105117" y="61821"/>
                  </a:lnTo>
                  <a:lnTo>
                    <a:pt x="105655" y="60856"/>
                  </a:lnTo>
                  <a:lnTo>
                    <a:pt x="106149" y="59868"/>
                  </a:lnTo>
                  <a:lnTo>
                    <a:pt x="106644" y="58857"/>
                  </a:lnTo>
                  <a:lnTo>
                    <a:pt x="107093" y="57847"/>
                  </a:lnTo>
                  <a:lnTo>
                    <a:pt x="107497" y="56836"/>
                  </a:lnTo>
                  <a:lnTo>
                    <a:pt x="107879" y="55803"/>
                  </a:lnTo>
                  <a:lnTo>
                    <a:pt x="108238" y="54748"/>
                  </a:lnTo>
                  <a:lnTo>
                    <a:pt x="108552" y="53692"/>
                  </a:lnTo>
                  <a:lnTo>
                    <a:pt x="108844" y="52637"/>
                  </a:lnTo>
                  <a:lnTo>
                    <a:pt x="109114" y="51559"/>
                  </a:lnTo>
                  <a:lnTo>
                    <a:pt x="109338" y="50481"/>
                  </a:lnTo>
                  <a:lnTo>
                    <a:pt x="109540" y="49381"/>
                  </a:lnTo>
                  <a:lnTo>
                    <a:pt x="109698" y="48280"/>
                  </a:lnTo>
                  <a:lnTo>
                    <a:pt x="109810" y="47180"/>
                  </a:lnTo>
                  <a:lnTo>
                    <a:pt x="109900" y="46057"/>
                  </a:lnTo>
                  <a:lnTo>
                    <a:pt x="109945" y="44934"/>
                  </a:lnTo>
                  <a:lnTo>
                    <a:pt x="109967" y="43812"/>
                  </a:lnTo>
                  <a:lnTo>
                    <a:pt x="109945" y="42666"/>
                  </a:lnTo>
                  <a:lnTo>
                    <a:pt x="109900" y="41544"/>
                  </a:lnTo>
                  <a:lnTo>
                    <a:pt x="109810" y="40421"/>
                  </a:lnTo>
                  <a:lnTo>
                    <a:pt x="109698" y="39321"/>
                  </a:lnTo>
                  <a:lnTo>
                    <a:pt x="109540" y="38220"/>
                  </a:lnTo>
                  <a:lnTo>
                    <a:pt x="109338" y="37120"/>
                  </a:lnTo>
                  <a:lnTo>
                    <a:pt x="109114" y="36042"/>
                  </a:lnTo>
                  <a:lnTo>
                    <a:pt x="108844" y="34964"/>
                  </a:lnTo>
                  <a:lnTo>
                    <a:pt x="108552" y="33909"/>
                  </a:lnTo>
                  <a:lnTo>
                    <a:pt x="108238" y="32853"/>
                  </a:lnTo>
                  <a:lnTo>
                    <a:pt x="107879" y="31798"/>
                  </a:lnTo>
                  <a:lnTo>
                    <a:pt x="107497" y="30765"/>
                  </a:lnTo>
                  <a:lnTo>
                    <a:pt x="107093" y="29754"/>
                  </a:lnTo>
                  <a:lnTo>
                    <a:pt x="106644" y="28744"/>
                  </a:lnTo>
                  <a:lnTo>
                    <a:pt x="106149" y="27733"/>
                  </a:lnTo>
                  <a:lnTo>
                    <a:pt x="105655" y="26745"/>
                  </a:lnTo>
                  <a:lnTo>
                    <a:pt x="105117" y="25780"/>
                  </a:lnTo>
                  <a:lnTo>
                    <a:pt x="104555" y="24814"/>
                  </a:lnTo>
                  <a:lnTo>
                    <a:pt x="103949" y="23849"/>
                  </a:lnTo>
                  <a:lnTo>
                    <a:pt x="103343" y="22928"/>
                  </a:lnTo>
                  <a:lnTo>
                    <a:pt x="102691" y="21985"/>
                  </a:lnTo>
                  <a:lnTo>
                    <a:pt x="102018" y="21086"/>
                  </a:lnTo>
                  <a:lnTo>
                    <a:pt x="101299" y="20188"/>
                  </a:lnTo>
                  <a:lnTo>
                    <a:pt x="100580" y="19312"/>
                  </a:lnTo>
                  <a:lnTo>
                    <a:pt x="99817" y="18437"/>
                  </a:lnTo>
                  <a:lnTo>
                    <a:pt x="99053" y="17583"/>
                  </a:lnTo>
                  <a:lnTo>
                    <a:pt x="98245" y="16753"/>
                  </a:lnTo>
                  <a:lnTo>
                    <a:pt x="97414" y="15922"/>
                  </a:lnTo>
                  <a:lnTo>
                    <a:pt x="96561" y="15136"/>
                  </a:lnTo>
                  <a:lnTo>
                    <a:pt x="95685" y="14350"/>
                  </a:lnTo>
                  <a:lnTo>
                    <a:pt x="94787" y="13564"/>
                  </a:lnTo>
                  <a:lnTo>
                    <a:pt x="93866" y="12823"/>
                  </a:lnTo>
                  <a:lnTo>
                    <a:pt x="92923" y="12082"/>
                  </a:lnTo>
                  <a:lnTo>
                    <a:pt x="91957" y="11363"/>
                  </a:lnTo>
                  <a:lnTo>
                    <a:pt x="90969" y="10667"/>
                  </a:lnTo>
                  <a:lnTo>
                    <a:pt x="89959" y="9993"/>
                  </a:lnTo>
                  <a:lnTo>
                    <a:pt x="88926" y="9342"/>
                  </a:lnTo>
                  <a:lnTo>
                    <a:pt x="87893" y="8691"/>
                  </a:lnTo>
                  <a:lnTo>
                    <a:pt x="86815" y="8062"/>
                  </a:lnTo>
                  <a:lnTo>
                    <a:pt x="85737" y="7478"/>
                  </a:lnTo>
                  <a:lnTo>
                    <a:pt x="84614" y="6894"/>
                  </a:lnTo>
                  <a:lnTo>
                    <a:pt x="83492" y="6333"/>
                  </a:lnTo>
                  <a:lnTo>
                    <a:pt x="82346" y="5794"/>
                  </a:lnTo>
                  <a:lnTo>
                    <a:pt x="81201" y="5278"/>
                  </a:lnTo>
                  <a:lnTo>
                    <a:pt x="80011" y="4784"/>
                  </a:lnTo>
                  <a:lnTo>
                    <a:pt x="78821" y="4312"/>
                  </a:lnTo>
                  <a:lnTo>
                    <a:pt x="77608" y="3863"/>
                  </a:lnTo>
                  <a:lnTo>
                    <a:pt x="76396" y="3436"/>
                  </a:lnTo>
                  <a:lnTo>
                    <a:pt x="75138" y="3032"/>
                  </a:lnTo>
                  <a:lnTo>
                    <a:pt x="73903" y="2650"/>
                  </a:lnTo>
                  <a:lnTo>
                    <a:pt x="72623" y="2291"/>
                  </a:lnTo>
                  <a:lnTo>
                    <a:pt x="71343" y="1954"/>
                  </a:lnTo>
                  <a:lnTo>
                    <a:pt x="70041" y="1662"/>
                  </a:lnTo>
                  <a:lnTo>
                    <a:pt x="68738" y="1370"/>
                  </a:lnTo>
                  <a:lnTo>
                    <a:pt x="67413" y="1101"/>
                  </a:lnTo>
                  <a:lnTo>
                    <a:pt x="66066" y="876"/>
                  </a:lnTo>
                  <a:lnTo>
                    <a:pt x="64719" y="674"/>
                  </a:lnTo>
                  <a:lnTo>
                    <a:pt x="63371" y="495"/>
                  </a:lnTo>
                  <a:lnTo>
                    <a:pt x="61979" y="337"/>
                  </a:lnTo>
                  <a:lnTo>
                    <a:pt x="60609" y="225"/>
                  </a:lnTo>
                  <a:lnTo>
                    <a:pt x="59217" y="113"/>
                  </a:lnTo>
                  <a:lnTo>
                    <a:pt x="57825" y="45"/>
                  </a:lnTo>
                  <a:lnTo>
                    <a:pt x="56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212;p62"/>
            <p:cNvSpPr/>
            <p:nvPr/>
          </p:nvSpPr>
          <p:spPr>
            <a:xfrm>
              <a:off x="-2149286" y="-708468"/>
              <a:ext cx="1414176" cy="1126549"/>
            </a:xfrm>
            <a:custGeom>
              <a:avLst/>
              <a:gdLst/>
              <a:ahLst/>
              <a:cxnLst/>
              <a:rect l="l" t="t" r="r" b="b"/>
              <a:pathLst>
                <a:path w="109967" h="87601" fill="none" extrusionOk="0">
                  <a:moveTo>
                    <a:pt x="54995" y="1"/>
                  </a:moveTo>
                  <a:lnTo>
                    <a:pt x="54995" y="1"/>
                  </a:lnTo>
                  <a:lnTo>
                    <a:pt x="56410" y="1"/>
                  </a:lnTo>
                  <a:lnTo>
                    <a:pt x="57825" y="45"/>
                  </a:lnTo>
                  <a:lnTo>
                    <a:pt x="59217" y="113"/>
                  </a:lnTo>
                  <a:lnTo>
                    <a:pt x="60609" y="225"/>
                  </a:lnTo>
                  <a:lnTo>
                    <a:pt x="61979" y="337"/>
                  </a:lnTo>
                  <a:lnTo>
                    <a:pt x="63371" y="495"/>
                  </a:lnTo>
                  <a:lnTo>
                    <a:pt x="64719" y="674"/>
                  </a:lnTo>
                  <a:lnTo>
                    <a:pt x="66066" y="876"/>
                  </a:lnTo>
                  <a:lnTo>
                    <a:pt x="67413" y="1101"/>
                  </a:lnTo>
                  <a:lnTo>
                    <a:pt x="68738" y="1370"/>
                  </a:lnTo>
                  <a:lnTo>
                    <a:pt x="70041" y="1662"/>
                  </a:lnTo>
                  <a:lnTo>
                    <a:pt x="71343" y="1954"/>
                  </a:lnTo>
                  <a:lnTo>
                    <a:pt x="72623" y="2291"/>
                  </a:lnTo>
                  <a:lnTo>
                    <a:pt x="73903" y="2650"/>
                  </a:lnTo>
                  <a:lnTo>
                    <a:pt x="75138" y="3032"/>
                  </a:lnTo>
                  <a:lnTo>
                    <a:pt x="76396" y="3436"/>
                  </a:lnTo>
                  <a:lnTo>
                    <a:pt x="77608" y="3863"/>
                  </a:lnTo>
                  <a:lnTo>
                    <a:pt x="78821" y="4312"/>
                  </a:lnTo>
                  <a:lnTo>
                    <a:pt x="80011" y="4784"/>
                  </a:lnTo>
                  <a:lnTo>
                    <a:pt x="81201" y="5278"/>
                  </a:lnTo>
                  <a:lnTo>
                    <a:pt x="82346" y="5794"/>
                  </a:lnTo>
                  <a:lnTo>
                    <a:pt x="83492" y="6333"/>
                  </a:lnTo>
                  <a:lnTo>
                    <a:pt x="84614" y="6894"/>
                  </a:lnTo>
                  <a:lnTo>
                    <a:pt x="85737" y="7478"/>
                  </a:lnTo>
                  <a:lnTo>
                    <a:pt x="86815" y="8062"/>
                  </a:lnTo>
                  <a:lnTo>
                    <a:pt x="87893" y="8691"/>
                  </a:lnTo>
                  <a:lnTo>
                    <a:pt x="88926" y="9342"/>
                  </a:lnTo>
                  <a:lnTo>
                    <a:pt x="89959" y="9993"/>
                  </a:lnTo>
                  <a:lnTo>
                    <a:pt x="90969" y="10667"/>
                  </a:lnTo>
                  <a:lnTo>
                    <a:pt x="91957" y="11363"/>
                  </a:lnTo>
                  <a:lnTo>
                    <a:pt x="92923" y="12082"/>
                  </a:lnTo>
                  <a:lnTo>
                    <a:pt x="93866" y="12823"/>
                  </a:lnTo>
                  <a:lnTo>
                    <a:pt x="94787" y="13564"/>
                  </a:lnTo>
                  <a:lnTo>
                    <a:pt x="95685" y="14350"/>
                  </a:lnTo>
                  <a:lnTo>
                    <a:pt x="96561" y="15136"/>
                  </a:lnTo>
                  <a:lnTo>
                    <a:pt x="97414" y="15922"/>
                  </a:lnTo>
                  <a:lnTo>
                    <a:pt x="98245" y="16753"/>
                  </a:lnTo>
                  <a:lnTo>
                    <a:pt x="99053" y="17583"/>
                  </a:lnTo>
                  <a:lnTo>
                    <a:pt x="99817" y="18437"/>
                  </a:lnTo>
                  <a:lnTo>
                    <a:pt x="100580" y="19312"/>
                  </a:lnTo>
                  <a:lnTo>
                    <a:pt x="101299" y="20188"/>
                  </a:lnTo>
                  <a:lnTo>
                    <a:pt x="102018" y="21086"/>
                  </a:lnTo>
                  <a:lnTo>
                    <a:pt x="102691" y="21985"/>
                  </a:lnTo>
                  <a:lnTo>
                    <a:pt x="103343" y="22928"/>
                  </a:lnTo>
                  <a:lnTo>
                    <a:pt x="103949" y="23849"/>
                  </a:lnTo>
                  <a:lnTo>
                    <a:pt x="104555" y="24814"/>
                  </a:lnTo>
                  <a:lnTo>
                    <a:pt x="105117" y="25780"/>
                  </a:lnTo>
                  <a:lnTo>
                    <a:pt x="105655" y="26745"/>
                  </a:lnTo>
                  <a:lnTo>
                    <a:pt x="106149" y="27733"/>
                  </a:lnTo>
                  <a:lnTo>
                    <a:pt x="106644" y="28744"/>
                  </a:lnTo>
                  <a:lnTo>
                    <a:pt x="107093" y="29754"/>
                  </a:lnTo>
                  <a:lnTo>
                    <a:pt x="107497" y="30765"/>
                  </a:lnTo>
                  <a:lnTo>
                    <a:pt x="107879" y="31798"/>
                  </a:lnTo>
                  <a:lnTo>
                    <a:pt x="108238" y="32853"/>
                  </a:lnTo>
                  <a:lnTo>
                    <a:pt x="108552" y="33909"/>
                  </a:lnTo>
                  <a:lnTo>
                    <a:pt x="108844" y="34964"/>
                  </a:lnTo>
                  <a:lnTo>
                    <a:pt x="109114" y="36042"/>
                  </a:lnTo>
                  <a:lnTo>
                    <a:pt x="109338" y="37120"/>
                  </a:lnTo>
                  <a:lnTo>
                    <a:pt x="109540" y="38220"/>
                  </a:lnTo>
                  <a:lnTo>
                    <a:pt x="109698" y="39321"/>
                  </a:lnTo>
                  <a:lnTo>
                    <a:pt x="109810" y="40421"/>
                  </a:lnTo>
                  <a:lnTo>
                    <a:pt x="109900" y="41544"/>
                  </a:lnTo>
                  <a:lnTo>
                    <a:pt x="109945" y="42666"/>
                  </a:lnTo>
                  <a:lnTo>
                    <a:pt x="109967" y="43812"/>
                  </a:lnTo>
                  <a:lnTo>
                    <a:pt x="109967" y="43812"/>
                  </a:lnTo>
                  <a:lnTo>
                    <a:pt x="109945" y="44934"/>
                  </a:lnTo>
                  <a:lnTo>
                    <a:pt x="109900" y="46057"/>
                  </a:lnTo>
                  <a:lnTo>
                    <a:pt x="109810" y="47180"/>
                  </a:lnTo>
                  <a:lnTo>
                    <a:pt x="109698" y="48280"/>
                  </a:lnTo>
                  <a:lnTo>
                    <a:pt x="109540" y="49381"/>
                  </a:lnTo>
                  <a:lnTo>
                    <a:pt x="109338" y="50481"/>
                  </a:lnTo>
                  <a:lnTo>
                    <a:pt x="109114" y="51559"/>
                  </a:lnTo>
                  <a:lnTo>
                    <a:pt x="108844" y="52637"/>
                  </a:lnTo>
                  <a:lnTo>
                    <a:pt x="108552" y="53692"/>
                  </a:lnTo>
                  <a:lnTo>
                    <a:pt x="108238" y="54748"/>
                  </a:lnTo>
                  <a:lnTo>
                    <a:pt x="107879" y="55803"/>
                  </a:lnTo>
                  <a:lnTo>
                    <a:pt x="107497" y="56836"/>
                  </a:lnTo>
                  <a:lnTo>
                    <a:pt x="107093" y="57847"/>
                  </a:lnTo>
                  <a:lnTo>
                    <a:pt x="106644" y="58857"/>
                  </a:lnTo>
                  <a:lnTo>
                    <a:pt x="106149" y="59868"/>
                  </a:lnTo>
                  <a:lnTo>
                    <a:pt x="105655" y="60856"/>
                  </a:lnTo>
                  <a:lnTo>
                    <a:pt x="105117" y="61821"/>
                  </a:lnTo>
                  <a:lnTo>
                    <a:pt x="104555" y="62787"/>
                  </a:lnTo>
                  <a:lnTo>
                    <a:pt x="103949" y="63752"/>
                  </a:lnTo>
                  <a:lnTo>
                    <a:pt x="103343" y="64673"/>
                  </a:lnTo>
                  <a:lnTo>
                    <a:pt x="102691" y="65616"/>
                  </a:lnTo>
                  <a:lnTo>
                    <a:pt x="102018" y="66514"/>
                  </a:lnTo>
                  <a:lnTo>
                    <a:pt x="101299" y="67413"/>
                  </a:lnTo>
                  <a:lnTo>
                    <a:pt x="100580" y="68288"/>
                  </a:lnTo>
                  <a:lnTo>
                    <a:pt x="99817" y="69164"/>
                  </a:lnTo>
                  <a:lnTo>
                    <a:pt x="99053" y="70018"/>
                  </a:lnTo>
                  <a:lnTo>
                    <a:pt x="98245" y="70848"/>
                  </a:lnTo>
                  <a:lnTo>
                    <a:pt x="97414" y="71679"/>
                  </a:lnTo>
                  <a:lnTo>
                    <a:pt x="96561" y="72465"/>
                  </a:lnTo>
                  <a:lnTo>
                    <a:pt x="95685" y="73251"/>
                  </a:lnTo>
                  <a:lnTo>
                    <a:pt x="94787" y="74037"/>
                  </a:lnTo>
                  <a:lnTo>
                    <a:pt x="93866" y="74778"/>
                  </a:lnTo>
                  <a:lnTo>
                    <a:pt x="92923" y="75519"/>
                  </a:lnTo>
                  <a:lnTo>
                    <a:pt x="91957" y="76238"/>
                  </a:lnTo>
                  <a:lnTo>
                    <a:pt x="90969" y="76934"/>
                  </a:lnTo>
                  <a:lnTo>
                    <a:pt x="89959" y="77608"/>
                  </a:lnTo>
                  <a:lnTo>
                    <a:pt x="88926" y="78259"/>
                  </a:lnTo>
                  <a:lnTo>
                    <a:pt x="87893" y="78910"/>
                  </a:lnTo>
                  <a:lnTo>
                    <a:pt x="86815" y="79539"/>
                  </a:lnTo>
                  <a:lnTo>
                    <a:pt x="85737" y="80123"/>
                  </a:lnTo>
                  <a:lnTo>
                    <a:pt x="84614" y="80706"/>
                  </a:lnTo>
                  <a:lnTo>
                    <a:pt x="83492" y="81268"/>
                  </a:lnTo>
                  <a:lnTo>
                    <a:pt x="82346" y="81807"/>
                  </a:lnTo>
                  <a:lnTo>
                    <a:pt x="81201" y="82323"/>
                  </a:lnTo>
                  <a:lnTo>
                    <a:pt x="80011" y="82817"/>
                  </a:lnTo>
                  <a:lnTo>
                    <a:pt x="78821" y="83289"/>
                  </a:lnTo>
                  <a:lnTo>
                    <a:pt x="77608" y="83738"/>
                  </a:lnTo>
                  <a:lnTo>
                    <a:pt x="76396" y="84165"/>
                  </a:lnTo>
                  <a:lnTo>
                    <a:pt x="75138" y="84569"/>
                  </a:lnTo>
                  <a:lnTo>
                    <a:pt x="73903" y="84951"/>
                  </a:lnTo>
                  <a:lnTo>
                    <a:pt x="72623" y="85310"/>
                  </a:lnTo>
                  <a:lnTo>
                    <a:pt x="71343" y="85647"/>
                  </a:lnTo>
                  <a:lnTo>
                    <a:pt x="70041" y="85939"/>
                  </a:lnTo>
                  <a:lnTo>
                    <a:pt x="68738" y="86231"/>
                  </a:lnTo>
                  <a:lnTo>
                    <a:pt x="67413" y="86500"/>
                  </a:lnTo>
                  <a:lnTo>
                    <a:pt x="66066" y="86725"/>
                  </a:lnTo>
                  <a:lnTo>
                    <a:pt x="64719" y="86927"/>
                  </a:lnTo>
                  <a:lnTo>
                    <a:pt x="63371" y="87106"/>
                  </a:lnTo>
                  <a:lnTo>
                    <a:pt x="61979" y="87264"/>
                  </a:lnTo>
                  <a:lnTo>
                    <a:pt x="60609" y="87376"/>
                  </a:lnTo>
                  <a:lnTo>
                    <a:pt x="59217" y="87488"/>
                  </a:lnTo>
                  <a:lnTo>
                    <a:pt x="57825" y="87555"/>
                  </a:lnTo>
                  <a:lnTo>
                    <a:pt x="56410" y="87600"/>
                  </a:lnTo>
                  <a:lnTo>
                    <a:pt x="54995" y="87600"/>
                  </a:lnTo>
                  <a:lnTo>
                    <a:pt x="54995" y="87600"/>
                  </a:lnTo>
                  <a:lnTo>
                    <a:pt x="53558" y="87600"/>
                  </a:lnTo>
                  <a:lnTo>
                    <a:pt x="52166" y="87555"/>
                  </a:lnTo>
                  <a:lnTo>
                    <a:pt x="50751" y="87488"/>
                  </a:lnTo>
                  <a:lnTo>
                    <a:pt x="49359" y="87376"/>
                  </a:lnTo>
                  <a:lnTo>
                    <a:pt x="47989" y="87264"/>
                  </a:lnTo>
                  <a:lnTo>
                    <a:pt x="46619" y="87106"/>
                  </a:lnTo>
                  <a:lnTo>
                    <a:pt x="45249" y="86927"/>
                  </a:lnTo>
                  <a:lnTo>
                    <a:pt x="43902" y="86725"/>
                  </a:lnTo>
                  <a:lnTo>
                    <a:pt x="42577" y="86500"/>
                  </a:lnTo>
                  <a:lnTo>
                    <a:pt x="41252" y="86231"/>
                  </a:lnTo>
                  <a:lnTo>
                    <a:pt x="39927" y="85939"/>
                  </a:lnTo>
                  <a:lnTo>
                    <a:pt x="38647" y="85647"/>
                  </a:lnTo>
                  <a:lnTo>
                    <a:pt x="37345" y="85310"/>
                  </a:lnTo>
                  <a:lnTo>
                    <a:pt x="36087" y="84951"/>
                  </a:lnTo>
                  <a:lnTo>
                    <a:pt x="34830" y="84569"/>
                  </a:lnTo>
                  <a:lnTo>
                    <a:pt x="33595" y="84165"/>
                  </a:lnTo>
                  <a:lnTo>
                    <a:pt x="32360" y="83738"/>
                  </a:lnTo>
                  <a:lnTo>
                    <a:pt x="31147" y="83289"/>
                  </a:lnTo>
                  <a:lnTo>
                    <a:pt x="29957" y="82817"/>
                  </a:lnTo>
                  <a:lnTo>
                    <a:pt x="28789" y="82323"/>
                  </a:lnTo>
                  <a:lnTo>
                    <a:pt x="27622" y="81807"/>
                  </a:lnTo>
                  <a:lnTo>
                    <a:pt x="26476" y="81268"/>
                  </a:lnTo>
                  <a:lnTo>
                    <a:pt x="25354" y="80706"/>
                  </a:lnTo>
                  <a:lnTo>
                    <a:pt x="24253" y="80123"/>
                  </a:lnTo>
                  <a:lnTo>
                    <a:pt x="23153" y="79539"/>
                  </a:lnTo>
                  <a:lnTo>
                    <a:pt x="22097" y="78910"/>
                  </a:lnTo>
                  <a:lnTo>
                    <a:pt x="21042" y="78259"/>
                  </a:lnTo>
                  <a:lnTo>
                    <a:pt x="20009" y="77608"/>
                  </a:lnTo>
                  <a:lnTo>
                    <a:pt x="18999" y="76934"/>
                  </a:lnTo>
                  <a:lnTo>
                    <a:pt x="18010" y="76238"/>
                  </a:lnTo>
                  <a:lnTo>
                    <a:pt x="17045" y="75519"/>
                  </a:lnTo>
                  <a:lnTo>
                    <a:pt x="16102" y="74778"/>
                  </a:lnTo>
                  <a:lnTo>
                    <a:pt x="15181" y="74037"/>
                  </a:lnTo>
                  <a:lnTo>
                    <a:pt x="14283" y="73251"/>
                  </a:lnTo>
                  <a:lnTo>
                    <a:pt x="13407" y="72465"/>
                  </a:lnTo>
                  <a:lnTo>
                    <a:pt x="12554" y="71679"/>
                  </a:lnTo>
                  <a:lnTo>
                    <a:pt x="11723" y="70848"/>
                  </a:lnTo>
                  <a:lnTo>
                    <a:pt x="10937" y="70018"/>
                  </a:lnTo>
                  <a:lnTo>
                    <a:pt x="10151" y="69164"/>
                  </a:lnTo>
                  <a:lnTo>
                    <a:pt x="9387" y="68288"/>
                  </a:lnTo>
                  <a:lnTo>
                    <a:pt x="8669" y="67413"/>
                  </a:lnTo>
                  <a:lnTo>
                    <a:pt x="7973" y="66514"/>
                  </a:lnTo>
                  <a:lnTo>
                    <a:pt x="7277" y="65616"/>
                  </a:lnTo>
                  <a:lnTo>
                    <a:pt x="6648" y="64673"/>
                  </a:lnTo>
                  <a:lnTo>
                    <a:pt x="6019" y="63752"/>
                  </a:lnTo>
                  <a:lnTo>
                    <a:pt x="5435" y="62787"/>
                  </a:lnTo>
                  <a:lnTo>
                    <a:pt x="4851" y="61821"/>
                  </a:lnTo>
                  <a:lnTo>
                    <a:pt x="4335" y="60856"/>
                  </a:lnTo>
                  <a:lnTo>
                    <a:pt x="3818" y="59868"/>
                  </a:lnTo>
                  <a:lnTo>
                    <a:pt x="3347" y="58857"/>
                  </a:lnTo>
                  <a:lnTo>
                    <a:pt x="2898" y="57847"/>
                  </a:lnTo>
                  <a:lnTo>
                    <a:pt x="2471" y="56836"/>
                  </a:lnTo>
                  <a:lnTo>
                    <a:pt x="2089" y="55803"/>
                  </a:lnTo>
                  <a:lnTo>
                    <a:pt x="1730" y="54748"/>
                  </a:lnTo>
                  <a:lnTo>
                    <a:pt x="1416" y="53692"/>
                  </a:lnTo>
                  <a:lnTo>
                    <a:pt x="1124" y="52637"/>
                  </a:lnTo>
                  <a:lnTo>
                    <a:pt x="854" y="51559"/>
                  </a:lnTo>
                  <a:lnTo>
                    <a:pt x="630" y="50481"/>
                  </a:lnTo>
                  <a:lnTo>
                    <a:pt x="450" y="49381"/>
                  </a:lnTo>
                  <a:lnTo>
                    <a:pt x="293" y="48280"/>
                  </a:lnTo>
                  <a:lnTo>
                    <a:pt x="158" y="47180"/>
                  </a:lnTo>
                  <a:lnTo>
                    <a:pt x="68" y="46057"/>
                  </a:lnTo>
                  <a:lnTo>
                    <a:pt x="23" y="44934"/>
                  </a:lnTo>
                  <a:lnTo>
                    <a:pt x="1" y="43812"/>
                  </a:lnTo>
                  <a:lnTo>
                    <a:pt x="1" y="43812"/>
                  </a:lnTo>
                  <a:lnTo>
                    <a:pt x="23" y="42666"/>
                  </a:lnTo>
                  <a:lnTo>
                    <a:pt x="68" y="41544"/>
                  </a:lnTo>
                  <a:lnTo>
                    <a:pt x="158" y="40421"/>
                  </a:lnTo>
                  <a:lnTo>
                    <a:pt x="293" y="39321"/>
                  </a:lnTo>
                  <a:lnTo>
                    <a:pt x="450" y="38220"/>
                  </a:lnTo>
                  <a:lnTo>
                    <a:pt x="630" y="37120"/>
                  </a:lnTo>
                  <a:lnTo>
                    <a:pt x="854" y="36042"/>
                  </a:lnTo>
                  <a:lnTo>
                    <a:pt x="1124" y="34964"/>
                  </a:lnTo>
                  <a:lnTo>
                    <a:pt x="1416" y="33909"/>
                  </a:lnTo>
                  <a:lnTo>
                    <a:pt x="1730" y="32853"/>
                  </a:lnTo>
                  <a:lnTo>
                    <a:pt x="2089" y="31798"/>
                  </a:lnTo>
                  <a:lnTo>
                    <a:pt x="2471" y="30765"/>
                  </a:lnTo>
                  <a:lnTo>
                    <a:pt x="2898" y="29754"/>
                  </a:lnTo>
                  <a:lnTo>
                    <a:pt x="3347" y="28744"/>
                  </a:lnTo>
                  <a:lnTo>
                    <a:pt x="3818" y="27733"/>
                  </a:lnTo>
                  <a:lnTo>
                    <a:pt x="4335" y="26745"/>
                  </a:lnTo>
                  <a:lnTo>
                    <a:pt x="4851" y="25780"/>
                  </a:lnTo>
                  <a:lnTo>
                    <a:pt x="5435" y="24814"/>
                  </a:lnTo>
                  <a:lnTo>
                    <a:pt x="6019" y="23849"/>
                  </a:lnTo>
                  <a:lnTo>
                    <a:pt x="6648" y="22928"/>
                  </a:lnTo>
                  <a:lnTo>
                    <a:pt x="7277" y="21985"/>
                  </a:lnTo>
                  <a:lnTo>
                    <a:pt x="7973" y="21086"/>
                  </a:lnTo>
                  <a:lnTo>
                    <a:pt x="8669" y="20188"/>
                  </a:lnTo>
                  <a:lnTo>
                    <a:pt x="9387" y="19312"/>
                  </a:lnTo>
                  <a:lnTo>
                    <a:pt x="10151" y="18437"/>
                  </a:lnTo>
                  <a:lnTo>
                    <a:pt x="10937" y="17583"/>
                  </a:lnTo>
                  <a:lnTo>
                    <a:pt x="11723" y="16753"/>
                  </a:lnTo>
                  <a:lnTo>
                    <a:pt x="12554" y="15922"/>
                  </a:lnTo>
                  <a:lnTo>
                    <a:pt x="13407" y="15136"/>
                  </a:lnTo>
                  <a:lnTo>
                    <a:pt x="14283" y="14350"/>
                  </a:lnTo>
                  <a:lnTo>
                    <a:pt x="15181" y="13564"/>
                  </a:lnTo>
                  <a:lnTo>
                    <a:pt x="16102" y="12823"/>
                  </a:lnTo>
                  <a:lnTo>
                    <a:pt x="17045" y="12082"/>
                  </a:lnTo>
                  <a:lnTo>
                    <a:pt x="18010" y="11363"/>
                  </a:lnTo>
                  <a:lnTo>
                    <a:pt x="18999" y="10667"/>
                  </a:lnTo>
                  <a:lnTo>
                    <a:pt x="20009" y="9993"/>
                  </a:lnTo>
                  <a:lnTo>
                    <a:pt x="21042" y="9342"/>
                  </a:lnTo>
                  <a:lnTo>
                    <a:pt x="22097" y="8691"/>
                  </a:lnTo>
                  <a:lnTo>
                    <a:pt x="23153" y="8062"/>
                  </a:lnTo>
                  <a:lnTo>
                    <a:pt x="24253" y="7478"/>
                  </a:lnTo>
                  <a:lnTo>
                    <a:pt x="25354" y="6894"/>
                  </a:lnTo>
                  <a:lnTo>
                    <a:pt x="26476" y="6333"/>
                  </a:lnTo>
                  <a:lnTo>
                    <a:pt x="27622" y="5794"/>
                  </a:lnTo>
                  <a:lnTo>
                    <a:pt x="28789" y="5278"/>
                  </a:lnTo>
                  <a:lnTo>
                    <a:pt x="29957" y="4784"/>
                  </a:lnTo>
                  <a:lnTo>
                    <a:pt x="31147" y="4312"/>
                  </a:lnTo>
                  <a:lnTo>
                    <a:pt x="32360" y="3863"/>
                  </a:lnTo>
                  <a:lnTo>
                    <a:pt x="33595" y="3436"/>
                  </a:lnTo>
                  <a:lnTo>
                    <a:pt x="34830" y="3032"/>
                  </a:lnTo>
                  <a:lnTo>
                    <a:pt x="36087" y="2650"/>
                  </a:lnTo>
                  <a:lnTo>
                    <a:pt x="37345" y="2291"/>
                  </a:lnTo>
                  <a:lnTo>
                    <a:pt x="38647" y="1954"/>
                  </a:lnTo>
                  <a:lnTo>
                    <a:pt x="39927" y="1662"/>
                  </a:lnTo>
                  <a:lnTo>
                    <a:pt x="41252" y="1370"/>
                  </a:lnTo>
                  <a:lnTo>
                    <a:pt x="42577" y="1101"/>
                  </a:lnTo>
                  <a:lnTo>
                    <a:pt x="43902" y="876"/>
                  </a:lnTo>
                  <a:lnTo>
                    <a:pt x="45249" y="674"/>
                  </a:lnTo>
                  <a:lnTo>
                    <a:pt x="46619" y="495"/>
                  </a:lnTo>
                  <a:lnTo>
                    <a:pt x="47989" y="337"/>
                  </a:lnTo>
                  <a:lnTo>
                    <a:pt x="49359" y="225"/>
                  </a:lnTo>
                  <a:lnTo>
                    <a:pt x="50751" y="113"/>
                  </a:lnTo>
                  <a:lnTo>
                    <a:pt x="52166" y="45"/>
                  </a:lnTo>
                  <a:lnTo>
                    <a:pt x="53558" y="1"/>
                  </a:lnTo>
                  <a:lnTo>
                    <a:pt x="549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213;p62"/>
            <p:cNvSpPr/>
            <p:nvPr/>
          </p:nvSpPr>
          <p:spPr>
            <a:xfrm>
              <a:off x="-1304307" y="-697781"/>
              <a:ext cx="350589" cy="144984"/>
            </a:xfrm>
            <a:custGeom>
              <a:avLst/>
              <a:gdLst/>
              <a:ahLst/>
              <a:cxnLst/>
              <a:rect l="l" t="t" r="r" b="b"/>
              <a:pathLst>
                <a:path w="27262" h="11274" extrusionOk="0">
                  <a:moveTo>
                    <a:pt x="1" y="0"/>
                  </a:moveTo>
                  <a:lnTo>
                    <a:pt x="966" y="158"/>
                  </a:lnTo>
                  <a:lnTo>
                    <a:pt x="1954" y="337"/>
                  </a:lnTo>
                  <a:lnTo>
                    <a:pt x="989" y="158"/>
                  </a:lnTo>
                  <a:lnTo>
                    <a:pt x="1" y="0"/>
                  </a:lnTo>
                  <a:close/>
                  <a:moveTo>
                    <a:pt x="5772" y="1168"/>
                  </a:moveTo>
                  <a:lnTo>
                    <a:pt x="6692" y="1393"/>
                  </a:lnTo>
                  <a:lnTo>
                    <a:pt x="7636" y="1662"/>
                  </a:lnTo>
                  <a:lnTo>
                    <a:pt x="6715" y="1393"/>
                  </a:lnTo>
                  <a:lnTo>
                    <a:pt x="5772" y="1168"/>
                  </a:lnTo>
                  <a:close/>
                  <a:moveTo>
                    <a:pt x="13923" y="3795"/>
                  </a:moveTo>
                  <a:lnTo>
                    <a:pt x="14777" y="4155"/>
                  </a:lnTo>
                  <a:lnTo>
                    <a:pt x="15630" y="4514"/>
                  </a:lnTo>
                  <a:lnTo>
                    <a:pt x="14777" y="4132"/>
                  </a:lnTo>
                  <a:lnTo>
                    <a:pt x="13923" y="3795"/>
                  </a:lnTo>
                  <a:close/>
                  <a:moveTo>
                    <a:pt x="15630" y="4514"/>
                  </a:moveTo>
                  <a:lnTo>
                    <a:pt x="16483" y="4896"/>
                  </a:lnTo>
                  <a:lnTo>
                    <a:pt x="17314" y="5278"/>
                  </a:lnTo>
                  <a:lnTo>
                    <a:pt x="16483" y="4873"/>
                  </a:lnTo>
                  <a:lnTo>
                    <a:pt x="15630" y="4514"/>
                  </a:lnTo>
                  <a:close/>
                  <a:moveTo>
                    <a:pt x="26341" y="10622"/>
                  </a:moveTo>
                  <a:lnTo>
                    <a:pt x="27262" y="11273"/>
                  </a:lnTo>
                  <a:lnTo>
                    <a:pt x="27262" y="11273"/>
                  </a:lnTo>
                  <a:lnTo>
                    <a:pt x="26364" y="106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214;p62"/>
            <p:cNvSpPr/>
            <p:nvPr/>
          </p:nvSpPr>
          <p:spPr>
            <a:xfrm>
              <a:off x="-965562" y="-561195"/>
              <a:ext cx="44766" cy="35545"/>
            </a:xfrm>
            <a:custGeom>
              <a:avLst/>
              <a:gdLst/>
              <a:ahLst/>
              <a:cxnLst/>
              <a:rect l="l" t="t" r="r" b="b"/>
              <a:pathLst>
                <a:path w="3481" h="276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921" y="652"/>
                  </a:lnTo>
                  <a:lnTo>
                    <a:pt x="1797" y="1348"/>
                  </a:lnTo>
                  <a:lnTo>
                    <a:pt x="2650" y="2044"/>
                  </a:lnTo>
                  <a:lnTo>
                    <a:pt x="3481" y="2763"/>
                  </a:lnTo>
                  <a:lnTo>
                    <a:pt x="3481" y="2763"/>
                  </a:lnTo>
                  <a:lnTo>
                    <a:pt x="3481" y="2763"/>
                  </a:lnTo>
                  <a:lnTo>
                    <a:pt x="3481" y="2763"/>
                  </a:lnTo>
                  <a:lnTo>
                    <a:pt x="2650" y="2044"/>
                  </a:lnTo>
                  <a:lnTo>
                    <a:pt x="1797" y="1348"/>
                  </a:lnTo>
                  <a:lnTo>
                    <a:pt x="921" y="65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215;p62"/>
            <p:cNvSpPr/>
            <p:nvPr/>
          </p:nvSpPr>
          <p:spPr>
            <a:xfrm>
              <a:off x="-1460530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216;p62"/>
            <p:cNvSpPr/>
            <p:nvPr/>
          </p:nvSpPr>
          <p:spPr>
            <a:xfrm>
              <a:off x="-1459386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217;p62"/>
            <p:cNvSpPr/>
            <p:nvPr/>
          </p:nvSpPr>
          <p:spPr>
            <a:xfrm>
              <a:off x="-1459090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218;p62"/>
            <p:cNvSpPr/>
            <p:nvPr/>
          </p:nvSpPr>
          <p:spPr>
            <a:xfrm>
              <a:off x="-1458511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219;p62"/>
            <p:cNvSpPr/>
            <p:nvPr/>
          </p:nvSpPr>
          <p:spPr>
            <a:xfrm>
              <a:off x="-1457933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220;p62"/>
            <p:cNvSpPr/>
            <p:nvPr/>
          </p:nvSpPr>
          <p:spPr>
            <a:xfrm>
              <a:off x="-1457354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221;p62"/>
            <p:cNvSpPr/>
            <p:nvPr/>
          </p:nvSpPr>
          <p:spPr>
            <a:xfrm>
              <a:off x="-1456788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222;p62"/>
            <p:cNvSpPr/>
            <p:nvPr/>
          </p:nvSpPr>
          <p:spPr>
            <a:xfrm>
              <a:off x="-1456209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223;p62"/>
            <p:cNvSpPr/>
            <p:nvPr/>
          </p:nvSpPr>
          <p:spPr>
            <a:xfrm>
              <a:off x="-1455631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224;p62"/>
            <p:cNvSpPr/>
            <p:nvPr/>
          </p:nvSpPr>
          <p:spPr>
            <a:xfrm>
              <a:off x="-1455052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225;p62"/>
            <p:cNvSpPr/>
            <p:nvPr/>
          </p:nvSpPr>
          <p:spPr>
            <a:xfrm>
              <a:off x="-1454473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226;p62"/>
            <p:cNvSpPr/>
            <p:nvPr/>
          </p:nvSpPr>
          <p:spPr>
            <a:xfrm>
              <a:off x="-1453895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227;p62"/>
            <p:cNvSpPr/>
            <p:nvPr/>
          </p:nvSpPr>
          <p:spPr>
            <a:xfrm>
              <a:off x="-1453316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228;p62"/>
            <p:cNvSpPr/>
            <p:nvPr/>
          </p:nvSpPr>
          <p:spPr>
            <a:xfrm>
              <a:off x="-1452737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229;p62"/>
            <p:cNvSpPr/>
            <p:nvPr/>
          </p:nvSpPr>
          <p:spPr>
            <a:xfrm>
              <a:off x="-1452158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230;p62"/>
            <p:cNvSpPr/>
            <p:nvPr/>
          </p:nvSpPr>
          <p:spPr>
            <a:xfrm>
              <a:off x="-1451876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231;p62"/>
            <p:cNvSpPr/>
            <p:nvPr/>
          </p:nvSpPr>
          <p:spPr>
            <a:xfrm>
              <a:off x="-1451297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232;p62"/>
            <p:cNvSpPr/>
            <p:nvPr/>
          </p:nvSpPr>
          <p:spPr>
            <a:xfrm>
              <a:off x="-1450718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233;p62"/>
            <p:cNvSpPr/>
            <p:nvPr/>
          </p:nvSpPr>
          <p:spPr>
            <a:xfrm>
              <a:off x="-1434257" y="-708468"/>
              <a:ext cx="384090" cy="94444"/>
            </a:xfrm>
            <a:custGeom>
              <a:avLst/>
              <a:gdLst/>
              <a:ahLst/>
              <a:cxnLst/>
              <a:rect l="l" t="t" r="r" b="b"/>
              <a:pathLst>
                <a:path w="29867" h="734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33" y="1"/>
                  </a:lnTo>
                  <a:lnTo>
                    <a:pt x="2066" y="45"/>
                  </a:lnTo>
                  <a:lnTo>
                    <a:pt x="3099" y="90"/>
                  </a:lnTo>
                  <a:lnTo>
                    <a:pt x="4110" y="158"/>
                  </a:lnTo>
                  <a:lnTo>
                    <a:pt x="5120" y="225"/>
                  </a:lnTo>
                  <a:lnTo>
                    <a:pt x="6131" y="315"/>
                  </a:lnTo>
                  <a:lnTo>
                    <a:pt x="7141" y="427"/>
                  </a:lnTo>
                  <a:lnTo>
                    <a:pt x="8129" y="539"/>
                  </a:lnTo>
                  <a:lnTo>
                    <a:pt x="9118" y="674"/>
                  </a:lnTo>
                  <a:lnTo>
                    <a:pt x="10106" y="831"/>
                  </a:lnTo>
                  <a:lnTo>
                    <a:pt x="11071" y="989"/>
                  </a:lnTo>
                  <a:lnTo>
                    <a:pt x="12059" y="1168"/>
                  </a:lnTo>
                  <a:lnTo>
                    <a:pt x="13025" y="1348"/>
                  </a:lnTo>
                  <a:lnTo>
                    <a:pt x="13968" y="1550"/>
                  </a:lnTo>
                  <a:lnTo>
                    <a:pt x="14934" y="1775"/>
                  </a:lnTo>
                  <a:lnTo>
                    <a:pt x="15877" y="1999"/>
                  </a:lnTo>
                  <a:lnTo>
                    <a:pt x="16797" y="2224"/>
                  </a:lnTo>
                  <a:lnTo>
                    <a:pt x="17741" y="2493"/>
                  </a:lnTo>
                  <a:lnTo>
                    <a:pt x="18661" y="2763"/>
                  </a:lnTo>
                  <a:lnTo>
                    <a:pt x="19582" y="3032"/>
                  </a:lnTo>
                  <a:lnTo>
                    <a:pt x="20480" y="3324"/>
                  </a:lnTo>
                  <a:lnTo>
                    <a:pt x="21378" y="3638"/>
                  </a:lnTo>
                  <a:lnTo>
                    <a:pt x="22277" y="3953"/>
                  </a:lnTo>
                  <a:lnTo>
                    <a:pt x="23152" y="4290"/>
                  </a:lnTo>
                  <a:lnTo>
                    <a:pt x="24028" y="4626"/>
                  </a:lnTo>
                  <a:lnTo>
                    <a:pt x="24882" y="4986"/>
                  </a:lnTo>
                  <a:lnTo>
                    <a:pt x="25735" y="5345"/>
                  </a:lnTo>
                  <a:lnTo>
                    <a:pt x="26588" y="5727"/>
                  </a:lnTo>
                  <a:lnTo>
                    <a:pt x="27419" y="6109"/>
                  </a:lnTo>
                  <a:lnTo>
                    <a:pt x="28250" y="6513"/>
                  </a:lnTo>
                  <a:lnTo>
                    <a:pt x="29058" y="6917"/>
                  </a:lnTo>
                  <a:lnTo>
                    <a:pt x="29867" y="7344"/>
                  </a:lnTo>
                  <a:lnTo>
                    <a:pt x="29867" y="7344"/>
                  </a:lnTo>
                  <a:lnTo>
                    <a:pt x="29867" y="7344"/>
                  </a:lnTo>
                  <a:lnTo>
                    <a:pt x="29867" y="7344"/>
                  </a:lnTo>
                  <a:lnTo>
                    <a:pt x="29058" y="6917"/>
                  </a:lnTo>
                  <a:lnTo>
                    <a:pt x="28250" y="6513"/>
                  </a:lnTo>
                  <a:lnTo>
                    <a:pt x="27419" y="6109"/>
                  </a:lnTo>
                  <a:lnTo>
                    <a:pt x="26588" y="5704"/>
                  </a:lnTo>
                  <a:lnTo>
                    <a:pt x="25735" y="5345"/>
                  </a:lnTo>
                  <a:lnTo>
                    <a:pt x="24882" y="4963"/>
                  </a:lnTo>
                  <a:lnTo>
                    <a:pt x="24028" y="4626"/>
                  </a:lnTo>
                  <a:lnTo>
                    <a:pt x="23152" y="4290"/>
                  </a:lnTo>
                  <a:lnTo>
                    <a:pt x="22277" y="3953"/>
                  </a:lnTo>
                  <a:lnTo>
                    <a:pt x="21378" y="3638"/>
                  </a:lnTo>
                  <a:lnTo>
                    <a:pt x="20480" y="3324"/>
                  </a:lnTo>
                  <a:lnTo>
                    <a:pt x="19582" y="3032"/>
                  </a:lnTo>
                  <a:lnTo>
                    <a:pt x="18661" y="2763"/>
                  </a:lnTo>
                  <a:lnTo>
                    <a:pt x="17741" y="2493"/>
                  </a:lnTo>
                  <a:lnTo>
                    <a:pt x="16820" y="2224"/>
                  </a:lnTo>
                  <a:lnTo>
                    <a:pt x="15877" y="1999"/>
                  </a:lnTo>
                  <a:lnTo>
                    <a:pt x="14934" y="1775"/>
                  </a:lnTo>
                  <a:lnTo>
                    <a:pt x="13968" y="1550"/>
                  </a:lnTo>
                  <a:lnTo>
                    <a:pt x="13025" y="1348"/>
                  </a:lnTo>
                  <a:lnTo>
                    <a:pt x="12059" y="1168"/>
                  </a:lnTo>
                  <a:lnTo>
                    <a:pt x="11094" y="989"/>
                  </a:lnTo>
                  <a:lnTo>
                    <a:pt x="10106" y="831"/>
                  </a:lnTo>
                  <a:lnTo>
                    <a:pt x="9118" y="674"/>
                  </a:lnTo>
                  <a:lnTo>
                    <a:pt x="8129" y="539"/>
                  </a:lnTo>
                  <a:lnTo>
                    <a:pt x="7141" y="427"/>
                  </a:lnTo>
                  <a:lnTo>
                    <a:pt x="6131" y="315"/>
                  </a:lnTo>
                  <a:lnTo>
                    <a:pt x="5120" y="225"/>
                  </a:lnTo>
                  <a:lnTo>
                    <a:pt x="4110" y="158"/>
                  </a:lnTo>
                  <a:lnTo>
                    <a:pt x="3099" y="90"/>
                  </a:lnTo>
                  <a:lnTo>
                    <a:pt x="2066" y="45"/>
                  </a:lnTo>
                  <a:lnTo>
                    <a:pt x="103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234;p62"/>
            <p:cNvSpPr/>
            <p:nvPr/>
          </p:nvSpPr>
          <p:spPr>
            <a:xfrm>
              <a:off x="-1450139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235;p62"/>
            <p:cNvSpPr/>
            <p:nvPr/>
          </p:nvSpPr>
          <p:spPr>
            <a:xfrm>
              <a:off x="-1434836" y="-708468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236;p62"/>
            <p:cNvSpPr/>
            <p:nvPr/>
          </p:nvSpPr>
          <p:spPr>
            <a:xfrm>
              <a:off x="-1449561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237;p62"/>
            <p:cNvSpPr/>
            <p:nvPr/>
          </p:nvSpPr>
          <p:spPr>
            <a:xfrm>
              <a:off x="-1435415" y="-708468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238;p62"/>
            <p:cNvSpPr/>
            <p:nvPr/>
          </p:nvSpPr>
          <p:spPr>
            <a:xfrm>
              <a:off x="-1448982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239;p62"/>
            <p:cNvSpPr/>
            <p:nvPr/>
          </p:nvSpPr>
          <p:spPr>
            <a:xfrm>
              <a:off x="-1435698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240;p62"/>
            <p:cNvSpPr/>
            <p:nvPr/>
          </p:nvSpPr>
          <p:spPr>
            <a:xfrm>
              <a:off x="-1448403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241;p62"/>
            <p:cNvSpPr/>
            <p:nvPr/>
          </p:nvSpPr>
          <p:spPr>
            <a:xfrm>
              <a:off x="-1447825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242;p62"/>
            <p:cNvSpPr/>
            <p:nvPr/>
          </p:nvSpPr>
          <p:spPr>
            <a:xfrm>
              <a:off x="-1447259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243;p62"/>
            <p:cNvSpPr/>
            <p:nvPr/>
          </p:nvSpPr>
          <p:spPr>
            <a:xfrm>
              <a:off x="-1437717" y="-708468"/>
              <a:ext cx="1736" cy="13"/>
            </a:xfrm>
            <a:custGeom>
              <a:avLst/>
              <a:gdLst/>
              <a:ahLst/>
              <a:cxnLst/>
              <a:rect l="l" t="t" r="r" b="b"/>
              <a:pathLst>
                <a:path w="135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" y="1"/>
                  </a:lnTo>
                  <a:lnTo>
                    <a:pt x="13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244;p62"/>
            <p:cNvSpPr/>
            <p:nvPr/>
          </p:nvSpPr>
          <p:spPr>
            <a:xfrm>
              <a:off x="-1446680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245;p62"/>
            <p:cNvSpPr/>
            <p:nvPr/>
          </p:nvSpPr>
          <p:spPr>
            <a:xfrm>
              <a:off x="-1438012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246;p62"/>
            <p:cNvSpPr/>
            <p:nvPr/>
          </p:nvSpPr>
          <p:spPr>
            <a:xfrm>
              <a:off x="-1446101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47;p62"/>
            <p:cNvSpPr/>
            <p:nvPr/>
          </p:nvSpPr>
          <p:spPr>
            <a:xfrm>
              <a:off x="-1438591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248;p62"/>
            <p:cNvSpPr/>
            <p:nvPr/>
          </p:nvSpPr>
          <p:spPr>
            <a:xfrm>
              <a:off x="-1445523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249;p62"/>
            <p:cNvSpPr/>
            <p:nvPr/>
          </p:nvSpPr>
          <p:spPr>
            <a:xfrm>
              <a:off x="-1439170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250;p62"/>
            <p:cNvSpPr/>
            <p:nvPr/>
          </p:nvSpPr>
          <p:spPr>
            <a:xfrm>
              <a:off x="-1444944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251;p62"/>
            <p:cNvSpPr/>
            <p:nvPr/>
          </p:nvSpPr>
          <p:spPr>
            <a:xfrm>
              <a:off x="-1439749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252;p62"/>
            <p:cNvSpPr/>
            <p:nvPr/>
          </p:nvSpPr>
          <p:spPr>
            <a:xfrm>
              <a:off x="-1444365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253;p62"/>
            <p:cNvSpPr/>
            <p:nvPr/>
          </p:nvSpPr>
          <p:spPr>
            <a:xfrm>
              <a:off x="-1440327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254;p62"/>
            <p:cNvSpPr/>
            <p:nvPr/>
          </p:nvSpPr>
          <p:spPr>
            <a:xfrm>
              <a:off x="-1443787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255;p62"/>
            <p:cNvSpPr/>
            <p:nvPr/>
          </p:nvSpPr>
          <p:spPr>
            <a:xfrm>
              <a:off x="-1440893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256;p62"/>
            <p:cNvSpPr/>
            <p:nvPr/>
          </p:nvSpPr>
          <p:spPr>
            <a:xfrm>
              <a:off x="-1443208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257;p62"/>
            <p:cNvSpPr/>
            <p:nvPr/>
          </p:nvSpPr>
          <p:spPr>
            <a:xfrm>
              <a:off x="-1441472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258;p62"/>
            <p:cNvSpPr/>
            <p:nvPr/>
          </p:nvSpPr>
          <p:spPr>
            <a:xfrm>
              <a:off x="-1442629" y="-708468"/>
              <a:ext cx="1170" cy="13"/>
            </a:xfrm>
            <a:custGeom>
              <a:avLst/>
              <a:gdLst/>
              <a:ahLst/>
              <a:cxnLst/>
              <a:rect l="l" t="t" r="r" b="b"/>
              <a:pathLst>
                <a:path w="91" h="1" fill="none" extrusionOk="0">
                  <a:moveTo>
                    <a:pt x="45" y="1"/>
                  </a:moveTo>
                  <a:lnTo>
                    <a:pt x="4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259;p62"/>
            <p:cNvSpPr/>
            <p:nvPr/>
          </p:nvSpPr>
          <p:spPr>
            <a:xfrm>
              <a:off x="-2149286" y="-708468"/>
              <a:ext cx="1206834" cy="1046264"/>
            </a:xfrm>
            <a:custGeom>
              <a:avLst/>
              <a:gdLst/>
              <a:ahLst/>
              <a:cxnLst/>
              <a:rect l="l" t="t" r="r" b="b"/>
              <a:pathLst>
                <a:path w="93844" h="81358" extrusionOk="0">
                  <a:moveTo>
                    <a:pt x="54501" y="719"/>
                  </a:moveTo>
                  <a:lnTo>
                    <a:pt x="55849" y="742"/>
                  </a:lnTo>
                  <a:lnTo>
                    <a:pt x="57173" y="764"/>
                  </a:lnTo>
                  <a:lnTo>
                    <a:pt x="58453" y="831"/>
                  </a:lnTo>
                  <a:lnTo>
                    <a:pt x="59688" y="921"/>
                  </a:lnTo>
                  <a:lnTo>
                    <a:pt x="60901" y="1011"/>
                  </a:lnTo>
                  <a:lnTo>
                    <a:pt x="62069" y="1146"/>
                  </a:lnTo>
                  <a:lnTo>
                    <a:pt x="63214" y="1281"/>
                  </a:lnTo>
                  <a:lnTo>
                    <a:pt x="64314" y="1438"/>
                  </a:lnTo>
                  <a:lnTo>
                    <a:pt x="65392" y="1595"/>
                  </a:lnTo>
                  <a:lnTo>
                    <a:pt x="66425" y="1775"/>
                  </a:lnTo>
                  <a:lnTo>
                    <a:pt x="67413" y="1977"/>
                  </a:lnTo>
                  <a:lnTo>
                    <a:pt x="68356" y="2156"/>
                  </a:lnTo>
                  <a:lnTo>
                    <a:pt x="69255" y="2358"/>
                  </a:lnTo>
                  <a:lnTo>
                    <a:pt x="70130" y="2583"/>
                  </a:lnTo>
                  <a:lnTo>
                    <a:pt x="71747" y="3010"/>
                  </a:lnTo>
                  <a:lnTo>
                    <a:pt x="73184" y="3414"/>
                  </a:lnTo>
                  <a:lnTo>
                    <a:pt x="74464" y="3840"/>
                  </a:lnTo>
                  <a:lnTo>
                    <a:pt x="75542" y="4222"/>
                  </a:lnTo>
                  <a:lnTo>
                    <a:pt x="76440" y="4559"/>
                  </a:lnTo>
                  <a:lnTo>
                    <a:pt x="77159" y="4851"/>
                  </a:lnTo>
                  <a:lnTo>
                    <a:pt x="77676" y="5076"/>
                  </a:lnTo>
                  <a:lnTo>
                    <a:pt x="78080" y="5278"/>
                  </a:lnTo>
                  <a:lnTo>
                    <a:pt x="74666" y="5996"/>
                  </a:lnTo>
                  <a:lnTo>
                    <a:pt x="74644" y="6019"/>
                  </a:lnTo>
                  <a:lnTo>
                    <a:pt x="74666" y="6019"/>
                  </a:lnTo>
                  <a:lnTo>
                    <a:pt x="70939" y="6827"/>
                  </a:lnTo>
                  <a:lnTo>
                    <a:pt x="69614" y="6333"/>
                  </a:lnTo>
                  <a:lnTo>
                    <a:pt x="68267" y="5884"/>
                  </a:lnTo>
                  <a:lnTo>
                    <a:pt x="66942" y="5480"/>
                  </a:lnTo>
                  <a:lnTo>
                    <a:pt x="65594" y="5120"/>
                  </a:lnTo>
                  <a:lnTo>
                    <a:pt x="64225" y="4806"/>
                  </a:lnTo>
                  <a:lnTo>
                    <a:pt x="62877" y="4514"/>
                  </a:lnTo>
                  <a:lnTo>
                    <a:pt x="61507" y="4245"/>
                  </a:lnTo>
                  <a:lnTo>
                    <a:pt x="60160" y="4043"/>
                  </a:lnTo>
                  <a:lnTo>
                    <a:pt x="58813" y="3840"/>
                  </a:lnTo>
                  <a:lnTo>
                    <a:pt x="57465" y="3683"/>
                  </a:lnTo>
                  <a:lnTo>
                    <a:pt x="56118" y="3571"/>
                  </a:lnTo>
                  <a:lnTo>
                    <a:pt x="54793" y="3459"/>
                  </a:lnTo>
                  <a:lnTo>
                    <a:pt x="53491" y="3391"/>
                  </a:lnTo>
                  <a:lnTo>
                    <a:pt x="52211" y="3324"/>
                  </a:lnTo>
                  <a:lnTo>
                    <a:pt x="50931" y="3302"/>
                  </a:lnTo>
                  <a:lnTo>
                    <a:pt x="47854" y="3302"/>
                  </a:lnTo>
                  <a:lnTo>
                    <a:pt x="46103" y="3369"/>
                  </a:lnTo>
                  <a:lnTo>
                    <a:pt x="44419" y="3459"/>
                  </a:lnTo>
                  <a:lnTo>
                    <a:pt x="42802" y="3571"/>
                  </a:lnTo>
                  <a:lnTo>
                    <a:pt x="41275" y="3706"/>
                  </a:lnTo>
                  <a:lnTo>
                    <a:pt x="39838" y="3863"/>
                  </a:lnTo>
                  <a:lnTo>
                    <a:pt x="38513" y="4020"/>
                  </a:lnTo>
                  <a:lnTo>
                    <a:pt x="37300" y="4177"/>
                  </a:lnTo>
                  <a:lnTo>
                    <a:pt x="37031" y="4222"/>
                  </a:lnTo>
                  <a:lnTo>
                    <a:pt x="36896" y="4245"/>
                  </a:lnTo>
                  <a:lnTo>
                    <a:pt x="36873" y="4245"/>
                  </a:lnTo>
                  <a:lnTo>
                    <a:pt x="36784" y="4267"/>
                  </a:lnTo>
                  <a:lnTo>
                    <a:pt x="36761" y="4267"/>
                  </a:lnTo>
                  <a:lnTo>
                    <a:pt x="36581" y="4290"/>
                  </a:lnTo>
                  <a:lnTo>
                    <a:pt x="36537" y="4290"/>
                  </a:lnTo>
                  <a:lnTo>
                    <a:pt x="36514" y="4312"/>
                  </a:lnTo>
                  <a:lnTo>
                    <a:pt x="36492" y="4312"/>
                  </a:lnTo>
                  <a:lnTo>
                    <a:pt x="34920" y="4559"/>
                  </a:lnTo>
                  <a:lnTo>
                    <a:pt x="33707" y="4784"/>
                  </a:lnTo>
                  <a:lnTo>
                    <a:pt x="32899" y="4941"/>
                  </a:lnTo>
                  <a:lnTo>
                    <a:pt x="32517" y="5031"/>
                  </a:lnTo>
                  <a:lnTo>
                    <a:pt x="39164" y="2381"/>
                  </a:lnTo>
                  <a:lnTo>
                    <a:pt x="40219" y="2156"/>
                  </a:lnTo>
                  <a:lnTo>
                    <a:pt x="41252" y="1977"/>
                  </a:lnTo>
                  <a:lnTo>
                    <a:pt x="42263" y="1775"/>
                  </a:lnTo>
                  <a:lnTo>
                    <a:pt x="43273" y="1617"/>
                  </a:lnTo>
                  <a:lnTo>
                    <a:pt x="44284" y="1460"/>
                  </a:lnTo>
                  <a:lnTo>
                    <a:pt x="45272" y="1325"/>
                  </a:lnTo>
                  <a:lnTo>
                    <a:pt x="47203" y="1101"/>
                  </a:lnTo>
                  <a:lnTo>
                    <a:pt x="49112" y="921"/>
                  </a:lnTo>
                  <a:lnTo>
                    <a:pt x="50953" y="809"/>
                  </a:lnTo>
                  <a:lnTo>
                    <a:pt x="52750" y="742"/>
                  </a:lnTo>
                  <a:lnTo>
                    <a:pt x="54501" y="719"/>
                  </a:lnTo>
                  <a:close/>
                  <a:moveTo>
                    <a:pt x="92070" y="11453"/>
                  </a:moveTo>
                  <a:lnTo>
                    <a:pt x="92070" y="11475"/>
                  </a:lnTo>
                  <a:lnTo>
                    <a:pt x="92968" y="12127"/>
                  </a:lnTo>
                  <a:lnTo>
                    <a:pt x="93844" y="12800"/>
                  </a:lnTo>
                  <a:lnTo>
                    <a:pt x="93844" y="12800"/>
                  </a:lnTo>
                  <a:lnTo>
                    <a:pt x="92968" y="12104"/>
                  </a:lnTo>
                  <a:lnTo>
                    <a:pt x="92070" y="11453"/>
                  </a:lnTo>
                  <a:close/>
                  <a:moveTo>
                    <a:pt x="23" y="43093"/>
                  </a:moveTo>
                  <a:lnTo>
                    <a:pt x="1" y="43812"/>
                  </a:lnTo>
                  <a:lnTo>
                    <a:pt x="23" y="45002"/>
                  </a:lnTo>
                  <a:lnTo>
                    <a:pt x="88" y="46147"/>
                  </a:lnTo>
                  <a:lnTo>
                    <a:pt x="46" y="45024"/>
                  </a:lnTo>
                  <a:lnTo>
                    <a:pt x="23" y="43812"/>
                  </a:lnTo>
                  <a:lnTo>
                    <a:pt x="23" y="43093"/>
                  </a:lnTo>
                  <a:close/>
                  <a:moveTo>
                    <a:pt x="88" y="46147"/>
                  </a:moveTo>
                  <a:lnTo>
                    <a:pt x="91" y="46214"/>
                  </a:lnTo>
                  <a:lnTo>
                    <a:pt x="99" y="46304"/>
                  </a:lnTo>
                  <a:lnTo>
                    <a:pt x="91" y="46192"/>
                  </a:lnTo>
                  <a:lnTo>
                    <a:pt x="88" y="46147"/>
                  </a:lnTo>
                  <a:close/>
                  <a:moveTo>
                    <a:pt x="99" y="46304"/>
                  </a:moveTo>
                  <a:lnTo>
                    <a:pt x="181" y="47382"/>
                  </a:lnTo>
                  <a:lnTo>
                    <a:pt x="338" y="48572"/>
                  </a:lnTo>
                  <a:lnTo>
                    <a:pt x="203" y="47405"/>
                  </a:lnTo>
                  <a:lnTo>
                    <a:pt x="99" y="46304"/>
                  </a:lnTo>
                  <a:close/>
                  <a:moveTo>
                    <a:pt x="989" y="52053"/>
                  </a:moveTo>
                  <a:lnTo>
                    <a:pt x="1281" y="53198"/>
                  </a:lnTo>
                  <a:lnTo>
                    <a:pt x="1281" y="53176"/>
                  </a:lnTo>
                  <a:lnTo>
                    <a:pt x="989" y="52053"/>
                  </a:lnTo>
                  <a:close/>
                  <a:moveTo>
                    <a:pt x="53558" y="1"/>
                  </a:moveTo>
                  <a:lnTo>
                    <a:pt x="52300" y="45"/>
                  </a:lnTo>
                  <a:lnTo>
                    <a:pt x="51088" y="90"/>
                  </a:lnTo>
                  <a:lnTo>
                    <a:pt x="49853" y="180"/>
                  </a:lnTo>
                  <a:lnTo>
                    <a:pt x="48640" y="270"/>
                  </a:lnTo>
                  <a:lnTo>
                    <a:pt x="47428" y="405"/>
                  </a:lnTo>
                  <a:lnTo>
                    <a:pt x="46215" y="539"/>
                  </a:lnTo>
                  <a:lnTo>
                    <a:pt x="45025" y="697"/>
                  </a:lnTo>
                  <a:lnTo>
                    <a:pt x="43835" y="899"/>
                  </a:lnTo>
                  <a:lnTo>
                    <a:pt x="42667" y="1101"/>
                  </a:lnTo>
                  <a:lnTo>
                    <a:pt x="41499" y="1325"/>
                  </a:lnTo>
                  <a:lnTo>
                    <a:pt x="40332" y="1550"/>
                  </a:lnTo>
                  <a:lnTo>
                    <a:pt x="39186" y="1819"/>
                  </a:lnTo>
                  <a:lnTo>
                    <a:pt x="38064" y="2111"/>
                  </a:lnTo>
                  <a:lnTo>
                    <a:pt x="36941" y="2403"/>
                  </a:lnTo>
                  <a:lnTo>
                    <a:pt x="35818" y="2718"/>
                  </a:lnTo>
                  <a:lnTo>
                    <a:pt x="34718" y="3055"/>
                  </a:lnTo>
                  <a:lnTo>
                    <a:pt x="33617" y="3414"/>
                  </a:lnTo>
                  <a:lnTo>
                    <a:pt x="32539" y="3796"/>
                  </a:lnTo>
                  <a:lnTo>
                    <a:pt x="31484" y="4177"/>
                  </a:lnTo>
                  <a:lnTo>
                    <a:pt x="30429" y="4604"/>
                  </a:lnTo>
                  <a:lnTo>
                    <a:pt x="29373" y="5031"/>
                  </a:lnTo>
                  <a:lnTo>
                    <a:pt x="28363" y="5457"/>
                  </a:lnTo>
                  <a:lnTo>
                    <a:pt x="27330" y="5929"/>
                  </a:lnTo>
                  <a:lnTo>
                    <a:pt x="26342" y="6400"/>
                  </a:lnTo>
                  <a:lnTo>
                    <a:pt x="25354" y="6894"/>
                  </a:lnTo>
                  <a:lnTo>
                    <a:pt x="24365" y="7411"/>
                  </a:lnTo>
                  <a:lnTo>
                    <a:pt x="23422" y="7927"/>
                  </a:lnTo>
                  <a:lnTo>
                    <a:pt x="22479" y="8466"/>
                  </a:lnTo>
                  <a:lnTo>
                    <a:pt x="21536" y="9028"/>
                  </a:lnTo>
                  <a:lnTo>
                    <a:pt x="20615" y="9589"/>
                  </a:lnTo>
                  <a:lnTo>
                    <a:pt x="19717" y="10195"/>
                  </a:lnTo>
                  <a:lnTo>
                    <a:pt x="18841" y="10779"/>
                  </a:lnTo>
                  <a:lnTo>
                    <a:pt x="21895" y="13654"/>
                  </a:lnTo>
                  <a:lnTo>
                    <a:pt x="21401" y="13968"/>
                  </a:lnTo>
                  <a:lnTo>
                    <a:pt x="20323" y="14642"/>
                  </a:lnTo>
                  <a:lnTo>
                    <a:pt x="19717" y="15023"/>
                  </a:lnTo>
                  <a:lnTo>
                    <a:pt x="19156" y="15338"/>
                  </a:lnTo>
                  <a:lnTo>
                    <a:pt x="18707" y="15562"/>
                  </a:lnTo>
                  <a:lnTo>
                    <a:pt x="18527" y="15630"/>
                  </a:lnTo>
                  <a:lnTo>
                    <a:pt x="18415" y="15652"/>
                  </a:lnTo>
                  <a:lnTo>
                    <a:pt x="18392" y="15652"/>
                  </a:lnTo>
                  <a:lnTo>
                    <a:pt x="18347" y="15607"/>
                  </a:lnTo>
                  <a:lnTo>
                    <a:pt x="18280" y="15562"/>
                  </a:lnTo>
                  <a:lnTo>
                    <a:pt x="18123" y="15338"/>
                  </a:lnTo>
                  <a:lnTo>
                    <a:pt x="17898" y="15023"/>
                  </a:lnTo>
                  <a:lnTo>
                    <a:pt x="17651" y="14642"/>
                  </a:lnTo>
                  <a:lnTo>
                    <a:pt x="17045" y="13654"/>
                  </a:lnTo>
                  <a:lnTo>
                    <a:pt x="16416" y="12576"/>
                  </a:lnTo>
                  <a:lnTo>
                    <a:pt x="15585" y="13249"/>
                  </a:lnTo>
                  <a:lnTo>
                    <a:pt x="14754" y="13946"/>
                  </a:lnTo>
                  <a:lnTo>
                    <a:pt x="13968" y="14642"/>
                  </a:lnTo>
                  <a:lnTo>
                    <a:pt x="13182" y="15338"/>
                  </a:lnTo>
                  <a:lnTo>
                    <a:pt x="12419" y="16079"/>
                  </a:lnTo>
                  <a:lnTo>
                    <a:pt x="11678" y="16820"/>
                  </a:lnTo>
                  <a:lnTo>
                    <a:pt x="10959" y="17561"/>
                  </a:lnTo>
                  <a:lnTo>
                    <a:pt x="10241" y="18324"/>
                  </a:lnTo>
                  <a:lnTo>
                    <a:pt x="9567" y="19110"/>
                  </a:lnTo>
                  <a:lnTo>
                    <a:pt x="8893" y="19896"/>
                  </a:lnTo>
                  <a:lnTo>
                    <a:pt x="8265" y="20705"/>
                  </a:lnTo>
                  <a:lnTo>
                    <a:pt x="7636" y="21513"/>
                  </a:lnTo>
                  <a:lnTo>
                    <a:pt x="7052" y="22344"/>
                  </a:lnTo>
                  <a:lnTo>
                    <a:pt x="6468" y="23175"/>
                  </a:lnTo>
                  <a:lnTo>
                    <a:pt x="5907" y="24028"/>
                  </a:lnTo>
                  <a:lnTo>
                    <a:pt x="5390" y="24881"/>
                  </a:lnTo>
                  <a:lnTo>
                    <a:pt x="5839" y="25173"/>
                  </a:lnTo>
                  <a:lnTo>
                    <a:pt x="3571" y="28250"/>
                  </a:lnTo>
                  <a:lnTo>
                    <a:pt x="3190" y="29081"/>
                  </a:lnTo>
                  <a:lnTo>
                    <a:pt x="2830" y="29912"/>
                  </a:lnTo>
                  <a:lnTo>
                    <a:pt x="2494" y="30765"/>
                  </a:lnTo>
                  <a:lnTo>
                    <a:pt x="2157" y="31618"/>
                  </a:lnTo>
                  <a:lnTo>
                    <a:pt x="1865" y="32494"/>
                  </a:lnTo>
                  <a:lnTo>
                    <a:pt x="1595" y="33347"/>
                  </a:lnTo>
                  <a:lnTo>
                    <a:pt x="1326" y="34223"/>
                  </a:lnTo>
                  <a:lnTo>
                    <a:pt x="1101" y="35099"/>
                  </a:lnTo>
                  <a:lnTo>
                    <a:pt x="877" y="35997"/>
                  </a:lnTo>
                  <a:lnTo>
                    <a:pt x="697" y="36895"/>
                  </a:lnTo>
                  <a:lnTo>
                    <a:pt x="517" y="37794"/>
                  </a:lnTo>
                  <a:lnTo>
                    <a:pt x="383" y="38692"/>
                  </a:lnTo>
                  <a:lnTo>
                    <a:pt x="270" y="39612"/>
                  </a:lnTo>
                  <a:lnTo>
                    <a:pt x="158" y="40533"/>
                  </a:lnTo>
                  <a:lnTo>
                    <a:pt x="91" y="41454"/>
                  </a:lnTo>
                  <a:lnTo>
                    <a:pt x="46" y="42375"/>
                  </a:lnTo>
                  <a:lnTo>
                    <a:pt x="23" y="43093"/>
                  </a:lnTo>
                  <a:lnTo>
                    <a:pt x="46" y="42397"/>
                  </a:lnTo>
                  <a:lnTo>
                    <a:pt x="136" y="43250"/>
                  </a:lnTo>
                  <a:lnTo>
                    <a:pt x="270" y="44149"/>
                  </a:lnTo>
                  <a:lnTo>
                    <a:pt x="428" y="45069"/>
                  </a:lnTo>
                  <a:lnTo>
                    <a:pt x="630" y="46012"/>
                  </a:lnTo>
                  <a:lnTo>
                    <a:pt x="899" y="46978"/>
                  </a:lnTo>
                  <a:lnTo>
                    <a:pt x="1169" y="47966"/>
                  </a:lnTo>
                  <a:lnTo>
                    <a:pt x="1505" y="48976"/>
                  </a:lnTo>
                  <a:lnTo>
                    <a:pt x="1865" y="49987"/>
                  </a:lnTo>
                  <a:lnTo>
                    <a:pt x="2651" y="46012"/>
                  </a:lnTo>
                  <a:lnTo>
                    <a:pt x="3167" y="43407"/>
                  </a:lnTo>
                  <a:lnTo>
                    <a:pt x="3774" y="40466"/>
                  </a:lnTo>
                  <a:lnTo>
                    <a:pt x="4312" y="37906"/>
                  </a:lnTo>
                  <a:lnTo>
                    <a:pt x="4762" y="35750"/>
                  </a:lnTo>
                  <a:lnTo>
                    <a:pt x="5121" y="34021"/>
                  </a:lnTo>
                  <a:lnTo>
                    <a:pt x="5615" y="31730"/>
                  </a:lnTo>
                  <a:lnTo>
                    <a:pt x="5637" y="31730"/>
                  </a:lnTo>
                  <a:lnTo>
                    <a:pt x="17337" y="30316"/>
                  </a:lnTo>
                  <a:lnTo>
                    <a:pt x="15406" y="36244"/>
                  </a:lnTo>
                  <a:lnTo>
                    <a:pt x="15001" y="37457"/>
                  </a:lnTo>
                  <a:lnTo>
                    <a:pt x="12037" y="46484"/>
                  </a:lnTo>
                  <a:lnTo>
                    <a:pt x="11700" y="47517"/>
                  </a:lnTo>
                  <a:lnTo>
                    <a:pt x="9747" y="53490"/>
                  </a:lnTo>
                  <a:lnTo>
                    <a:pt x="7456" y="60384"/>
                  </a:lnTo>
                  <a:lnTo>
                    <a:pt x="7524" y="60451"/>
                  </a:lnTo>
                  <a:lnTo>
                    <a:pt x="9073" y="61686"/>
                  </a:lnTo>
                  <a:lnTo>
                    <a:pt x="12891" y="64740"/>
                  </a:lnTo>
                  <a:lnTo>
                    <a:pt x="12666" y="65190"/>
                  </a:lnTo>
                  <a:lnTo>
                    <a:pt x="13519" y="65324"/>
                  </a:lnTo>
                  <a:lnTo>
                    <a:pt x="14350" y="65526"/>
                  </a:lnTo>
                  <a:lnTo>
                    <a:pt x="15159" y="65728"/>
                  </a:lnTo>
                  <a:lnTo>
                    <a:pt x="15945" y="65953"/>
                  </a:lnTo>
                  <a:lnTo>
                    <a:pt x="16708" y="66222"/>
                  </a:lnTo>
                  <a:lnTo>
                    <a:pt x="17449" y="66492"/>
                  </a:lnTo>
                  <a:lnTo>
                    <a:pt x="18168" y="66806"/>
                  </a:lnTo>
                  <a:lnTo>
                    <a:pt x="18841" y="67121"/>
                  </a:lnTo>
                  <a:lnTo>
                    <a:pt x="19515" y="67480"/>
                  </a:lnTo>
                  <a:lnTo>
                    <a:pt x="20166" y="67839"/>
                  </a:lnTo>
                  <a:lnTo>
                    <a:pt x="20773" y="68221"/>
                  </a:lnTo>
                  <a:lnTo>
                    <a:pt x="21379" y="68603"/>
                  </a:lnTo>
                  <a:lnTo>
                    <a:pt x="21963" y="69029"/>
                  </a:lnTo>
                  <a:lnTo>
                    <a:pt x="22524" y="69456"/>
                  </a:lnTo>
                  <a:lnTo>
                    <a:pt x="23041" y="69883"/>
                  </a:lnTo>
                  <a:lnTo>
                    <a:pt x="23557" y="70332"/>
                  </a:lnTo>
                  <a:lnTo>
                    <a:pt x="24051" y="70781"/>
                  </a:lnTo>
                  <a:lnTo>
                    <a:pt x="24545" y="71253"/>
                  </a:lnTo>
                  <a:lnTo>
                    <a:pt x="24994" y="71724"/>
                  </a:lnTo>
                  <a:lnTo>
                    <a:pt x="25421" y="72196"/>
                  </a:lnTo>
                  <a:lnTo>
                    <a:pt x="25848" y="72667"/>
                  </a:lnTo>
                  <a:lnTo>
                    <a:pt x="26229" y="73161"/>
                  </a:lnTo>
                  <a:lnTo>
                    <a:pt x="26611" y="73633"/>
                  </a:lnTo>
                  <a:lnTo>
                    <a:pt x="26993" y="74127"/>
                  </a:lnTo>
                  <a:lnTo>
                    <a:pt x="27644" y="75093"/>
                  </a:lnTo>
                  <a:lnTo>
                    <a:pt x="28250" y="76058"/>
                  </a:lnTo>
                  <a:lnTo>
                    <a:pt x="28789" y="76979"/>
                  </a:lnTo>
                  <a:lnTo>
                    <a:pt x="29261" y="77877"/>
                  </a:lnTo>
                  <a:lnTo>
                    <a:pt x="30092" y="78214"/>
                  </a:lnTo>
                  <a:lnTo>
                    <a:pt x="30923" y="78506"/>
                  </a:lnTo>
                  <a:lnTo>
                    <a:pt x="31753" y="78820"/>
                  </a:lnTo>
                  <a:lnTo>
                    <a:pt x="32607" y="79090"/>
                  </a:lnTo>
                  <a:lnTo>
                    <a:pt x="33483" y="79359"/>
                  </a:lnTo>
                  <a:lnTo>
                    <a:pt x="34336" y="79606"/>
                  </a:lnTo>
                  <a:lnTo>
                    <a:pt x="35234" y="79853"/>
                  </a:lnTo>
                  <a:lnTo>
                    <a:pt x="36132" y="80078"/>
                  </a:lnTo>
                  <a:lnTo>
                    <a:pt x="37929" y="80459"/>
                  </a:lnTo>
                  <a:lnTo>
                    <a:pt x="39748" y="80819"/>
                  </a:lnTo>
                  <a:lnTo>
                    <a:pt x="41544" y="81111"/>
                  </a:lnTo>
                  <a:lnTo>
                    <a:pt x="43318" y="81358"/>
                  </a:lnTo>
                  <a:lnTo>
                    <a:pt x="44037" y="73992"/>
                  </a:lnTo>
                  <a:lnTo>
                    <a:pt x="44778" y="73880"/>
                  </a:lnTo>
                  <a:lnTo>
                    <a:pt x="45519" y="73790"/>
                  </a:lnTo>
                  <a:lnTo>
                    <a:pt x="46282" y="73745"/>
                  </a:lnTo>
                  <a:lnTo>
                    <a:pt x="47742" y="73745"/>
                  </a:lnTo>
                  <a:lnTo>
                    <a:pt x="48438" y="73790"/>
                  </a:lnTo>
                  <a:lnTo>
                    <a:pt x="49134" y="73835"/>
                  </a:lnTo>
                  <a:lnTo>
                    <a:pt x="49853" y="73925"/>
                  </a:lnTo>
                  <a:lnTo>
                    <a:pt x="50549" y="74037"/>
                  </a:lnTo>
                  <a:lnTo>
                    <a:pt x="51245" y="74149"/>
                  </a:lnTo>
                  <a:lnTo>
                    <a:pt x="51941" y="74307"/>
                  </a:lnTo>
                  <a:lnTo>
                    <a:pt x="52637" y="74464"/>
                  </a:lnTo>
                  <a:lnTo>
                    <a:pt x="53311" y="74643"/>
                  </a:lnTo>
                  <a:lnTo>
                    <a:pt x="53985" y="74823"/>
                  </a:lnTo>
                  <a:lnTo>
                    <a:pt x="54658" y="75025"/>
                  </a:lnTo>
                  <a:lnTo>
                    <a:pt x="55332" y="75250"/>
                  </a:lnTo>
                  <a:lnTo>
                    <a:pt x="55983" y="75497"/>
                  </a:lnTo>
                  <a:lnTo>
                    <a:pt x="56634" y="75744"/>
                  </a:lnTo>
                  <a:lnTo>
                    <a:pt x="57914" y="76260"/>
                  </a:lnTo>
                  <a:lnTo>
                    <a:pt x="57892" y="76238"/>
                  </a:lnTo>
                  <a:lnTo>
                    <a:pt x="59352" y="76911"/>
                  </a:lnTo>
                  <a:lnTo>
                    <a:pt x="60362" y="77405"/>
                  </a:lnTo>
                  <a:lnTo>
                    <a:pt x="61350" y="77899"/>
                  </a:lnTo>
                  <a:lnTo>
                    <a:pt x="62271" y="78394"/>
                  </a:lnTo>
                  <a:lnTo>
                    <a:pt x="63192" y="78932"/>
                  </a:lnTo>
                  <a:lnTo>
                    <a:pt x="64112" y="79471"/>
                  </a:lnTo>
                  <a:lnTo>
                    <a:pt x="65010" y="80033"/>
                  </a:lnTo>
                  <a:lnTo>
                    <a:pt x="66560" y="79629"/>
                  </a:lnTo>
                  <a:lnTo>
                    <a:pt x="68109" y="79157"/>
                  </a:lnTo>
                  <a:lnTo>
                    <a:pt x="69614" y="78641"/>
                  </a:lnTo>
                  <a:lnTo>
                    <a:pt x="71096" y="78102"/>
                  </a:lnTo>
                  <a:lnTo>
                    <a:pt x="72533" y="77518"/>
                  </a:lnTo>
                  <a:lnTo>
                    <a:pt x="73948" y="76911"/>
                  </a:lnTo>
                  <a:lnTo>
                    <a:pt x="75340" y="76238"/>
                  </a:lnTo>
                  <a:lnTo>
                    <a:pt x="76687" y="75564"/>
                  </a:lnTo>
                  <a:lnTo>
                    <a:pt x="78012" y="74823"/>
                  </a:lnTo>
                  <a:lnTo>
                    <a:pt x="79292" y="74060"/>
                  </a:lnTo>
                  <a:lnTo>
                    <a:pt x="80527" y="73274"/>
                  </a:lnTo>
                  <a:lnTo>
                    <a:pt x="81740" y="72443"/>
                  </a:lnTo>
                  <a:lnTo>
                    <a:pt x="82908" y="71589"/>
                  </a:lnTo>
                  <a:lnTo>
                    <a:pt x="84031" y="70714"/>
                  </a:lnTo>
                  <a:lnTo>
                    <a:pt x="85108" y="69793"/>
                  </a:lnTo>
                  <a:lnTo>
                    <a:pt x="86164" y="68872"/>
                  </a:lnTo>
                  <a:lnTo>
                    <a:pt x="85580" y="68401"/>
                  </a:lnTo>
                  <a:lnTo>
                    <a:pt x="85019" y="67929"/>
                  </a:lnTo>
                  <a:lnTo>
                    <a:pt x="84480" y="67435"/>
                  </a:lnTo>
                  <a:lnTo>
                    <a:pt x="83941" y="66941"/>
                  </a:lnTo>
                  <a:lnTo>
                    <a:pt x="83424" y="66425"/>
                  </a:lnTo>
                  <a:lnTo>
                    <a:pt x="82908" y="65886"/>
                  </a:lnTo>
                  <a:lnTo>
                    <a:pt x="82414" y="65324"/>
                  </a:lnTo>
                  <a:lnTo>
                    <a:pt x="81920" y="64763"/>
                  </a:lnTo>
                  <a:lnTo>
                    <a:pt x="81448" y="64179"/>
                  </a:lnTo>
                  <a:lnTo>
                    <a:pt x="80977" y="63595"/>
                  </a:lnTo>
                  <a:lnTo>
                    <a:pt x="80527" y="62966"/>
                  </a:lnTo>
                  <a:lnTo>
                    <a:pt x="80101" y="62360"/>
                  </a:lnTo>
                  <a:lnTo>
                    <a:pt x="79674" y="61709"/>
                  </a:lnTo>
                  <a:lnTo>
                    <a:pt x="79270" y="61058"/>
                  </a:lnTo>
                  <a:lnTo>
                    <a:pt x="78888" y="60406"/>
                  </a:lnTo>
                  <a:lnTo>
                    <a:pt x="78506" y="59733"/>
                  </a:lnTo>
                  <a:lnTo>
                    <a:pt x="78147" y="59037"/>
                  </a:lnTo>
                  <a:lnTo>
                    <a:pt x="77810" y="58341"/>
                  </a:lnTo>
                  <a:lnTo>
                    <a:pt x="77473" y="57622"/>
                  </a:lnTo>
                  <a:lnTo>
                    <a:pt x="77159" y="56903"/>
                  </a:lnTo>
                  <a:lnTo>
                    <a:pt x="76867" y="56162"/>
                  </a:lnTo>
                  <a:lnTo>
                    <a:pt x="76598" y="55421"/>
                  </a:lnTo>
                  <a:lnTo>
                    <a:pt x="76328" y="54680"/>
                  </a:lnTo>
                  <a:lnTo>
                    <a:pt x="76081" y="53917"/>
                  </a:lnTo>
                  <a:lnTo>
                    <a:pt x="75857" y="53131"/>
                  </a:lnTo>
                  <a:lnTo>
                    <a:pt x="75655" y="52367"/>
                  </a:lnTo>
                  <a:lnTo>
                    <a:pt x="75452" y="51559"/>
                  </a:lnTo>
                  <a:lnTo>
                    <a:pt x="75273" y="50773"/>
                  </a:lnTo>
                  <a:lnTo>
                    <a:pt x="75138" y="49965"/>
                  </a:lnTo>
                  <a:lnTo>
                    <a:pt x="74981" y="49134"/>
                  </a:lnTo>
                  <a:lnTo>
                    <a:pt x="74869" y="48325"/>
                  </a:lnTo>
                  <a:lnTo>
                    <a:pt x="74779" y="47494"/>
                  </a:lnTo>
                  <a:lnTo>
                    <a:pt x="74554" y="46664"/>
                  </a:lnTo>
                  <a:lnTo>
                    <a:pt x="74330" y="45833"/>
                  </a:lnTo>
                  <a:lnTo>
                    <a:pt x="74128" y="44979"/>
                  </a:lnTo>
                  <a:lnTo>
                    <a:pt x="73948" y="44149"/>
                  </a:lnTo>
                  <a:lnTo>
                    <a:pt x="73791" y="43295"/>
                  </a:lnTo>
                  <a:lnTo>
                    <a:pt x="73656" y="42442"/>
                  </a:lnTo>
                  <a:lnTo>
                    <a:pt x="73521" y="41589"/>
                  </a:lnTo>
                  <a:lnTo>
                    <a:pt x="73409" y="40735"/>
                  </a:lnTo>
                  <a:lnTo>
                    <a:pt x="73319" y="39882"/>
                  </a:lnTo>
                  <a:lnTo>
                    <a:pt x="73252" y="39029"/>
                  </a:lnTo>
                  <a:lnTo>
                    <a:pt x="73184" y="38153"/>
                  </a:lnTo>
                  <a:lnTo>
                    <a:pt x="73139" y="37300"/>
                  </a:lnTo>
                  <a:lnTo>
                    <a:pt x="73139" y="36446"/>
                  </a:lnTo>
                  <a:lnTo>
                    <a:pt x="73139" y="35570"/>
                  </a:lnTo>
                  <a:lnTo>
                    <a:pt x="73162" y="34717"/>
                  </a:lnTo>
                  <a:lnTo>
                    <a:pt x="73207" y="33841"/>
                  </a:lnTo>
                  <a:lnTo>
                    <a:pt x="73252" y="33033"/>
                  </a:lnTo>
                  <a:lnTo>
                    <a:pt x="73342" y="32202"/>
                  </a:lnTo>
                  <a:lnTo>
                    <a:pt x="73431" y="31394"/>
                  </a:lnTo>
                  <a:lnTo>
                    <a:pt x="73544" y="30608"/>
                  </a:lnTo>
                  <a:lnTo>
                    <a:pt x="73678" y="29822"/>
                  </a:lnTo>
                  <a:lnTo>
                    <a:pt x="73813" y="29036"/>
                  </a:lnTo>
                  <a:lnTo>
                    <a:pt x="73970" y="28272"/>
                  </a:lnTo>
                  <a:lnTo>
                    <a:pt x="74150" y="27509"/>
                  </a:lnTo>
                  <a:lnTo>
                    <a:pt x="74330" y="26768"/>
                  </a:lnTo>
                  <a:lnTo>
                    <a:pt x="74532" y="26049"/>
                  </a:lnTo>
                  <a:lnTo>
                    <a:pt x="74756" y="25331"/>
                  </a:lnTo>
                  <a:lnTo>
                    <a:pt x="74981" y="24612"/>
                  </a:lnTo>
                  <a:lnTo>
                    <a:pt x="75228" y="23916"/>
                  </a:lnTo>
                  <a:lnTo>
                    <a:pt x="75475" y="23242"/>
                  </a:lnTo>
                  <a:lnTo>
                    <a:pt x="75744" y="22569"/>
                  </a:lnTo>
                  <a:lnTo>
                    <a:pt x="76014" y="21917"/>
                  </a:lnTo>
                  <a:lnTo>
                    <a:pt x="76306" y="21289"/>
                  </a:lnTo>
                  <a:lnTo>
                    <a:pt x="76598" y="20660"/>
                  </a:lnTo>
                  <a:lnTo>
                    <a:pt x="76912" y="20054"/>
                  </a:lnTo>
                  <a:lnTo>
                    <a:pt x="77226" y="19447"/>
                  </a:lnTo>
                  <a:lnTo>
                    <a:pt x="77541" y="18863"/>
                  </a:lnTo>
                  <a:lnTo>
                    <a:pt x="77878" y="18302"/>
                  </a:lnTo>
                  <a:lnTo>
                    <a:pt x="78214" y="17763"/>
                  </a:lnTo>
                  <a:lnTo>
                    <a:pt x="78574" y="17224"/>
                  </a:lnTo>
                  <a:lnTo>
                    <a:pt x="78933" y="16708"/>
                  </a:lnTo>
                  <a:lnTo>
                    <a:pt x="79292" y="16214"/>
                  </a:lnTo>
                  <a:lnTo>
                    <a:pt x="79674" y="15742"/>
                  </a:lnTo>
                  <a:lnTo>
                    <a:pt x="80033" y="15270"/>
                  </a:lnTo>
                  <a:lnTo>
                    <a:pt x="80415" y="14821"/>
                  </a:lnTo>
                  <a:lnTo>
                    <a:pt x="80797" y="14395"/>
                  </a:lnTo>
                  <a:lnTo>
                    <a:pt x="81201" y="13990"/>
                  </a:lnTo>
                  <a:lnTo>
                    <a:pt x="81583" y="13586"/>
                  </a:lnTo>
                  <a:lnTo>
                    <a:pt x="81965" y="12778"/>
                  </a:lnTo>
                  <a:lnTo>
                    <a:pt x="82391" y="11969"/>
                  </a:lnTo>
                  <a:lnTo>
                    <a:pt x="82818" y="11183"/>
                  </a:lnTo>
                  <a:lnTo>
                    <a:pt x="83289" y="10398"/>
                  </a:lnTo>
                  <a:lnTo>
                    <a:pt x="83784" y="9612"/>
                  </a:lnTo>
                  <a:lnTo>
                    <a:pt x="84322" y="8826"/>
                  </a:lnTo>
                  <a:lnTo>
                    <a:pt x="84884" y="8085"/>
                  </a:lnTo>
                  <a:lnTo>
                    <a:pt x="85468" y="7344"/>
                  </a:lnTo>
                  <a:lnTo>
                    <a:pt x="84659" y="6917"/>
                  </a:lnTo>
                  <a:lnTo>
                    <a:pt x="83851" y="6513"/>
                  </a:lnTo>
                  <a:lnTo>
                    <a:pt x="83020" y="6109"/>
                  </a:lnTo>
                  <a:lnTo>
                    <a:pt x="82189" y="5727"/>
                  </a:lnTo>
                  <a:lnTo>
                    <a:pt x="81336" y="5345"/>
                  </a:lnTo>
                  <a:lnTo>
                    <a:pt x="80483" y="4986"/>
                  </a:lnTo>
                  <a:lnTo>
                    <a:pt x="79629" y="4626"/>
                  </a:lnTo>
                  <a:lnTo>
                    <a:pt x="78753" y="4290"/>
                  </a:lnTo>
                  <a:lnTo>
                    <a:pt x="77878" y="3953"/>
                  </a:lnTo>
                  <a:lnTo>
                    <a:pt x="76979" y="3638"/>
                  </a:lnTo>
                  <a:lnTo>
                    <a:pt x="76081" y="3324"/>
                  </a:lnTo>
                  <a:lnTo>
                    <a:pt x="75183" y="3032"/>
                  </a:lnTo>
                  <a:lnTo>
                    <a:pt x="74262" y="2763"/>
                  </a:lnTo>
                  <a:lnTo>
                    <a:pt x="73342" y="2493"/>
                  </a:lnTo>
                  <a:lnTo>
                    <a:pt x="72398" y="2224"/>
                  </a:lnTo>
                  <a:lnTo>
                    <a:pt x="71478" y="1999"/>
                  </a:lnTo>
                  <a:lnTo>
                    <a:pt x="70535" y="1775"/>
                  </a:lnTo>
                  <a:lnTo>
                    <a:pt x="69569" y="1550"/>
                  </a:lnTo>
                  <a:lnTo>
                    <a:pt x="68626" y="1348"/>
                  </a:lnTo>
                  <a:lnTo>
                    <a:pt x="67660" y="1168"/>
                  </a:lnTo>
                  <a:lnTo>
                    <a:pt x="66672" y="989"/>
                  </a:lnTo>
                  <a:lnTo>
                    <a:pt x="65707" y="831"/>
                  </a:lnTo>
                  <a:lnTo>
                    <a:pt x="64719" y="674"/>
                  </a:lnTo>
                  <a:lnTo>
                    <a:pt x="63730" y="539"/>
                  </a:lnTo>
                  <a:lnTo>
                    <a:pt x="62742" y="427"/>
                  </a:lnTo>
                  <a:lnTo>
                    <a:pt x="61732" y="315"/>
                  </a:lnTo>
                  <a:lnTo>
                    <a:pt x="60721" y="225"/>
                  </a:lnTo>
                  <a:lnTo>
                    <a:pt x="59711" y="158"/>
                  </a:lnTo>
                  <a:lnTo>
                    <a:pt x="58700" y="90"/>
                  </a:lnTo>
                  <a:lnTo>
                    <a:pt x="57667" y="45"/>
                  </a:lnTo>
                  <a:lnTo>
                    <a:pt x="56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260;p62"/>
            <p:cNvSpPr/>
            <p:nvPr/>
          </p:nvSpPr>
          <p:spPr>
            <a:xfrm>
              <a:off x="-965279" y="-561195"/>
              <a:ext cx="44483" cy="35545"/>
            </a:xfrm>
            <a:custGeom>
              <a:avLst/>
              <a:gdLst/>
              <a:ahLst/>
              <a:cxnLst/>
              <a:rect l="l" t="t" r="r" b="b"/>
              <a:pathLst>
                <a:path w="3459" h="27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899" y="675"/>
                  </a:lnTo>
                  <a:lnTo>
                    <a:pt x="1775" y="1348"/>
                  </a:lnTo>
                  <a:lnTo>
                    <a:pt x="2628" y="2044"/>
                  </a:lnTo>
                  <a:lnTo>
                    <a:pt x="3459" y="2763"/>
                  </a:lnTo>
                  <a:lnTo>
                    <a:pt x="3459" y="2763"/>
                  </a:lnTo>
                  <a:lnTo>
                    <a:pt x="3459" y="2763"/>
                  </a:lnTo>
                  <a:lnTo>
                    <a:pt x="3459" y="2763"/>
                  </a:lnTo>
                  <a:lnTo>
                    <a:pt x="2628" y="2044"/>
                  </a:lnTo>
                  <a:lnTo>
                    <a:pt x="1775" y="1348"/>
                  </a:lnTo>
                  <a:lnTo>
                    <a:pt x="899" y="65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261;p62"/>
            <p:cNvSpPr/>
            <p:nvPr/>
          </p:nvSpPr>
          <p:spPr>
            <a:xfrm>
              <a:off x="-1731130" y="-699221"/>
              <a:ext cx="585953" cy="78562"/>
            </a:xfrm>
            <a:custGeom>
              <a:avLst/>
              <a:gdLst/>
              <a:ahLst/>
              <a:cxnLst/>
              <a:rect l="l" t="t" r="r" b="b"/>
              <a:pathLst>
                <a:path w="45564" h="6109" fill="none" extrusionOk="0">
                  <a:moveTo>
                    <a:pt x="1" y="4312"/>
                  </a:moveTo>
                  <a:lnTo>
                    <a:pt x="6648" y="1662"/>
                  </a:lnTo>
                  <a:lnTo>
                    <a:pt x="6648" y="1662"/>
                  </a:lnTo>
                  <a:lnTo>
                    <a:pt x="7703" y="1437"/>
                  </a:lnTo>
                  <a:lnTo>
                    <a:pt x="8736" y="1258"/>
                  </a:lnTo>
                  <a:lnTo>
                    <a:pt x="9747" y="1056"/>
                  </a:lnTo>
                  <a:lnTo>
                    <a:pt x="10757" y="898"/>
                  </a:lnTo>
                  <a:lnTo>
                    <a:pt x="11768" y="741"/>
                  </a:lnTo>
                  <a:lnTo>
                    <a:pt x="12756" y="606"/>
                  </a:lnTo>
                  <a:lnTo>
                    <a:pt x="14687" y="382"/>
                  </a:lnTo>
                  <a:lnTo>
                    <a:pt x="16596" y="202"/>
                  </a:lnTo>
                  <a:lnTo>
                    <a:pt x="18437" y="90"/>
                  </a:lnTo>
                  <a:lnTo>
                    <a:pt x="20234" y="23"/>
                  </a:lnTo>
                  <a:lnTo>
                    <a:pt x="21985" y="0"/>
                  </a:lnTo>
                  <a:lnTo>
                    <a:pt x="21985" y="0"/>
                  </a:lnTo>
                  <a:lnTo>
                    <a:pt x="23333" y="23"/>
                  </a:lnTo>
                  <a:lnTo>
                    <a:pt x="24657" y="45"/>
                  </a:lnTo>
                  <a:lnTo>
                    <a:pt x="25937" y="112"/>
                  </a:lnTo>
                  <a:lnTo>
                    <a:pt x="27172" y="202"/>
                  </a:lnTo>
                  <a:lnTo>
                    <a:pt x="28385" y="292"/>
                  </a:lnTo>
                  <a:lnTo>
                    <a:pt x="29553" y="427"/>
                  </a:lnTo>
                  <a:lnTo>
                    <a:pt x="30698" y="562"/>
                  </a:lnTo>
                  <a:lnTo>
                    <a:pt x="31798" y="719"/>
                  </a:lnTo>
                  <a:lnTo>
                    <a:pt x="32876" y="876"/>
                  </a:lnTo>
                  <a:lnTo>
                    <a:pt x="33909" y="1056"/>
                  </a:lnTo>
                  <a:lnTo>
                    <a:pt x="34897" y="1258"/>
                  </a:lnTo>
                  <a:lnTo>
                    <a:pt x="35840" y="1437"/>
                  </a:lnTo>
                  <a:lnTo>
                    <a:pt x="36739" y="1639"/>
                  </a:lnTo>
                  <a:lnTo>
                    <a:pt x="37614" y="1864"/>
                  </a:lnTo>
                  <a:lnTo>
                    <a:pt x="39231" y="2291"/>
                  </a:lnTo>
                  <a:lnTo>
                    <a:pt x="40668" y="2695"/>
                  </a:lnTo>
                  <a:lnTo>
                    <a:pt x="41948" y="3121"/>
                  </a:lnTo>
                  <a:lnTo>
                    <a:pt x="43026" y="3503"/>
                  </a:lnTo>
                  <a:lnTo>
                    <a:pt x="43924" y="3840"/>
                  </a:lnTo>
                  <a:lnTo>
                    <a:pt x="44643" y="4132"/>
                  </a:lnTo>
                  <a:lnTo>
                    <a:pt x="45160" y="4357"/>
                  </a:lnTo>
                  <a:lnTo>
                    <a:pt x="45564" y="4559"/>
                  </a:lnTo>
                  <a:lnTo>
                    <a:pt x="42150" y="5277"/>
                  </a:lnTo>
                  <a:lnTo>
                    <a:pt x="42128" y="5300"/>
                  </a:lnTo>
                  <a:lnTo>
                    <a:pt x="42128" y="5300"/>
                  </a:lnTo>
                  <a:lnTo>
                    <a:pt x="42150" y="5300"/>
                  </a:lnTo>
                  <a:lnTo>
                    <a:pt x="38423" y="6108"/>
                  </a:lnTo>
                  <a:lnTo>
                    <a:pt x="38423" y="6108"/>
                  </a:lnTo>
                  <a:lnTo>
                    <a:pt x="37098" y="5614"/>
                  </a:lnTo>
                  <a:lnTo>
                    <a:pt x="35751" y="5165"/>
                  </a:lnTo>
                  <a:lnTo>
                    <a:pt x="34426" y="4761"/>
                  </a:lnTo>
                  <a:lnTo>
                    <a:pt x="33078" y="4401"/>
                  </a:lnTo>
                  <a:lnTo>
                    <a:pt x="31709" y="4087"/>
                  </a:lnTo>
                  <a:lnTo>
                    <a:pt x="30361" y="3795"/>
                  </a:lnTo>
                  <a:lnTo>
                    <a:pt x="28991" y="3526"/>
                  </a:lnTo>
                  <a:lnTo>
                    <a:pt x="27644" y="3324"/>
                  </a:lnTo>
                  <a:lnTo>
                    <a:pt x="26297" y="3121"/>
                  </a:lnTo>
                  <a:lnTo>
                    <a:pt x="24949" y="2964"/>
                  </a:lnTo>
                  <a:lnTo>
                    <a:pt x="23602" y="2852"/>
                  </a:lnTo>
                  <a:lnTo>
                    <a:pt x="22277" y="2740"/>
                  </a:lnTo>
                  <a:lnTo>
                    <a:pt x="20975" y="2672"/>
                  </a:lnTo>
                  <a:lnTo>
                    <a:pt x="19695" y="2605"/>
                  </a:lnTo>
                  <a:lnTo>
                    <a:pt x="18415" y="2583"/>
                  </a:lnTo>
                  <a:lnTo>
                    <a:pt x="17180" y="2583"/>
                  </a:lnTo>
                  <a:lnTo>
                    <a:pt x="17180" y="2583"/>
                  </a:lnTo>
                  <a:lnTo>
                    <a:pt x="15338" y="2583"/>
                  </a:lnTo>
                  <a:lnTo>
                    <a:pt x="13587" y="2650"/>
                  </a:lnTo>
                  <a:lnTo>
                    <a:pt x="11903" y="2740"/>
                  </a:lnTo>
                  <a:lnTo>
                    <a:pt x="10286" y="2852"/>
                  </a:lnTo>
                  <a:lnTo>
                    <a:pt x="8759" y="2987"/>
                  </a:lnTo>
                  <a:lnTo>
                    <a:pt x="7322" y="3144"/>
                  </a:lnTo>
                  <a:lnTo>
                    <a:pt x="5997" y="3301"/>
                  </a:lnTo>
                  <a:lnTo>
                    <a:pt x="4784" y="3458"/>
                  </a:lnTo>
                  <a:lnTo>
                    <a:pt x="4784" y="3458"/>
                  </a:lnTo>
                  <a:lnTo>
                    <a:pt x="4784" y="3458"/>
                  </a:lnTo>
                  <a:lnTo>
                    <a:pt x="4784" y="3458"/>
                  </a:lnTo>
                  <a:lnTo>
                    <a:pt x="4515" y="3503"/>
                  </a:lnTo>
                  <a:lnTo>
                    <a:pt x="4515" y="3503"/>
                  </a:lnTo>
                  <a:lnTo>
                    <a:pt x="4515" y="3503"/>
                  </a:lnTo>
                  <a:lnTo>
                    <a:pt x="4515" y="3503"/>
                  </a:lnTo>
                  <a:lnTo>
                    <a:pt x="4380" y="3526"/>
                  </a:lnTo>
                  <a:lnTo>
                    <a:pt x="4380" y="3526"/>
                  </a:lnTo>
                  <a:lnTo>
                    <a:pt x="4380" y="3526"/>
                  </a:lnTo>
                  <a:lnTo>
                    <a:pt x="4380" y="3526"/>
                  </a:lnTo>
                  <a:lnTo>
                    <a:pt x="4357" y="3526"/>
                  </a:lnTo>
                  <a:lnTo>
                    <a:pt x="4357" y="3526"/>
                  </a:lnTo>
                  <a:lnTo>
                    <a:pt x="4268" y="3548"/>
                  </a:lnTo>
                  <a:lnTo>
                    <a:pt x="4268" y="3548"/>
                  </a:lnTo>
                  <a:lnTo>
                    <a:pt x="4268" y="3548"/>
                  </a:lnTo>
                  <a:lnTo>
                    <a:pt x="4268" y="3548"/>
                  </a:lnTo>
                  <a:lnTo>
                    <a:pt x="4245" y="3548"/>
                  </a:lnTo>
                  <a:lnTo>
                    <a:pt x="4245" y="3548"/>
                  </a:lnTo>
                  <a:lnTo>
                    <a:pt x="4065" y="3571"/>
                  </a:lnTo>
                  <a:lnTo>
                    <a:pt x="4065" y="3571"/>
                  </a:lnTo>
                  <a:lnTo>
                    <a:pt x="4021" y="3571"/>
                  </a:lnTo>
                  <a:lnTo>
                    <a:pt x="4021" y="3571"/>
                  </a:lnTo>
                  <a:lnTo>
                    <a:pt x="3998" y="3593"/>
                  </a:lnTo>
                  <a:lnTo>
                    <a:pt x="3998" y="3593"/>
                  </a:lnTo>
                  <a:lnTo>
                    <a:pt x="3976" y="3593"/>
                  </a:lnTo>
                  <a:lnTo>
                    <a:pt x="3976" y="3593"/>
                  </a:lnTo>
                  <a:lnTo>
                    <a:pt x="2404" y="3840"/>
                  </a:lnTo>
                  <a:lnTo>
                    <a:pt x="1191" y="4065"/>
                  </a:lnTo>
                  <a:lnTo>
                    <a:pt x="383" y="4222"/>
                  </a:lnTo>
                  <a:lnTo>
                    <a:pt x="1" y="43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262;p62"/>
            <p:cNvSpPr/>
            <p:nvPr/>
          </p:nvSpPr>
          <p:spPr>
            <a:xfrm>
              <a:off x="-2149286" y="-708468"/>
              <a:ext cx="1108069" cy="1046264"/>
            </a:xfrm>
            <a:custGeom>
              <a:avLst/>
              <a:gdLst/>
              <a:ahLst/>
              <a:cxnLst/>
              <a:rect l="l" t="t" r="r" b="b"/>
              <a:pathLst>
                <a:path w="86164" h="81358" fill="none" extrusionOk="0">
                  <a:moveTo>
                    <a:pt x="54995" y="1"/>
                  </a:moveTo>
                  <a:lnTo>
                    <a:pt x="54995" y="1"/>
                  </a:lnTo>
                  <a:lnTo>
                    <a:pt x="54950" y="1"/>
                  </a:lnTo>
                  <a:lnTo>
                    <a:pt x="54950" y="1"/>
                  </a:lnTo>
                  <a:lnTo>
                    <a:pt x="54928" y="1"/>
                  </a:lnTo>
                  <a:lnTo>
                    <a:pt x="54928" y="1"/>
                  </a:lnTo>
                  <a:lnTo>
                    <a:pt x="54905" y="1"/>
                  </a:lnTo>
                  <a:lnTo>
                    <a:pt x="54905" y="1"/>
                  </a:lnTo>
                  <a:lnTo>
                    <a:pt x="54883" y="1"/>
                  </a:lnTo>
                  <a:lnTo>
                    <a:pt x="54883" y="1"/>
                  </a:lnTo>
                  <a:lnTo>
                    <a:pt x="54860" y="1"/>
                  </a:lnTo>
                  <a:lnTo>
                    <a:pt x="54860" y="1"/>
                  </a:lnTo>
                  <a:lnTo>
                    <a:pt x="54838" y="1"/>
                  </a:lnTo>
                  <a:lnTo>
                    <a:pt x="54838" y="1"/>
                  </a:lnTo>
                  <a:lnTo>
                    <a:pt x="54816" y="1"/>
                  </a:lnTo>
                  <a:lnTo>
                    <a:pt x="54816" y="1"/>
                  </a:lnTo>
                  <a:lnTo>
                    <a:pt x="54793" y="1"/>
                  </a:lnTo>
                  <a:lnTo>
                    <a:pt x="54793" y="1"/>
                  </a:lnTo>
                  <a:lnTo>
                    <a:pt x="54771" y="1"/>
                  </a:lnTo>
                  <a:lnTo>
                    <a:pt x="54771" y="1"/>
                  </a:lnTo>
                  <a:lnTo>
                    <a:pt x="54748" y="1"/>
                  </a:lnTo>
                  <a:lnTo>
                    <a:pt x="54748" y="1"/>
                  </a:lnTo>
                  <a:lnTo>
                    <a:pt x="54726" y="1"/>
                  </a:lnTo>
                  <a:lnTo>
                    <a:pt x="54726" y="1"/>
                  </a:lnTo>
                  <a:lnTo>
                    <a:pt x="54703" y="1"/>
                  </a:lnTo>
                  <a:lnTo>
                    <a:pt x="54703" y="1"/>
                  </a:lnTo>
                  <a:lnTo>
                    <a:pt x="54681" y="1"/>
                  </a:lnTo>
                  <a:lnTo>
                    <a:pt x="54681" y="1"/>
                  </a:lnTo>
                  <a:lnTo>
                    <a:pt x="54658" y="1"/>
                  </a:lnTo>
                  <a:lnTo>
                    <a:pt x="54658" y="1"/>
                  </a:lnTo>
                  <a:lnTo>
                    <a:pt x="54636" y="1"/>
                  </a:lnTo>
                  <a:lnTo>
                    <a:pt x="54636" y="1"/>
                  </a:lnTo>
                  <a:lnTo>
                    <a:pt x="54613" y="1"/>
                  </a:lnTo>
                  <a:lnTo>
                    <a:pt x="54613" y="1"/>
                  </a:lnTo>
                  <a:lnTo>
                    <a:pt x="54591" y="1"/>
                  </a:lnTo>
                  <a:lnTo>
                    <a:pt x="54591" y="1"/>
                  </a:lnTo>
                  <a:lnTo>
                    <a:pt x="54569" y="1"/>
                  </a:lnTo>
                  <a:lnTo>
                    <a:pt x="54569" y="1"/>
                  </a:lnTo>
                  <a:lnTo>
                    <a:pt x="54546" y="1"/>
                  </a:lnTo>
                  <a:lnTo>
                    <a:pt x="54546" y="1"/>
                  </a:lnTo>
                  <a:lnTo>
                    <a:pt x="54524" y="1"/>
                  </a:lnTo>
                  <a:lnTo>
                    <a:pt x="54524" y="1"/>
                  </a:lnTo>
                  <a:lnTo>
                    <a:pt x="54501" y="1"/>
                  </a:lnTo>
                  <a:lnTo>
                    <a:pt x="54501" y="1"/>
                  </a:lnTo>
                  <a:lnTo>
                    <a:pt x="54479" y="1"/>
                  </a:lnTo>
                  <a:lnTo>
                    <a:pt x="54479" y="1"/>
                  </a:lnTo>
                  <a:lnTo>
                    <a:pt x="54456" y="1"/>
                  </a:lnTo>
                  <a:lnTo>
                    <a:pt x="54456" y="1"/>
                  </a:lnTo>
                  <a:lnTo>
                    <a:pt x="54434" y="1"/>
                  </a:lnTo>
                  <a:lnTo>
                    <a:pt x="54434" y="1"/>
                  </a:lnTo>
                  <a:lnTo>
                    <a:pt x="54411" y="1"/>
                  </a:lnTo>
                  <a:lnTo>
                    <a:pt x="54411" y="1"/>
                  </a:lnTo>
                  <a:lnTo>
                    <a:pt x="54389" y="1"/>
                  </a:lnTo>
                  <a:lnTo>
                    <a:pt x="54389" y="1"/>
                  </a:lnTo>
                  <a:lnTo>
                    <a:pt x="54366" y="1"/>
                  </a:lnTo>
                  <a:lnTo>
                    <a:pt x="54366" y="1"/>
                  </a:lnTo>
                  <a:lnTo>
                    <a:pt x="54344" y="1"/>
                  </a:lnTo>
                  <a:lnTo>
                    <a:pt x="54344" y="1"/>
                  </a:lnTo>
                  <a:lnTo>
                    <a:pt x="54322" y="1"/>
                  </a:lnTo>
                  <a:lnTo>
                    <a:pt x="54322" y="1"/>
                  </a:lnTo>
                  <a:lnTo>
                    <a:pt x="54299" y="1"/>
                  </a:lnTo>
                  <a:lnTo>
                    <a:pt x="54299" y="1"/>
                  </a:lnTo>
                  <a:lnTo>
                    <a:pt x="54277" y="1"/>
                  </a:lnTo>
                  <a:lnTo>
                    <a:pt x="54277" y="1"/>
                  </a:lnTo>
                  <a:lnTo>
                    <a:pt x="54254" y="1"/>
                  </a:lnTo>
                  <a:lnTo>
                    <a:pt x="54254" y="1"/>
                  </a:lnTo>
                  <a:lnTo>
                    <a:pt x="54232" y="1"/>
                  </a:lnTo>
                  <a:lnTo>
                    <a:pt x="54232" y="1"/>
                  </a:lnTo>
                  <a:lnTo>
                    <a:pt x="54209" y="1"/>
                  </a:lnTo>
                  <a:lnTo>
                    <a:pt x="54209" y="1"/>
                  </a:lnTo>
                  <a:lnTo>
                    <a:pt x="54209" y="1"/>
                  </a:lnTo>
                  <a:lnTo>
                    <a:pt x="54209" y="1"/>
                  </a:lnTo>
                  <a:lnTo>
                    <a:pt x="54164" y="1"/>
                  </a:lnTo>
                  <a:lnTo>
                    <a:pt x="54164" y="1"/>
                  </a:lnTo>
                  <a:lnTo>
                    <a:pt x="54164" y="1"/>
                  </a:lnTo>
                  <a:lnTo>
                    <a:pt x="54164" y="1"/>
                  </a:lnTo>
                  <a:lnTo>
                    <a:pt x="54119" y="1"/>
                  </a:lnTo>
                  <a:lnTo>
                    <a:pt x="54119" y="1"/>
                  </a:lnTo>
                  <a:lnTo>
                    <a:pt x="54119" y="1"/>
                  </a:lnTo>
                  <a:lnTo>
                    <a:pt x="54119" y="1"/>
                  </a:lnTo>
                  <a:lnTo>
                    <a:pt x="54075" y="1"/>
                  </a:lnTo>
                  <a:lnTo>
                    <a:pt x="54075" y="1"/>
                  </a:lnTo>
                  <a:lnTo>
                    <a:pt x="54075" y="1"/>
                  </a:lnTo>
                  <a:lnTo>
                    <a:pt x="54075" y="1"/>
                  </a:lnTo>
                  <a:lnTo>
                    <a:pt x="54030" y="1"/>
                  </a:lnTo>
                  <a:lnTo>
                    <a:pt x="54030" y="1"/>
                  </a:lnTo>
                  <a:lnTo>
                    <a:pt x="54030" y="1"/>
                  </a:lnTo>
                  <a:lnTo>
                    <a:pt x="54030" y="1"/>
                  </a:lnTo>
                  <a:lnTo>
                    <a:pt x="53985" y="1"/>
                  </a:lnTo>
                  <a:lnTo>
                    <a:pt x="53985" y="1"/>
                  </a:lnTo>
                  <a:lnTo>
                    <a:pt x="53985" y="1"/>
                  </a:lnTo>
                  <a:lnTo>
                    <a:pt x="53985" y="1"/>
                  </a:lnTo>
                  <a:lnTo>
                    <a:pt x="53940" y="1"/>
                  </a:lnTo>
                  <a:lnTo>
                    <a:pt x="53940" y="1"/>
                  </a:lnTo>
                  <a:lnTo>
                    <a:pt x="53940" y="1"/>
                  </a:lnTo>
                  <a:lnTo>
                    <a:pt x="53940" y="1"/>
                  </a:lnTo>
                  <a:lnTo>
                    <a:pt x="53895" y="1"/>
                  </a:lnTo>
                  <a:lnTo>
                    <a:pt x="53895" y="1"/>
                  </a:lnTo>
                  <a:lnTo>
                    <a:pt x="53895" y="1"/>
                  </a:lnTo>
                  <a:lnTo>
                    <a:pt x="53895" y="1"/>
                  </a:lnTo>
                  <a:lnTo>
                    <a:pt x="53850" y="1"/>
                  </a:lnTo>
                  <a:lnTo>
                    <a:pt x="53850" y="1"/>
                  </a:lnTo>
                  <a:lnTo>
                    <a:pt x="53850" y="1"/>
                  </a:lnTo>
                  <a:lnTo>
                    <a:pt x="53850" y="1"/>
                  </a:lnTo>
                  <a:lnTo>
                    <a:pt x="53805" y="1"/>
                  </a:lnTo>
                  <a:lnTo>
                    <a:pt x="53805" y="1"/>
                  </a:lnTo>
                  <a:lnTo>
                    <a:pt x="53805" y="1"/>
                  </a:lnTo>
                  <a:lnTo>
                    <a:pt x="53805" y="1"/>
                  </a:lnTo>
                  <a:lnTo>
                    <a:pt x="53760" y="1"/>
                  </a:lnTo>
                  <a:lnTo>
                    <a:pt x="53760" y="1"/>
                  </a:lnTo>
                  <a:lnTo>
                    <a:pt x="53760" y="1"/>
                  </a:lnTo>
                  <a:lnTo>
                    <a:pt x="53760" y="1"/>
                  </a:lnTo>
                  <a:lnTo>
                    <a:pt x="53738" y="1"/>
                  </a:lnTo>
                  <a:lnTo>
                    <a:pt x="53738" y="1"/>
                  </a:lnTo>
                  <a:lnTo>
                    <a:pt x="53715" y="1"/>
                  </a:lnTo>
                  <a:lnTo>
                    <a:pt x="53715" y="1"/>
                  </a:lnTo>
                  <a:lnTo>
                    <a:pt x="53693" y="1"/>
                  </a:lnTo>
                  <a:lnTo>
                    <a:pt x="53670" y="1"/>
                  </a:lnTo>
                  <a:lnTo>
                    <a:pt x="53670" y="1"/>
                  </a:lnTo>
                  <a:lnTo>
                    <a:pt x="53648" y="1"/>
                  </a:lnTo>
                  <a:lnTo>
                    <a:pt x="53648" y="1"/>
                  </a:lnTo>
                  <a:lnTo>
                    <a:pt x="53648" y="1"/>
                  </a:lnTo>
                  <a:lnTo>
                    <a:pt x="53558" y="1"/>
                  </a:lnTo>
                  <a:lnTo>
                    <a:pt x="53558" y="1"/>
                  </a:lnTo>
                  <a:lnTo>
                    <a:pt x="53558" y="1"/>
                  </a:lnTo>
                  <a:lnTo>
                    <a:pt x="52300" y="45"/>
                  </a:lnTo>
                  <a:lnTo>
                    <a:pt x="51088" y="90"/>
                  </a:lnTo>
                  <a:lnTo>
                    <a:pt x="49853" y="180"/>
                  </a:lnTo>
                  <a:lnTo>
                    <a:pt x="48640" y="270"/>
                  </a:lnTo>
                  <a:lnTo>
                    <a:pt x="47428" y="405"/>
                  </a:lnTo>
                  <a:lnTo>
                    <a:pt x="46215" y="539"/>
                  </a:lnTo>
                  <a:lnTo>
                    <a:pt x="45025" y="697"/>
                  </a:lnTo>
                  <a:lnTo>
                    <a:pt x="43835" y="899"/>
                  </a:lnTo>
                  <a:lnTo>
                    <a:pt x="42667" y="1101"/>
                  </a:lnTo>
                  <a:lnTo>
                    <a:pt x="41499" y="1325"/>
                  </a:lnTo>
                  <a:lnTo>
                    <a:pt x="40332" y="1550"/>
                  </a:lnTo>
                  <a:lnTo>
                    <a:pt x="39186" y="1819"/>
                  </a:lnTo>
                  <a:lnTo>
                    <a:pt x="38064" y="2111"/>
                  </a:lnTo>
                  <a:lnTo>
                    <a:pt x="36941" y="2403"/>
                  </a:lnTo>
                  <a:lnTo>
                    <a:pt x="35818" y="2718"/>
                  </a:lnTo>
                  <a:lnTo>
                    <a:pt x="34718" y="3055"/>
                  </a:lnTo>
                  <a:lnTo>
                    <a:pt x="33617" y="3414"/>
                  </a:lnTo>
                  <a:lnTo>
                    <a:pt x="32539" y="3796"/>
                  </a:lnTo>
                  <a:lnTo>
                    <a:pt x="31484" y="4177"/>
                  </a:lnTo>
                  <a:lnTo>
                    <a:pt x="30429" y="4604"/>
                  </a:lnTo>
                  <a:lnTo>
                    <a:pt x="29373" y="5031"/>
                  </a:lnTo>
                  <a:lnTo>
                    <a:pt x="28363" y="5457"/>
                  </a:lnTo>
                  <a:lnTo>
                    <a:pt x="27330" y="5929"/>
                  </a:lnTo>
                  <a:lnTo>
                    <a:pt x="26342" y="6400"/>
                  </a:lnTo>
                  <a:lnTo>
                    <a:pt x="25354" y="6894"/>
                  </a:lnTo>
                  <a:lnTo>
                    <a:pt x="24365" y="7411"/>
                  </a:lnTo>
                  <a:lnTo>
                    <a:pt x="23422" y="7927"/>
                  </a:lnTo>
                  <a:lnTo>
                    <a:pt x="22479" y="8466"/>
                  </a:lnTo>
                  <a:lnTo>
                    <a:pt x="21536" y="9028"/>
                  </a:lnTo>
                  <a:lnTo>
                    <a:pt x="20615" y="9589"/>
                  </a:lnTo>
                  <a:lnTo>
                    <a:pt x="19717" y="10195"/>
                  </a:lnTo>
                  <a:lnTo>
                    <a:pt x="18841" y="10779"/>
                  </a:lnTo>
                  <a:lnTo>
                    <a:pt x="21895" y="13654"/>
                  </a:lnTo>
                  <a:lnTo>
                    <a:pt x="21895" y="13654"/>
                  </a:lnTo>
                  <a:lnTo>
                    <a:pt x="21401" y="13968"/>
                  </a:lnTo>
                  <a:lnTo>
                    <a:pt x="20323" y="14642"/>
                  </a:lnTo>
                  <a:lnTo>
                    <a:pt x="19717" y="15023"/>
                  </a:lnTo>
                  <a:lnTo>
                    <a:pt x="19156" y="15338"/>
                  </a:lnTo>
                  <a:lnTo>
                    <a:pt x="18707" y="15562"/>
                  </a:lnTo>
                  <a:lnTo>
                    <a:pt x="18527" y="15630"/>
                  </a:lnTo>
                  <a:lnTo>
                    <a:pt x="18415" y="15652"/>
                  </a:lnTo>
                  <a:lnTo>
                    <a:pt x="18415" y="15652"/>
                  </a:lnTo>
                  <a:lnTo>
                    <a:pt x="18392" y="15652"/>
                  </a:lnTo>
                  <a:lnTo>
                    <a:pt x="18392" y="15652"/>
                  </a:lnTo>
                  <a:lnTo>
                    <a:pt x="18347" y="15607"/>
                  </a:lnTo>
                  <a:lnTo>
                    <a:pt x="18280" y="15562"/>
                  </a:lnTo>
                  <a:lnTo>
                    <a:pt x="18123" y="15338"/>
                  </a:lnTo>
                  <a:lnTo>
                    <a:pt x="17898" y="15023"/>
                  </a:lnTo>
                  <a:lnTo>
                    <a:pt x="17651" y="14642"/>
                  </a:lnTo>
                  <a:lnTo>
                    <a:pt x="17045" y="13654"/>
                  </a:lnTo>
                  <a:lnTo>
                    <a:pt x="16416" y="12576"/>
                  </a:lnTo>
                  <a:lnTo>
                    <a:pt x="16416" y="12576"/>
                  </a:lnTo>
                  <a:lnTo>
                    <a:pt x="15585" y="13249"/>
                  </a:lnTo>
                  <a:lnTo>
                    <a:pt x="14754" y="13946"/>
                  </a:lnTo>
                  <a:lnTo>
                    <a:pt x="13968" y="14642"/>
                  </a:lnTo>
                  <a:lnTo>
                    <a:pt x="13182" y="15338"/>
                  </a:lnTo>
                  <a:lnTo>
                    <a:pt x="12419" y="16079"/>
                  </a:lnTo>
                  <a:lnTo>
                    <a:pt x="11678" y="16820"/>
                  </a:lnTo>
                  <a:lnTo>
                    <a:pt x="10959" y="17561"/>
                  </a:lnTo>
                  <a:lnTo>
                    <a:pt x="10241" y="18324"/>
                  </a:lnTo>
                  <a:lnTo>
                    <a:pt x="9567" y="19110"/>
                  </a:lnTo>
                  <a:lnTo>
                    <a:pt x="8893" y="19896"/>
                  </a:lnTo>
                  <a:lnTo>
                    <a:pt x="8265" y="20705"/>
                  </a:lnTo>
                  <a:lnTo>
                    <a:pt x="7636" y="21513"/>
                  </a:lnTo>
                  <a:lnTo>
                    <a:pt x="7052" y="22344"/>
                  </a:lnTo>
                  <a:lnTo>
                    <a:pt x="6468" y="23175"/>
                  </a:lnTo>
                  <a:lnTo>
                    <a:pt x="5907" y="24028"/>
                  </a:lnTo>
                  <a:lnTo>
                    <a:pt x="5390" y="24881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3571" y="28250"/>
                  </a:lnTo>
                  <a:lnTo>
                    <a:pt x="3571" y="28250"/>
                  </a:lnTo>
                  <a:lnTo>
                    <a:pt x="3190" y="29081"/>
                  </a:lnTo>
                  <a:lnTo>
                    <a:pt x="2830" y="29912"/>
                  </a:lnTo>
                  <a:lnTo>
                    <a:pt x="2494" y="30765"/>
                  </a:lnTo>
                  <a:lnTo>
                    <a:pt x="2157" y="31618"/>
                  </a:lnTo>
                  <a:lnTo>
                    <a:pt x="1865" y="32494"/>
                  </a:lnTo>
                  <a:lnTo>
                    <a:pt x="1595" y="33347"/>
                  </a:lnTo>
                  <a:lnTo>
                    <a:pt x="1326" y="34223"/>
                  </a:lnTo>
                  <a:lnTo>
                    <a:pt x="1101" y="35099"/>
                  </a:lnTo>
                  <a:lnTo>
                    <a:pt x="877" y="35997"/>
                  </a:lnTo>
                  <a:lnTo>
                    <a:pt x="697" y="36895"/>
                  </a:lnTo>
                  <a:lnTo>
                    <a:pt x="517" y="37794"/>
                  </a:lnTo>
                  <a:lnTo>
                    <a:pt x="383" y="38692"/>
                  </a:lnTo>
                  <a:lnTo>
                    <a:pt x="270" y="39612"/>
                  </a:lnTo>
                  <a:lnTo>
                    <a:pt x="158" y="40533"/>
                  </a:lnTo>
                  <a:lnTo>
                    <a:pt x="91" y="41454"/>
                  </a:lnTo>
                  <a:lnTo>
                    <a:pt x="46" y="42375"/>
                  </a:lnTo>
                  <a:lnTo>
                    <a:pt x="46" y="42375"/>
                  </a:lnTo>
                  <a:lnTo>
                    <a:pt x="23" y="43093"/>
                  </a:lnTo>
                  <a:lnTo>
                    <a:pt x="1" y="43812"/>
                  </a:lnTo>
                  <a:lnTo>
                    <a:pt x="1" y="43812"/>
                  </a:lnTo>
                  <a:lnTo>
                    <a:pt x="23" y="45002"/>
                  </a:lnTo>
                  <a:lnTo>
                    <a:pt x="91" y="46192"/>
                  </a:lnTo>
                  <a:lnTo>
                    <a:pt x="181" y="47382"/>
                  </a:lnTo>
                  <a:lnTo>
                    <a:pt x="338" y="48572"/>
                  </a:lnTo>
                  <a:lnTo>
                    <a:pt x="517" y="49740"/>
                  </a:lnTo>
                  <a:lnTo>
                    <a:pt x="720" y="50908"/>
                  </a:lnTo>
                  <a:lnTo>
                    <a:pt x="989" y="52053"/>
                  </a:lnTo>
                  <a:lnTo>
                    <a:pt x="1281" y="53198"/>
                  </a:lnTo>
                  <a:lnTo>
                    <a:pt x="1281" y="53198"/>
                  </a:lnTo>
                  <a:lnTo>
                    <a:pt x="1281" y="53176"/>
                  </a:lnTo>
                  <a:lnTo>
                    <a:pt x="1281" y="53176"/>
                  </a:lnTo>
                  <a:lnTo>
                    <a:pt x="989" y="52053"/>
                  </a:lnTo>
                  <a:lnTo>
                    <a:pt x="720" y="50908"/>
                  </a:lnTo>
                  <a:lnTo>
                    <a:pt x="517" y="49740"/>
                  </a:lnTo>
                  <a:lnTo>
                    <a:pt x="338" y="48572"/>
                  </a:lnTo>
                  <a:lnTo>
                    <a:pt x="203" y="47405"/>
                  </a:lnTo>
                  <a:lnTo>
                    <a:pt x="91" y="46214"/>
                  </a:lnTo>
                  <a:lnTo>
                    <a:pt x="46" y="45024"/>
                  </a:lnTo>
                  <a:lnTo>
                    <a:pt x="23" y="43812"/>
                  </a:lnTo>
                  <a:lnTo>
                    <a:pt x="23" y="43812"/>
                  </a:lnTo>
                  <a:lnTo>
                    <a:pt x="23" y="43093"/>
                  </a:lnTo>
                  <a:lnTo>
                    <a:pt x="46" y="42397"/>
                  </a:lnTo>
                  <a:lnTo>
                    <a:pt x="46" y="42397"/>
                  </a:lnTo>
                  <a:lnTo>
                    <a:pt x="136" y="43250"/>
                  </a:lnTo>
                  <a:lnTo>
                    <a:pt x="270" y="44149"/>
                  </a:lnTo>
                  <a:lnTo>
                    <a:pt x="428" y="45069"/>
                  </a:lnTo>
                  <a:lnTo>
                    <a:pt x="630" y="46012"/>
                  </a:lnTo>
                  <a:lnTo>
                    <a:pt x="899" y="46978"/>
                  </a:lnTo>
                  <a:lnTo>
                    <a:pt x="1169" y="47966"/>
                  </a:lnTo>
                  <a:lnTo>
                    <a:pt x="1505" y="48976"/>
                  </a:lnTo>
                  <a:lnTo>
                    <a:pt x="1865" y="49987"/>
                  </a:lnTo>
                  <a:lnTo>
                    <a:pt x="1865" y="49987"/>
                  </a:lnTo>
                  <a:lnTo>
                    <a:pt x="2651" y="46012"/>
                  </a:lnTo>
                  <a:lnTo>
                    <a:pt x="2651" y="46012"/>
                  </a:lnTo>
                  <a:lnTo>
                    <a:pt x="3167" y="43407"/>
                  </a:lnTo>
                  <a:lnTo>
                    <a:pt x="3167" y="43407"/>
                  </a:lnTo>
                  <a:lnTo>
                    <a:pt x="3774" y="40466"/>
                  </a:lnTo>
                  <a:lnTo>
                    <a:pt x="4312" y="37906"/>
                  </a:lnTo>
                  <a:lnTo>
                    <a:pt x="4312" y="37906"/>
                  </a:lnTo>
                  <a:lnTo>
                    <a:pt x="4762" y="35750"/>
                  </a:lnTo>
                  <a:lnTo>
                    <a:pt x="5121" y="34021"/>
                  </a:lnTo>
                  <a:lnTo>
                    <a:pt x="5121" y="34021"/>
                  </a:lnTo>
                  <a:lnTo>
                    <a:pt x="5615" y="31730"/>
                  </a:lnTo>
                  <a:lnTo>
                    <a:pt x="5637" y="31730"/>
                  </a:lnTo>
                  <a:lnTo>
                    <a:pt x="5637" y="31730"/>
                  </a:lnTo>
                  <a:lnTo>
                    <a:pt x="5637" y="31730"/>
                  </a:lnTo>
                  <a:lnTo>
                    <a:pt x="17337" y="30316"/>
                  </a:lnTo>
                  <a:lnTo>
                    <a:pt x="15406" y="36244"/>
                  </a:lnTo>
                  <a:lnTo>
                    <a:pt x="15001" y="37457"/>
                  </a:lnTo>
                  <a:lnTo>
                    <a:pt x="12037" y="46484"/>
                  </a:lnTo>
                  <a:lnTo>
                    <a:pt x="11700" y="47517"/>
                  </a:lnTo>
                  <a:lnTo>
                    <a:pt x="9747" y="53490"/>
                  </a:lnTo>
                  <a:lnTo>
                    <a:pt x="7456" y="60384"/>
                  </a:lnTo>
                  <a:lnTo>
                    <a:pt x="7456" y="60384"/>
                  </a:lnTo>
                  <a:lnTo>
                    <a:pt x="7524" y="60451"/>
                  </a:lnTo>
                  <a:lnTo>
                    <a:pt x="9073" y="61686"/>
                  </a:lnTo>
                  <a:lnTo>
                    <a:pt x="12891" y="64740"/>
                  </a:lnTo>
                  <a:lnTo>
                    <a:pt x="12666" y="65190"/>
                  </a:lnTo>
                  <a:lnTo>
                    <a:pt x="12666" y="65190"/>
                  </a:lnTo>
                  <a:lnTo>
                    <a:pt x="13519" y="65324"/>
                  </a:lnTo>
                  <a:lnTo>
                    <a:pt x="14350" y="65526"/>
                  </a:lnTo>
                  <a:lnTo>
                    <a:pt x="15159" y="65728"/>
                  </a:lnTo>
                  <a:lnTo>
                    <a:pt x="15945" y="65953"/>
                  </a:lnTo>
                  <a:lnTo>
                    <a:pt x="16708" y="66222"/>
                  </a:lnTo>
                  <a:lnTo>
                    <a:pt x="17449" y="66492"/>
                  </a:lnTo>
                  <a:lnTo>
                    <a:pt x="18168" y="66806"/>
                  </a:lnTo>
                  <a:lnTo>
                    <a:pt x="18841" y="67121"/>
                  </a:lnTo>
                  <a:lnTo>
                    <a:pt x="19515" y="67480"/>
                  </a:lnTo>
                  <a:lnTo>
                    <a:pt x="20166" y="67839"/>
                  </a:lnTo>
                  <a:lnTo>
                    <a:pt x="20773" y="68221"/>
                  </a:lnTo>
                  <a:lnTo>
                    <a:pt x="21379" y="68603"/>
                  </a:lnTo>
                  <a:lnTo>
                    <a:pt x="21963" y="69029"/>
                  </a:lnTo>
                  <a:lnTo>
                    <a:pt x="22524" y="69456"/>
                  </a:lnTo>
                  <a:lnTo>
                    <a:pt x="23041" y="69883"/>
                  </a:lnTo>
                  <a:lnTo>
                    <a:pt x="23557" y="70332"/>
                  </a:lnTo>
                  <a:lnTo>
                    <a:pt x="24051" y="70781"/>
                  </a:lnTo>
                  <a:lnTo>
                    <a:pt x="24545" y="71253"/>
                  </a:lnTo>
                  <a:lnTo>
                    <a:pt x="24994" y="71724"/>
                  </a:lnTo>
                  <a:lnTo>
                    <a:pt x="25421" y="72196"/>
                  </a:lnTo>
                  <a:lnTo>
                    <a:pt x="25848" y="72667"/>
                  </a:lnTo>
                  <a:lnTo>
                    <a:pt x="26229" y="73161"/>
                  </a:lnTo>
                  <a:lnTo>
                    <a:pt x="26611" y="73633"/>
                  </a:lnTo>
                  <a:lnTo>
                    <a:pt x="26993" y="74127"/>
                  </a:lnTo>
                  <a:lnTo>
                    <a:pt x="27644" y="75093"/>
                  </a:lnTo>
                  <a:lnTo>
                    <a:pt x="28250" y="76058"/>
                  </a:lnTo>
                  <a:lnTo>
                    <a:pt x="28789" y="76979"/>
                  </a:lnTo>
                  <a:lnTo>
                    <a:pt x="29261" y="77877"/>
                  </a:lnTo>
                  <a:lnTo>
                    <a:pt x="29261" y="77877"/>
                  </a:lnTo>
                  <a:lnTo>
                    <a:pt x="30092" y="78214"/>
                  </a:lnTo>
                  <a:lnTo>
                    <a:pt x="30923" y="78506"/>
                  </a:lnTo>
                  <a:lnTo>
                    <a:pt x="31753" y="78820"/>
                  </a:lnTo>
                  <a:lnTo>
                    <a:pt x="32607" y="79090"/>
                  </a:lnTo>
                  <a:lnTo>
                    <a:pt x="33483" y="79359"/>
                  </a:lnTo>
                  <a:lnTo>
                    <a:pt x="34336" y="79606"/>
                  </a:lnTo>
                  <a:lnTo>
                    <a:pt x="35234" y="79853"/>
                  </a:lnTo>
                  <a:lnTo>
                    <a:pt x="36132" y="80078"/>
                  </a:lnTo>
                  <a:lnTo>
                    <a:pt x="36132" y="80078"/>
                  </a:lnTo>
                  <a:lnTo>
                    <a:pt x="37929" y="80459"/>
                  </a:lnTo>
                  <a:lnTo>
                    <a:pt x="39748" y="80819"/>
                  </a:lnTo>
                  <a:lnTo>
                    <a:pt x="41544" y="81111"/>
                  </a:lnTo>
                  <a:lnTo>
                    <a:pt x="43318" y="81358"/>
                  </a:lnTo>
                  <a:lnTo>
                    <a:pt x="44037" y="73992"/>
                  </a:lnTo>
                  <a:lnTo>
                    <a:pt x="44037" y="73992"/>
                  </a:lnTo>
                  <a:lnTo>
                    <a:pt x="44778" y="73880"/>
                  </a:lnTo>
                  <a:lnTo>
                    <a:pt x="45519" y="73790"/>
                  </a:lnTo>
                  <a:lnTo>
                    <a:pt x="46282" y="73745"/>
                  </a:lnTo>
                  <a:lnTo>
                    <a:pt x="47023" y="73745"/>
                  </a:lnTo>
                  <a:lnTo>
                    <a:pt x="47023" y="73745"/>
                  </a:lnTo>
                  <a:lnTo>
                    <a:pt x="47742" y="73745"/>
                  </a:lnTo>
                  <a:lnTo>
                    <a:pt x="48438" y="73790"/>
                  </a:lnTo>
                  <a:lnTo>
                    <a:pt x="49134" y="73835"/>
                  </a:lnTo>
                  <a:lnTo>
                    <a:pt x="49853" y="73925"/>
                  </a:lnTo>
                  <a:lnTo>
                    <a:pt x="50549" y="74037"/>
                  </a:lnTo>
                  <a:lnTo>
                    <a:pt x="51245" y="74149"/>
                  </a:lnTo>
                  <a:lnTo>
                    <a:pt x="51941" y="74307"/>
                  </a:lnTo>
                  <a:lnTo>
                    <a:pt x="52637" y="74464"/>
                  </a:lnTo>
                  <a:lnTo>
                    <a:pt x="53311" y="74643"/>
                  </a:lnTo>
                  <a:lnTo>
                    <a:pt x="53985" y="74823"/>
                  </a:lnTo>
                  <a:lnTo>
                    <a:pt x="54658" y="75025"/>
                  </a:lnTo>
                  <a:lnTo>
                    <a:pt x="55332" y="75250"/>
                  </a:lnTo>
                  <a:lnTo>
                    <a:pt x="55983" y="75497"/>
                  </a:lnTo>
                  <a:lnTo>
                    <a:pt x="56634" y="75744"/>
                  </a:lnTo>
                  <a:lnTo>
                    <a:pt x="57914" y="76260"/>
                  </a:lnTo>
                  <a:lnTo>
                    <a:pt x="57914" y="76260"/>
                  </a:lnTo>
                  <a:lnTo>
                    <a:pt x="57892" y="76238"/>
                  </a:lnTo>
                  <a:lnTo>
                    <a:pt x="57892" y="76238"/>
                  </a:lnTo>
                  <a:lnTo>
                    <a:pt x="59352" y="76911"/>
                  </a:lnTo>
                  <a:lnTo>
                    <a:pt x="59352" y="76911"/>
                  </a:lnTo>
                  <a:lnTo>
                    <a:pt x="60362" y="77405"/>
                  </a:lnTo>
                  <a:lnTo>
                    <a:pt x="61350" y="77899"/>
                  </a:lnTo>
                  <a:lnTo>
                    <a:pt x="61350" y="77899"/>
                  </a:lnTo>
                  <a:lnTo>
                    <a:pt x="62271" y="78394"/>
                  </a:lnTo>
                  <a:lnTo>
                    <a:pt x="63192" y="78932"/>
                  </a:lnTo>
                  <a:lnTo>
                    <a:pt x="64112" y="79471"/>
                  </a:lnTo>
                  <a:lnTo>
                    <a:pt x="65010" y="80033"/>
                  </a:lnTo>
                  <a:lnTo>
                    <a:pt x="65010" y="80033"/>
                  </a:lnTo>
                  <a:lnTo>
                    <a:pt x="66560" y="79629"/>
                  </a:lnTo>
                  <a:lnTo>
                    <a:pt x="68109" y="79157"/>
                  </a:lnTo>
                  <a:lnTo>
                    <a:pt x="69614" y="78641"/>
                  </a:lnTo>
                  <a:lnTo>
                    <a:pt x="71096" y="78102"/>
                  </a:lnTo>
                  <a:lnTo>
                    <a:pt x="72533" y="77518"/>
                  </a:lnTo>
                  <a:lnTo>
                    <a:pt x="73948" y="76911"/>
                  </a:lnTo>
                  <a:lnTo>
                    <a:pt x="75340" y="76238"/>
                  </a:lnTo>
                  <a:lnTo>
                    <a:pt x="76687" y="75564"/>
                  </a:lnTo>
                  <a:lnTo>
                    <a:pt x="78012" y="74823"/>
                  </a:lnTo>
                  <a:lnTo>
                    <a:pt x="79292" y="74060"/>
                  </a:lnTo>
                  <a:lnTo>
                    <a:pt x="80527" y="73274"/>
                  </a:lnTo>
                  <a:lnTo>
                    <a:pt x="81740" y="72443"/>
                  </a:lnTo>
                  <a:lnTo>
                    <a:pt x="82908" y="71589"/>
                  </a:lnTo>
                  <a:lnTo>
                    <a:pt x="84031" y="70714"/>
                  </a:lnTo>
                  <a:lnTo>
                    <a:pt x="85108" y="69793"/>
                  </a:lnTo>
                  <a:lnTo>
                    <a:pt x="86164" y="68872"/>
                  </a:lnTo>
                  <a:lnTo>
                    <a:pt x="86164" y="68872"/>
                  </a:lnTo>
                  <a:lnTo>
                    <a:pt x="85580" y="68401"/>
                  </a:lnTo>
                  <a:lnTo>
                    <a:pt x="85019" y="67929"/>
                  </a:lnTo>
                  <a:lnTo>
                    <a:pt x="84480" y="67435"/>
                  </a:lnTo>
                  <a:lnTo>
                    <a:pt x="83941" y="66941"/>
                  </a:lnTo>
                  <a:lnTo>
                    <a:pt x="83424" y="66425"/>
                  </a:lnTo>
                  <a:lnTo>
                    <a:pt x="82908" y="65886"/>
                  </a:lnTo>
                  <a:lnTo>
                    <a:pt x="82414" y="65324"/>
                  </a:lnTo>
                  <a:lnTo>
                    <a:pt x="81920" y="64763"/>
                  </a:lnTo>
                  <a:lnTo>
                    <a:pt x="81448" y="64179"/>
                  </a:lnTo>
                  <a:lnTo>
                    <a:pt x="80977" y="63595"/>
                  </a:lnTo>
                  <a:lnTo>
                    <a:pt x="80527" y="62966"/>
                  </a:lnTo>
                  <a:lnTo>
                    <a:pt x="80101" y="62360"/>
                  </a:lnTo>
                  <a:lnTo>
                    <a:pt x="79674" y="61709"/>
                  </a:lnTo>
                  <a:lnTo>
                    <a:pt x="79270" y="61058"/>
                  </a:lnTo>
                  <a:lnTo>
                    <a:pt x="78888" y="60406"/>
                  </a:lnTo>
                  <a:lnTo>
                    <a:pt x="78506" y="59733"/>
                  </a:lnTo>
                  <a:lnTo>
                    <a:pt x="78147" y="59037"/>
                  </a:lnTo>
                  <a:lnTo>
                    <a:pt x="77810" y="58341"/>
                  </a:lnTo>
                  <a:lnTo>
                    <a:pt x="77473" y="57622"/>
                  </a:lnTo>
                  <a:lnTo>
                    <a:pt x="77159" y="56903"/>
                  </a:lnTo>
                  <a:lnTo>
                    <a:pt x="76867" y="56162"/>
                  </a:lnTo>
                  <a:lnTo>
                    <a:pt x="76598" y="55421"/>
                  </a:lnTo>
                  <a:lnTo>
                    <a:pt x="76328" y="54680"/>
                  </a:lnTo>
                  <a:lnTo>
                    <a:pt x="76081" y="53917"/>
                  </a:lnTo>
                  <a:lnTo>
                    <a:pt x="75857" y="53131"/>
                  </a:lnTo>
                  <a:lnTo>
                    <a:pt x="75655" y="52367"/>
                  </a:lnTo>
                  <a:lnTo>
                    <a:pt x="75452" y="51559"/>
                  </a:lnTo>
                  <a:lnTo>
                    <a:pt x="75273" y="50773"/>
                  </a:lnTo>
                  <a:lnTo>
                    <a:pt x="75138" y="49965"/>
                  </a:lnTo>
                  <a:lnTo>
                    <a:pt x="74981" y="49134"/>
                  </a:lnTo>
                  <a:lnTo>
                    <a:pt x="74869" y="48325"/>
                  </a:lnTo>
                  <a:lnTo>
                    <a:pt x="74779" y="47494"/>
                  </a:lnTo>
                  <a:lnTo>
                    <a:pt x="74779" y="47494"/>
                  </a:lnTo>
                  <a:lnTo>
                    <a:pt x="74554" y="46664"/>
                  </a:lnTo>
                  <a:lnTo>
                    <a:pt x="74330" y="45833"/>
                  </a:lnTo>
                  <a:lnTo>
                    <a:pt x="74128" y="44979"/>
                  </a:lnTo>
                  <a:lnTo>
                    <a:pt x="73948" y="44149"/>
                  </a:lnTo>
                  <a:lnTo>
                    <a:pt x="73791" y="43295"/>
                  </a:lnTo>
                  <a:lnTo>
                    <a:pt x="73656" y="42442"/>
                  </a:lnTo>
                  <a:lnTo>
                    <a:pt x="73521" y="41589"/>
                  </a:lnTo>
                  <a:lnTo>
                    <a:pt x="73409" y="40735"/>
                  </a:lnTo>
                  <a:lnTo>
                    <a:pt x="73319" y="39882"/>
                  </a:lnTo>
                  <a:lnTo>
                    <a:pt x="73252" y="39029"/>
                  </a:lnTo>
                  <a:lnTo>
                    <a:pt x="73184" y="38153"/>
                  </a:lnTo>
                  <a:lnTo>
                    <a:pt x="73139" y="37300"/>
                  </a:lnTo>
                  <a:lnTo>
                    <a:pt x="73139" y="36446"/>
                  </a:lnTo>
                  <a:lnTo>
                    <a:pt x="73139" y="35570"/>
                  </a:lnTo>
                  <a:lnTo>
                    <a:pt x="73162" y="34717"/>
                  </a:lnTo>
                  <a:lnTo>
                    <a:pt x="73207" y="33841"/>
                  </a:lnTo>
                  <a:lnTo>
                    <a:pt x="73207" y="33841"/>
                  </a:lnTo>
                  <a:lnTo>
                    <a:pt x="73252" y="33033"/>
                  </a:lnTo>
                  <a:lnTo>
                    <a:pt x="73342" y="32202"/>
                  </a:lnTo>
                  <a:lnTo>
                    <a:pt x="73431" y="31394"/>
                  </a:lnTo>
                  <a:lnTo>
                    <a:pt x="73544" y="30608"/>
                  </a:lnTo>
                  <a:lnTo>
                    <a:pt x="73678" y="29822"/>
                  </a:lnTo>
                  <a:lnTo>
                    <a:pt x="73813" y="29036"/>
                  </a:lnTo>
                  <a:lnTo>
                    <a:pt x="73970" y="28272"/>
                  </a:lnTo>
                  <a:lnTo>
                    <a:pt x="74150" y="27509"/>
                  </a:lnTo>
                  <a:lnTo>
                    <a:pt x="74330" y="26768"/>
                  </a:lnTo>
                  <a:lnTo>
                    <a:pt x="74532" y="26049"/>
                  </a:lnTo>
                  <a:lnTo>
                    <a:pt x="74756" y="25331"/>
                  </a:lnTo>
                  <a:lnTo>
                    <a:pt x="74981" y="24612"/>
                  </a:lnTo>
                  <a:lnTo>
                    <a:pt x="75228" y="23916"/>
                  </a:lnTo>
                  <a:lnTo>
                    <a:pt x="75475" y="23242"/>
                  </a:lnTo>
                  <a:lnTo>
                    <a:pt x="75744" y="22569"/>
                  </a:lnTo>
                  <a:lnTo>
                    <a:pt x="76014" y="21917"/>
                  </a:lnTo>
                  <a:lnTo>
                    <a:pt x="76306" y="21289"/>
                  </a:lnTo>
                  <a:lnTo>
                    <a:pt x="76598" y="20660"/>
                  </a:lnTo>
                  <a:lnTo>
                    <a:pt x="76912" y="20054"/>
                  </a:lnTo>
                  <a:lnTo>
                    <a:pt x="77226" y="19447"/>
                  </a:lnTo>
                  <a:lnTo>
                    <a:pt x="77541" y="18863"/>
                  </a:lnTo>
                  <a:lnTo>
                    <a:pt x="77878" y="18302"/>
                  </a:lnTo>
                  <a:lnTo>
                    <a:pt x="78214" y="17763"/>
                  </a:lnTo>
                  <a:lnTo>
                    <a:pt x="78574" y="17224"/>
                  </a:lnTo>
                  <a:lnTo>
                    <a:pt x="78933" y="16708"/>
                  </a:lnTo>
                  <a:lnTo>
                    <a:pt x="79292" y="16214"/>
                  </a:lnTo>
                  <a:lnTo>
                    <a:pt x="79674" y="15742"/>
                  </a:lnTo>
                  <a:lnTo>
                    <a:pt x="80033" y="15270"/>
                  </a:lnTo>
                  <a:lnTo>
                    <a:pt x="80415" y="14821"/>
                  </a:lnTo>
                  <a:lnTo>
                    <a:pt x="80797" y="14395"/>
                  </a:lnTo>
                  <a:lnTo>
                    <a:pt x="81201" y="13990"/>
                  </a:lnTo>
                  <a:lnTo>
                    <a:pt x="81583" y="13586"/>
                  </a:lnTo>
                  <a:lnTo>
                    <a:pt x="81583" y="13586"/>
                  </a:lnTo>
                  <a:lnTo>
                    <a:pt x="81965" y="12778"/>
                  </a:lnTo>
                  <a:lnTo>
                    <a:pt x="82391" y="11969"/>
                  </a:lnTo>
                  <a:lnTo>
                    <a:pt x="82818" y="11183"/>
                  </a:lnTo>
                  <a:lnTo>
                    <a:pt x="83289" y="10398"/>
                  </a:lnTo>
                  <a:lnTo>
                    <a:pt x="83784" y="9612"/>
                  </a:lnTo>
                  <a:lnTo>
                    <a:pt x="84322" y="8826"/>
                  </a:lnTo>
                  <a:lnTo>
                    <a:pt x="84884" y="8085"/>
                  </a:lnTo>
                  <a:lnTo>
                    <a:pt x="85468" y="7344"/>
                  </a:lnTo>
                  <a:lnTo>
                    <a:pt x="85468" y="7344"/>
                  </a:lnTo>
                  <a:lnTo>
                    <a:pt x="84659" y="6917"/>
                  </a:lnTo>
                  <a:lnTo>
                    <a:pt x="83851" y="6513"/>
                  </a:lnTo>
                  <a:lnTo>
                    <a:pt x="83020" y="6109"/>
                  </a:lnTo>
                  <a:lnTo>
                    <a:pt x="82189" y="5727"/>
                  </a:lnTo>
                  <a:lnTo>
                    <a:pt x="81336" y="5345"/>
                  </a:lnTo>
                  <a:lnTo>
                    <a:pt x="80483" y="4986"/>
                  </a:lnTo>
                  <a:lnTo>
                    <a:pt x="79629" y="4626"/>
                  </a:lnTo>
                  <a:lnTo>
                    <a:pt x="78753" y="4290"/>
                  </a:lnTo>
                  <a:lnTo>
                    <a:pt x="77878" y="3953"/>
                  </a:lnTo>
                  <a:lnTo>
                    <a:pt x="76979" y="3638"/>
                  </a:lnTo>
                  <a:lnTo>
                    <a:pt x="76081" y="3324"/>
                  </a:lnTo>
                  <a:lnTo>
                    <a:pt x="75183" y="3032"/>
                  </a:lnTo>
                  <a:lnTo>
                    <a:pt x="74262" y="2763"/>
                  </a:lnTo>
                  <a:lnTo>
                    <a:pt x="73342" y="2493"/>
                  </a:lnTo>
                  <a:lnTo>
                    <a:pt x="72398" y="2224"/>
                  </a:lnTo>
                  <a:lnTo>
                    <a:pt x="71478" y="1999"/>
                  </a:lnTo>
                  <a:lnTo>
                    <a:pt x="70535" y="1775"/>
                  </a:lnTo>
                  <a:lnTo>
                    <a:pt x="69569" y="1550"/>
                  </a:lnTo>
                  <a:lnTo>
                    <a:pt x="68626" y="1348"/>
                  </a:lnTo>
                  <a:lnTo>
                    <a:pt x="67660" y="1168"/>
                  </a:lnTo>
                  <a:lnTo>
                    <a:pt x="66672" y="989"/>
                  </a:lnTo>
                  <a:lnTo>
                    <a:pt x="65707" y="831"/>
                  </a:lnTo>
                  <a:lnTo>
                    <a:pt x="64719" y="674"/>
                  </a:lnTo>
                  <a:lnTo>
                    <a:pt x="63730" y="539"/>
                  </a:lnTo>
                  <a:lnTo>
                    <a:pt x="62742" y="427"/>
                  </a:lnTo>
                  <a:lnTo>
                    <a:pt x="61732" y="315"/>
                  </a:lnTo>
                  <a:lnTo>
                    <a:pt x="60721" y="225"/>
                  </a:lnTo>
                  <a:lnTo>
                    <a:pt x="59711" y="158"/>
                  </a:lnTo>
                  <a:lnTo>
                    <a:pt x="58700" y="90"/>
                  </a:lnTo>
                  <a:lnTo>
                    <a:pt x="57667" y="45"/>
                  </a:lnTo>
                  <a:lnTo>
                    <a:pt x="56634" y="1"/>
                  </a:lnTo>
                  <a:lnTo>
                    <a:pt x="55601" y="1"/>
                  </a:lnTo>
                  <a:lnTo>
                    <a:pt x="55601" y="1"/>
                  </a:lnTo>
                  <a:lnTo>
                    <a:pt x="55601" y="1"/>
                  </a:lnTo>
                  <a:lnTo>
                    <a:pt x="55601" y="1"/>
                  </a:lnTo>
                  <a:lnTo>
                    <a:pt x="55557" y="1"/>
                  </a:lnTo>
                  <a:lnTo>
                    <a:pt x="55557" y="1"/>
                  </a:lnTo>
                  <a:lnTo>
                    <a:pt x="55557" y="1"/>
                  </a:lnTo>
                  <a:lnTo>
                    <a:pt x="55557" y="1"/>
                  </a:lnTo>
                  <a:lnTo>
                    <a:pt x="55512" y="1"/>
                  </a:lnTo>
                  <a:lnTo>
                    <a:pt x="55512" y="1"/>
                  </a:lnTo>
                  <a:lnTo>
                    <a:pt x="55512" y="1"/>
                  </a:lnTo>
                  <a:lnTo>
                    <a:pt x="55512" y="1"/>
                  </a:lnTo>
                  <a:lnTo>
                    <a:pt x="55489" y="1"/>
                  </a:lnTo>
                  <a:lnTo>
                    <a:pt x="55489" y="1"/>
                  </a:lnTo>
                  <a:lnTo>
                    <a:pt x="55467" y="1"/>
                  </a:lnTo>
                  <a:lnTo>
                    <a:pt x="55467" y="1"/>
                  </a:lnTo>
                  <a:lnTo>
                    <a:pt x="55332" y="1"/>
                  </a:lnTo>
                  <a:lnTo>
                    <a:pt x="55332" y="1"/>
                  </a:lnTo>
                  <a:lnTo>
                    <a:pt x="55332" y="1"/>
                  </a:lnTo>
                  <a:lnTo>
                    <a:pt x="55332" y="1"/>
                  </a:lnTo>
                  <a:lnTo>
                    <a:pt x="55310" y="1"/>
                  </a:lnTo>
                  <a:lnTo>
                    <a:pt x="55310" y="1"/>
                  </a:lnTo>
                  <a:lnTo>
                    <a:pt x="55287" y="1"/>
                  </a:lnTo>
                  <a:lnTo>
                    <a:pt x="55287" y="1"/>
                  </a:lnTo>
                  <a:lnTo>
                    <a:pt x="55265" y="1"/>
                  </a:lnTo>
                  <a:lnTo>
                    <a:pt x="55265" y="1"/>
                  </a:lnTo>
                  <a:lnTo>
                    <a:pt x="55242" y="1"/>
                  </a:lnTo>
                  <a:lnTo>
                    <a:pt x="55242" y="1"/>
                  </a:lnTo>
                  <a:lnTo>
                    <a:pt x="55220" y="1"/>
                  </a:lnTo>
                  <a:lnTo>
                    <a:pt x="55220" y="1"/>
                  </a:lnTo>
                  <a:lnTo>
                    <a:pt x="55197" y="1"/>
                  </a:lnTo>
                  <a:lnTo>
                    <a:pt x="55197" y="1"/>
                  </a:lnTo>
                  <a:lnTo>
                    <a:pt x="55175" y="1"/>
                  </a:lnTo>
                  <a:lnTo>
                    <a:pt x="55175" y="1"/>
                  </a:lnTo>
                  <a:lnTo>
                    <a:pt x="55152" y="1"/>
                  </a:lnTo>
                  <a:lnTo>
                    <a:pt x="55152" y="1"/>
                  </a:lnTo>
                  <a:lnTo>
                    <a:pt x="55130" y="1"/>
                  </a:lnTo>
                  <a:lnTo>
                    <a:pt x="55130" y="1"/>
                  </a:lnTo>
                  <a:lnTo>
                    <a:pt x="55107" y="1"/>
                  </a:lnTo>
                  <a:lnTo>
                    <a:pt x="55107" y="1"/>
                  </a:lnTo>
                  <a:lnTo>
                    <a:pt x="55085" y="1"/>
                  </a:lnTo>
                  <a:lnTo>
                    <a:pt x="55085" y="1"/>
                  </a:lnTo>
                  <a:lnTo>
                    <a:pt x="55063" y="1"/>
                  </a:lnTo>
                  <a:lnTo>
                    <a:pt x="55063" y="1"/>
                  </a:lnTo>
                  <a:lnTo>
                    <a:pt x="55040" y="1"/>
                  </a:lnTo>
                  <a:lnTo>
                    <a:pt x="55040" y="1"/>
                  </a:lnTo>
                  <a:lnTo>
                    <a:pt x="55040" y="1"/>
                  </a:lnTo>
                  <a:lnTo>
                    <a:pt x="55040" y="1"/>
                  </a:lnTo>
                  <a:lnTo>
                    <a:pt x="549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263;p62"/>
            <p:cNvSpPr/>
            <p:nvPr/>
          </p:nvSpPr>
          <p:spPr>
            <a:xfrm>
              <a:off x="-1750472" y="362037"/>
              <a:ext cx="151915" cy="42759"/>
            </a:xfrm>
            <a:custGeom>
              <a:avLst/>
              <a:gdLst/>
              <a:ahLst/>
              <a:cxnLst/>
              <a:rect l="l" t="t" r="r" b="b"/>
              <a:pathLst>
                <a:path w="11813" h="3325" extrusionOk="0">
                  <a:moveTo>
                    <a:pt x="0" y="1"/>
                  </a:moveTo>
                  <a:lnTo>
                    <a:pt x="899" y="360"/>
                  </a:lnTo>
                  <a:lnTo>
                    <a:pt x="1797" y="675"/>
                  </a:lnTo>
                  <a:lnTo>
                    <a:pt x="2718" y="989"/>
                  </a:lnTo>
                  <a:lnTo>
                    <a:pt x="3661" y="1303"/>
                  </a:lnTo>
                  <a:lnTo>
                    <a:pt x="3706" y="1303"/>
                  </a:lnTo>
                  <a:lnTo>
                    <a:pt x="2762" y="989"/>
                  </a:lnTo>
                  <a:lnTo>
                    <a:pt x="1842" y="675"/>
                  </a:lnTo>
                  <a:lnTo>
                    <a:pt x="921" y="338"/>
                  </a:lnTo>
                  <a:lnTo>
                    <a:pt x="0" y="1"/>
                  </a:lnTo>
                  <a:close/>
                  <a:moveTo>
                    <a:pt x="4110" y="1438"/>
                  </a:moveTo>
                  <a:lnTo>
                    <a:pt x="5053" y="1730"/>
                  </a:lnTo>
                  <a:lnTo>
                    <a:pt x="5996" y="2000"/>
                  </a:lnTo>
                  <a:lnTo>
                    <a:pt x="6939" y="2247"/>
                  </a:lnTo>
                  <a:lnTo>
                    <a:pt x="7905" y="2494"/>
                  </a:lnTo>
                  <a:lnTo>
                    <a:pt x="8870" y="2718"/>
                  </a:lnTo>
                  <a:lnTo>
                    <a:pt x="9836" y="2920"/>
                  </a:lnTo>
                  <a:lnTo>
                    <a:pt x="10824" y="3122"/>
                  </a:lnTo>
                  <a:lnTo>
                    <a:pt x="10824" y="3122"/>
                  </a:lnTo>
                  <a:lnTo>
                    <a:pt x="9858" y="2920"/>
                  </a:lnTo>
                  <a:lnTo>
                    <a:pt x="8893" y="2696"/>
                  </a:lnTo>
                  <a:lnTo>
                    <a:pt x="7927" y="2471"/>
                  </a:lnTo>
                  <a:lnTo>
                    <a:pt x="6984" y="2247"/>
                  </a:lnTo>
                  <a:lnTo>
                    <a:pt x="6019" y="1977"/>
                  </a:lnTo>
                  <a:lnTo>
                    <a:pt x="5098" y="1730"/>
                  </a:lnTo>
                  <a:lnTo>
                    <a:pt x="4155" y="1438"/>
                  </a:lnTo>
                  <a:close/>
                  <a:moveTo>
                    <a:pt x="10824" y="3122"/>
                  </a:moveTo>
                  <a:lnTo>
                    <a:pt x="11812" y="3324"/>
                  </a:lnTo>
                  <a:lnTo>
                    <a:pt x="11812" y="3302"/>
                  </a:lnTo>
                  <a:lnTo>
                    <a:pt x="10824" y="31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264;p62"/>
            <p:cNvSpPr/>
            <p:nvPr/>
          </p:nvSpPr>
          <p:spPr>
            <a:xfrm>
              <a:off x="-1697630" y="380530"/>
              <a:ext cx="99073" cy="24267"/>
            </a:xfrm>
            <a:custGeom>
              <a:avLst/>
              <a:gdLst/>
              <a:ahLst/>
              <a:cxnLst/>
              <a:rect l="l" t="t" r="r" b="b"/>
              <a:pathLst>
                <a:path w="7704" h="1887" fill="none" extrusionOk="0">
                  <a:moveTo>
                    <a:pt x="4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44" y="292"/>
                  </a:lnTo>
                  <a:lnTo>
                    <a:pt x="1887" y="562"/>
                  </a:lnTo>
                  <a:lnTo>
                    <a:pt x="2830" y="809"/>
                  </a:lnTo>
                  <a:lnTo>
                    <a:pt x="3796" y="1056"/>
                  </a:lnTo>
                  <a:lnTo>
                    <a:pt x="4761" y="1280"/>
                  </a:lnTo>
                  <a:lnTo>
                    <a:pt x="5727" y="1482"/>
                  </a:lnTo>
                  <a:lnTo>
                    <a:pt x="6715" y="1684"/>
                  </a:lnTo>
                  <a:lnTo>
                    <a:pt x="7703" y="1886"/>
                  </a:lnTo>
                  <a:lnTo>
                    <a:pt x="7703" y="1864"/>
                  </a:lnTo>
                  <a:lnTo>
                    <a:pt x="7703" y="1864"/>
                  </a:lnTo>
                  <a:lnTo>
                    <a:pt x="6715" y="1684"/>
                  </a:lnTo>
                  <a:lnTo>
                    <a:pt x="5749" y="1482"/>
                  </a:lnTo>
                  <a:lnTo>
                    <a:pt x="4784" y="1258"/>
                  </a:lnTo>
                  <a:lnTo>
                    <a:pt x="3818" y="1033"/>
                  </a:lnTo>
                  <a:lnTo>
                    <a:pt x="2875" y="809"/>
                  </a:lnTo>
                  <a:lnTo>
                    <a:pt x="1910" y="539"/>
                  </a:lnTo>
                  <a:lnTo>
                    <a:pt x="989" y="292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265;p62"/>
            <p:cNvSpPr/>
            <p:nvPr/>
          </p:nvSpPr>
          <p:spPr>
            <a:xfrm>
              <a:off x="-1750472" y="362037"/>
              <a:ext cx="47659" cy="16769"/>
            </a:xfrm>
            <a:custGeom>
              <a:avLst/>
              <a:gdLst/>
              <a:ahLst/>
              <a:cxnLst/>
              <a:rect l="l" t="t" r="r" b="b"/>
              <a:pathLst>
                <a:path w="3706" h="130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899" y="360"/>
                  </a:lnTo>
                  <a:lnTo>
                    <a:pt x="1797" y="675"/>
                  </a:lnTo>
                  <a:lnTo>
                    <a:pt x="2718" y="989"/>
                  </a:lnTo>
                  <a:lnTo>
                    <a:pt x="3661" y="1303"/>
                  </a:lnTo>
                  <a:lnTo>
                    <a:pt x="3706" y="1303"/>
                  </a:lnTo>
                  <a:lnTo>
                    <a:pt x="3706" y="1303"/>
                  </a:lnTo>
                  <a:lnTo>
                    <a:pt x="2762" y="989"/>
                  </a:lnTo>
                  <a:lnTo>
                    <a:pt x="1842" y="675"/>
                  </a:lnTo>
                  <a:lnTo>
                    <a:pt x="921" y="33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266;p62"/>
            <p:cNvSpPr/>
            <p:nvPr/>
          </p:nvSpPr>
          <p:spPr>
            <a:xfrm>
              <a:off x="-1703404" y="378794"/>
              <a:ext cx="6366" cy="1749"/>
            </a:xfrm>
            <a:custGeom>
              <a:avLst/>
              <a:gdLst/>
              <a:ahLst/>
              <a:cxnLst/>
              <a:rect l="l" t="t" r="r" b="b"/>
              <a:pathLst>
                <a:path w="495" h="136" extrusionOk="0">
                  <a:moveTo>
                    <a:pt x="1" y="0"/>
                  </a:moveTo>
                  <a:lnTo>
                    <a:pt x="450" y="135"/>
                  </a:lnTo>
                  <a:lnTo>
                    <a:pt x="495" y="1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267;p62"/>
            <p:cNvSpPr/>
            <p:nvPr/>
          </p:nvSpPr>
          <p:spPr>
            <a:xfrm>
              <a:off x="-1703404" y="378794"/>
              <a:ext cx="6366" cy="1749"/>
            </a:xfrm>
            <a:custGeom>
              <a:avLst/>
              <a:gdLst/>
              <a:ahLst/>
              <a:cxnLst/>
              <a:rect l="l" t="t" r="r" b="b"/>
              <a:pathLst>
                <a:path w="495" h="136" fill="none" extrusionOk="0">
                  <a:moveTo>
                    <a:pt x="4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50" y="135"/>
                  </a:lnTo>
                  <a:lnTo>
                    <a:pt x="495" y="135"/>
                  </a:lnTo>
                  <a:lnTo>
                    <a:pt x="495" y="135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268;p62"/>
            <p:cNvSpPr/>
            <p:nvPr/>
          </p:nvSpPr>
          <p:spPr>
            <a:xfrm>
              <a:off x="-2060629" y="128127"/>
              <a:ext cx="17631" cy="23701"/>
            </a:xfrm>
            <a:custGeom>
              <a:avLst/>
              <a:gdLst/>
              <a:ahLst/>
              <a:cxnLst/>
              <a:rect l="l" t="t" r="r" b="b"/>
              <a:pathLst>
                <a:path w="1371" h="1843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675" y="9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269;p62"/>
            <p:cNvSpPr/>
            <p:nvPr/>
          </p:nvSpPr>
          <p:spPr>
            <a:xfrm>
              <a:off x="-2060629" y="128127"/>
              <a:ext cx="17631" cy="23701"/>
            </a:xfrm>
            <a:custGeom>
              <a:avLst/>
              <a:gdLst/>
              <a:ahLst/>
              <a:cxnLst/>
              <a:rect l="l" t="t" r="r" b="b"/>
              <a:pathLst>
                <a:path w="1371" h="184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675" y="9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270;p62"/>
            <p:cNvSpPr/>
            <p:nvPr/>
          </p:nvSpPr>
          <p:spPr>
            <a:xfrm>
              <a:off x="-1181288" y="322480"/>
              <a:ext cx="133718" cy="56327"/>
            </a:xfrm>
            <a:custGeom>
              <a:avLst/>
              <a:gdLst/>
              <a:ahLst/>
              <a:cxnLst/>
              <a:rect l="l" t="t" r="r" b="b"/>
              <a:pathLst>
                <a:path w="10398" h="4380" extrusionOk="0">
                  <a:moveTo>
                    <a:pt x="10398" y="1"/>
                  </a:moveTo>
                  <a:lnTo>
                    <a:pt x="9185" y="629"/>
                  </a:lnTo>
                  <a:lnTo>
                    <a:pt x="7928" y="1258"/>
                  </a:lnTo>
                  <a:lnTo>
                    <a:pt x="6648" y="1842"/>
                  </a:lnTo>
                  <a:lnTo>
                    <a:pt x="5368" y="2403"/>
                  </a:lnTo>
                  <a:lnTo>
                    <a:pt x="4043" y="2942"/>
                  </a:lnTo>
                  <a:lnTo>
                    <a:pt x="2718" y="3436"/>
                  </a:lnTo>
                  <a:lnTo>
                    <a:pt x="1371" y="3930"/>
                  </a:lnTo>
                  <a:lnTo>
                    <a:pt x="1" y="4379"/>
                  </a:lnTo>
                  <a:lnTo>
                    <a:pt x="46" y="4379"/>
                  </a:lnTo>
                  <a:lnTo>
                    <a:pt x="1415" y="3930"/>
                  </a:lnTo>
                  <a:lnTo>
                    <a:pt x="2740" y="3436"/>
                  </a:lnTo>
                  <a:lnTo>
                    <a:pt x="4088" y="2942"/>
                  </a:lnTo>
                  <a:lnTo>
                    <a:pt x="5390" y="2403"/>
                  </a:lnTo>
                  <a:lnTo>
                    <a:pt x="6670" y="1842"/>
                  </a:lnTo>
                  <a:lnTo>
                    <a:pt x="7950" y="1258"/>
                  </a:lnTo>
                  <a:lnTo>
                    <a:pt x="9185" y="652"/>
                  </a:lnTo>
                  <a:lnTo>
                    <a:pt x="103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271;p62"/>
            <p:cNvSpPr/>
            <p:nvPr/>
          </p:nvSpPr>
          <p:spPr>
            <a:xfrm>
              <a:off x="-1181288" y="322480"/>
              <a:ext cx="133718" cy="56327"/>
            </a:xfrm>
            <a:custGeom>
              <a:avLst/>
              <a:gdLst/>
              <a:ahLst/>
              <a:cxnLst/>
              <a:rect l="l" t="t" r="r" b="b"/>
              <a:pathLst>
                <a:path w="10398" h="4380" fill="none" extrusionOk="0">
                  <a:moveTo>
                    <a:pt x="10398" y="1"/>
                  </a:moveTo>
                  <a:lnTo>
                    <a:pt x="10398" y="1"/>
                  </a:lnTo>
                  <a:lnTo>
                    <a:pt x="9185" y="629"/>
                  </a:lnTo>
                  <a:lnTo>
                    <a:pt x="7928" y="1258"/>
                  </a:lnTo>
                  <a:lnTo>
                    <a:pt x="6648" y="1842"/>
                  </a:lnTo>
                  <a:lnTo>
                    <a:pt x="5368" y="2403"/>
                  </a:lnTo>
                  <a:lnTo>
                    <a:pt x="4043" y="2942"/>
                  </a:lnTo>
                  <a:lnTo>
                    <a:pt x="2718" y="3436"/>
                  </a:lnTo>
                  <a:lnTo>
                    <a:pt x="1371" y="3930"/>
                  </a:lnTo>
                  <a:lnTo>
                    <a:pt x="1" y="4379"/>
                  </a:lnTo>
                  <a:lnTo>
                    <a:pt x="46" y="4379"/>
                  </a:lnTo>
                  <a:lnTo>
                    <a:pt x="46" y="4379"/>
                  </a:lnTo>
                  <a:lnTo>
                    <a:pt x="1415" y="3930"/>
                  </a:lnTo>
                  <a:lnTo>
                    <a:pt x="2740" y="3436"/>
                  </a:lnTo>
                  <a:lnTo>
                    <a:pt x="4088" y="2942"/>
                  </a:lnTo>
                  <a:lnTo>
                    <a:pt x="5390" y="2403"/>
                  </a:lnTo>
                  <a:lnTo>
                    <a:pt x="6670" y="1842"/>
                  </a:lnTo>
                  <a:lnTo>
                    <a:pt x="7950" y="1258"/>
                  </a:lnTo>
                  <a:lnTo>
                    <a:pt x="9185" y="652"/>
                  </a:lnTo>
                  <a:lnTo>
                    <a:pt x="10398" y="1"/>
                  </a:lnTo>
                  <a:lnTo>
                    <a:pt x="103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272;p62"/>
            <p:cNvSpPr/>
            <p:nvPr/>
          </p:nvSpPr>
          <p:spPr>
            <a:xfrm>
              <a:off x="-1185043" y="378794"/>
              <a:ext cx="4347" cy="1170"/>
            </a:xfrm>
            <a:custGeom>
              <a:avLst/>
              <a:gdLst/>
              <a:ahLst/>
              <a:cxnLst/>
              <a:rect l="l" t="t" r="r" b="b"/>
              <a:pathLst>
                <a:path w="338" h="91" extrusionOk="0">
                  <a:moveTo>
                    <a:pt x="293" y="0"/>
                  </a:moveTo>
                  <a:lnTo>
                    <a:pt x="1" y="90"/>
                  </a:lnTo>
                  <a:lnTo>
                    <a:pt x="1" y="9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273;p62"/>
            <p:cNvSpPr/>
            <p:nvPr/>
          </p:nvSpPr>
          <p:spPr>
            <a:xfrm>
              <a:off x="-1185043" y="378794"/>
              <a:ext cx="4347" cy="1170"/>
            </a:xfrm>
            <a:custGeom>
              <a:avLst/>
              <a:gdLst/>
              <a:ahLst/>
              <a:cxnLst/>
              <a:rect l="l" t="t" r="r" b="b"/>
              <a:pathLst>
                <a:path w="338" h="91" fill="none" extrusionOk="0">
                  <a:moveTo>
                    <a:pt x="338" y="0"/>
                  </a:moveTo>
                  <a:lnTo>
                    <a:pt x="293" y="0"/>
                  </a:lnTo>
                  <a:lnTo>
                    <a:pt x="293" y="0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3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274;p62"/>
            <p:cNvSpPr/>
            <p:nvPr/>
          </p:nvSpPr>
          <p:spPr>
            <a:xfrm>
              <a:off x="-1185043" y="379951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275;p62"/>
            <p:cNvSpPr/>
            <p:nvPr/>
          </p:nvSpPr>
          <p:spPr>
            <a:xfrm>
              <a:off x="-1185043" y="379951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276;p62"/>
            <p:cNvSpPr/>
            <p:nvPr/>
          </p:nvSpPr>
          <p:spPr>
            <a:xfrm>
              <a:off x="-1185043" y="379951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277;p62"/>
            <p:cNvSpPr/>
            <p:nvPr/>
          </p:nvSpPr>
          <p:spPr>
            <a:xfrm>
              <a:off x="-1185043" y="379951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278;p62"/>
            <p:cNvSpPr/>
            <p:nvPr/>
          </p:nvSpPr>
          <p:spPr>
            <a:xfrm>
              <a:off x="-1283808" y="379951"/>
              <a:ext cx="98778" cy="24267"/>
            </a:xfrm>
            <a:custGeom>
              <a:avLst/>
              <a:gdLst/>
              <a:ahLst/>
              <a:cxnLst/>
              <a:rect l="l" t="t" r="r" b="b"/>
              <a:pathLst>
                <a:path w="7681" h="1887" extrusionOk="0">
                  <a:moveTo>
                    <a:pt x="7681" y="0"/>
                  </a:moveTo>
                  <a:lnTo>
                    <a:pt x="6760" y="270"/>
                  </a:lnTo>
                  <a:lnTo>
                    <a:pt x="5817" y="539"/>
                  </a:lnTo>
                  <a:lnTo>
                    <a:pt x="4874" y="809"/>
                  </a:lnTo>
                  <a:lnTo>
                    <a:pt x="5817" y="562"/>
                  </a:lnTo>
                  <a:lnTo>
                    <a:pt x="6760" y="292"/>
                  </a:lnTo>
                  <a:lnTo>
                    <a:pt x="7681" y="0"/>
                  </a:lnTo>
                  <a:close/>
                  <a:moveTo>
                    <a:pt x="4874" y="809"/>
                  </a:moveTo>
                  <a:lnTo>
                    <a:pt x="3908" y="1033"/>
                  </a:lnTo>
                  <a:lnTo>
                    <a:pt x="2943" y="1280"/>
                  </a:lnTo>
                  <a:lnTo>
                    <a:pt x="3908" y="1056"/>
                  </a:lnTo>
                  <a:lnTo>
                    <a:pt x="4874" y="809"/>
                  </a:lnTo>
                  <a:close/>
                  <a:moveTo>
                    <a:pt x="2943" y="1280"/>
                  </a:moveTo>
                  <a:lnTo>
                    <a:pt x="1977" y="1482"/>
                  </a:lnTo>
                  <a:lnTo>
                    <a:pt x="1011" y="1684"/>
                  </a:lnTo>
                  <a:lnTo>
                    <a:pt x="23" y="1864"/>
                  </a:lnTo>
                  <a:lnTo>
                    <a:pt x="1" y="1886"/>
                  </a:lnTo>
                  <a:lnTo>
                    <a:pt x="1" y="1886"/>
                  </a:lnTo>
                  <a:lnTo>
                    <a:pt x="989" y="1707"/>
                  </a:lnTo>
                  <a:lnTo>
                    <a:pt x="1977" y="1505"/>
                  </a:lnTo>
                  <a:lnTo>
                    <a:pt x="2943" y="1280"/>
                  </a:lnTo>
                  <a:close/>
                </a:path>
              </a:pathLst>
            </a:custGeom>
            <a:solidFill>
              <a:srgbClr val="7E6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279;p62"/>
            <p:cNvSpPr/>
            <p:nvPr/>
          </p:nvSpPr>
          <p:spPr>
            <a:xfrm>
              <a:off x="-1283808" y="379951"/>
              <a:ext cx="98778" cy="24267"/>
            </a:xfrm>
            <a:custGeom>
              <a:avLst/>
              <a:gdLst/>
              <a:ahLst/>
              <a:cxnLst/>
              <a:rect l="l" t="t" r="r" b="b"/>
              <a:pathLst>
                <a:path w="7681" h="1887" fill="none" extrusionOk="0">
                  <a:moveTo>
                    <a:pt x="7681" y="0"/>
                  </a:moveTo>
                  <a:lnTo>
                    <a:pt x="7681" y="0"/>
                  </a:lnTo>
                  <a:lnTo>
                    <a:pt x="6760" y="270"/>
                  </a:lnTo>
                  <a:lnTo>
                    <a:pt x="5817" y="539"/>
                  </a:lnTo>
                  <a:lnTo>
                    <a:pt x="4874" y="809"/>
                  </a:lnTo>
                  <a:lnTo>
                    <a:pt x="3908" y="1033"/>
                  </a:lnTo>
                  <a:lnTo>
                    <a:pt x="2943" y="1280"/>
                  </a:lnTo>
                  <a:lnTo>
                    <a:pt x="1977" y="1482"/>
                  </a:lnTo>
                  <a:lnTo>
                    <a:pt x="1011" y="1684"/>
                  </a:lnTo>
                  <a:lnTo>
                    <a:pt x="23" y="1864"/>
                  </a:lnTo>
                  <a:lnTo>
                    <a:pt x="1" y="1886"/>
                  </a:lnTo>
                  <a:lnTo>
                    <a:pt x="1" y="1886"/>
                  </a:lnTo>
                  <a:lnTo>
                    <a:pt x="989" y="1707"/>
                  </a:lnTo>
                  <a:lnTo>
                    <a:pt x="1977" y="1505"/>
                  </a:lnTo>
                  <a:lnTo>
                    <a:pt x="2943" y="1280"/>
                  </a:lnTo>
                  <a:lnTo>
                    <a:pt x="3908" y="1056"/>
                  </a:lnTo>
                  <a:lnTo>
                    <a:pt x="4874" y="809"/>
                  </a:lnTo>
                  <a:lnTo>
                    <a:pt x="5817" y="562"/>
                  </a:lnTo>
                  <a:lnTo>
                    <a:pt x="6760" y="292"/>
                  </a:lnTo>
                  <a:lnTo>
                    <a:pt x="7681" y="0"/>
                  </a:lnTo>
                  <a:lnTo>
                    <a:pt x="76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280;p62"/>
            <p:cNvSpPr/>
            <p:nvPr/>
          </p:nvSpPr>
          <p:spPr>
            <a:xfrm>
              <a:off x="-1047583" y="322480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281;p62"/>
            <p:cNvSpPr/>
            <p:nvPr/>
          </p:nvSpPr>
          <p:spPr>
            <a:xfrm>
              <a:off x="-1047583" y="322480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282;p62"/>
            <p:cNvSpPr/>
            <p:nvPr/>
          </p:nvSpPr>
          <p:spPr>
            <a:xfrm>
              <a:off x="-1047287" y="281765"/>
              <a:ext cx="66718" cy="40728"/>
            </a:xfrm>
            <a:custGeom>
              <a:avLst/>
              <a:gdLst/>
              <a:ahLst/>
              <a:cxnLst/>
              <a:rect l="l" t="t" r="r" b="b"/>
              <a:pathLst>
                <a:path w="5188" h="3167" extrusionOk="0">
                  <a:moveTo>
                    <a:pt x="5188" y="0"/>
                  </a:moveTo>
                  <a:lnTo>
                    <a:pt x="3930" y="831"/>
                  </a:lnTo>
                  <a:lnTo>
                    <a:pt x="2650" y="1640"/>
                  </a:lnTo>
                  <a:lnTo>
                    <a:pt x="3930" y="854"/>
                  </a:lnTo>
                  <a:lnTo>
                    <a:pt x="5188" y="0"/>
                  </a:lnTo>
                  <a:close/>
                  <a:moveTo>
                    <a:pt x="2650" y="1640"/>
                  </a:moveTo>
                  <a:lnTo>
                    <a:pt x="1325" y="2425"/>
                  </a:lnTo>
                  <a:lnTo>
                    <a:pt x="0" y="3167"/>
                  </a:lnTo>
                  <a:lnTo>
                    <a:pt x="1348" y="2425"/>
                  </a:lnTo>
                  <a:lnTo>
                    <a:pt x="2650" y="1640"/>
                  </a:lnTo>
                  <a:close/>
                </a:path>
              </a:pathLst>
            </a:custGeom>
            <a:solidFill>
              <a:srgbClr val="7E6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283;p62"/>
            <p:cNvSpPr/>
            <p:nvPr/>
          </p:nvSpPr>
          <p:spPr>
            <a:xfrm>
              <a:off x="-1047287" y="235263"/>
              <a:ext cx="126787" cy="87229"/>
            </a:xfrm>
            <a:custGeom>
              <a:avLst/>
              <a:gdLst/>
              <a:ahLst/>
              <a:cxnLst/>
              <a:rect l="l" t="t" r="r" b="b"/>
              <a:pathLst>
                <a:path w="9859" h="6783" fill="none" extrusionOk="0">
                  <a:moveTo>
                    <a:pt x="9858" y="1"/>
                  </a:moveTo>
                  <a:lnTo>
                    <a:pt x="9858" y="1"/>
                  </a:lnTo>
                  <a:lnTo>
                    <a:pt x="8736" y="944"/>
                  </a:lnTo>
                  <a:lnTo>
                    <a:pt x="7590" y="1865"/>
                  </a:lnTo>
                  <a:lnTo>
                    <a:pt x="6400" y="2763"/>
                  </a:lnTo>
                  <a:lnTo>
                    <a:pt x="5188" y="3616"/>
                  </a:lnTo>
                  <a:lnTo>
                    <a:pt x="3930" y="4447"/>
                  </a:lnTo>
                  <a:lnTo>
                    <a:pt x="2650" y="5256"/>
                  </a:lnTo>
                  <a:lnTo>
                    <a:pt x="1325" y="6041"/>
                  </a:lnTo>
                  <a:lnTo>
                    <a:pt x="0" y="6783"/>
                  </a:lnTo>
                  <a:lnTo>
                    <a:pt x="0" y="6783"/>
                  </a:lnTo>
                  <a:lnTo>
                    <a:pt x="0" y="6783"/>
                  </a:lnTo>
                  <a:lnTo>
                    <a:pt x="1348" y="6041"/>
                  </a:lnTo>
                  <a:lnTo>
                    <a:pt x="2650" y="5256"/>
                  </a:lnTo>
                  <a:lnTo>
                    <a:pt x="3930" y="4470"/>
                  </a:lnTo>
                  <a:lnTo>
                    <a:pt x="5188" y="3616"/>
                  </a:lnTo>
                  <a:lnTo>
                    <a:pt x="6400" y="2763"/>
                  </a:lnTo>
                  <a:lnTo>
                    <a:pt x="7590" y="1865"/>
                  </a:lnTo>
                  <a:lnTo>
                    <a:pt x="8736" y="944"/>
                  </a:lnTo>
                  <a:lnTo>
                    <a:pt x="9858" y="1"/>
                  </a:lnTo>
                  <a:lnTo>
                    <a:pt x="9858" y="1"/>
                  </a:lnTo>
                  <a:lnTo>
                    <a:pt x="98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284;p62"/>
            <p:cNvSpPr/>
            <p:nvPr/>
          </p:nvSpPr>
          <p:spPr>
            <a:xfrm>
              <a:off x="-2060629" y="128127"/>
              <a:ext cx="17631" cy="23701"/>
            </a:xfrm>
            <a:custGeom>
              <a:avLst/>
              <a:gdLst/>
              <a:ahLst/>
              <a:cxnLst/>
              <a:rect l="l" t="t" r="r" b="b"/>
              <a:pathLst>
                <a:path w="1371" h="1843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675" y="9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285;p62"/>
            <p:cNvSpPr/>
            <p:nvPr/>
          </p:nvSpPr>
          <p:spPr>
            <a:xfrm>
              <a:off x="-2060629" y="128127"/>
              <a:ext cx="17631" cy="23701"/>
            </a:xfrm>
            <a:custGeom>
              <a:avLst/>
              <a:gdLst/>
              <a:ahLst/>
              <a:cxnLst/>
              <a:rect l="l" t="t" r="r" b="b"/>
              <a:pathLst>
                <a:path w="1371" h="184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675" y="9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286;p62"/>
            <p:cNvSpPr/>
            <p:nvPr/>
          </p:nvSpPr>
          <p:spPr>
            <a:xfrm>
              <a:off x="-1726797" y="370705"/>
              <a:ext cx="128240" cy="33796"/>
            </a:xfrm>
            <a:custGeom>
              <a:avLst/>
              <a:gdLst/>
              <a:ahLst/>
              <a:cxnLst/>
              <a:rect l="l" t="t" r="r" b="b"/>
              <a:pathLst>
                <a:path w="9972" h="2628" extrusionOk="0">
                  <a:moveTo>
                    <a:pt x="1" y="1"/>
                  </a:moveTo>
                  <a:lnTo>
                    <a:pt x="921" y="315"/>
                  </a:lnTo>
                  <a:lnTo>
                    <a:pt x="1865" y="629"/>
                  </a:lnTo>
                  <a:lnTo>
                    <a:pt x="1887" y="629"/>
                  </a:lnTo>
                  <a:lnTo>
                    <a:pt x="944" y="315"/>
                  </a:lnTo>
                  <a:lnTo>
                    <a:pt x="1" y="1"/>
                  </a:lnTo>
                  <a:close/>
                  <a:moveTo>
                    <a:pt x="2314" y="764"/>
                  </a:moveTo>
                  <a:lnTo>
                    <a:pt x="3257" y="1056"/>
                  </a:lnTo>
                  <a:lnTo>
                    <a:pt x="2336" y="764"/>
                  </a:lnTo>
                  <a:close/>
                  <a:moveTo>
                    <a:pt x="3257" y="1056"/>
                  </a:moveTo>
                  <a:lnTo>
                    <a:pt x="4178" y="1303"/>
                  </a:lnTo>
                  <a:lnTo>
                    <a:pt x="5143" y="1573"/>
                  </a:lnTo>
                  <a:lnTo>
                    <a:pt x="5143" y="1573"/>
                  </a:lnTo>
                  <a:lnTo>
                    <a:pt x="4200" y="1303"/>
                  </a:lnTo>
                  <a:lnTo>
                    <a:pt x="3257" y="1056"/>
                  </a:lnTo>
                  <a:close/>
                  <a:moveTo>
                    <a:pt x="8017" y="2246"/>
                  </a:moveTo>
                  <a:lnTo>
                    <a:pt x="8983" y="2448"/>
                  </a:lnTo>
                  <a:lnTo>
                    <a:pt x="9971" y="2628"/>
                  </a:lnTo>
                  <a:lnTo>
                    <a:pt x="8983" y="2426"/>
                  </a:lnTo>
                  <a:lnTo>
                    <a:pt x="8017" y="22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287;p62"/>
            <p:cNvSpPr/>
            <p:nvPr/>
          </p:nvSpPr>
          <p:spPr>
            <a:xfrm>
              <a:off x="-1697051" y="380530"/>
              <a:ext cx="98495" cy="23971"/>
            </a:xfrm>
            <a:custGeom>
              <a:avLst/>
              <a:gdLst/>
              <a:ahLst/>
              <a:cxnLst/>
              <a:rect l="l" t="t" r="r" b="b"/>
              <a:pathLst>
                <a:path w="7659" h="1864" fill="none" extrusionOk="0">
                  <a:moveTo>
                    <a:pt x="2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44" y="292"/>
                  </a:lnTo>
                  <a:lnTo>
                    <a:pt x="1865" y="539"/>
                  </a:lnTo>
                  <a:lnTo>
                    <a:pt x="2830" y="809"/>
                  </a:lnTo>
                  <a:lnTo>
                    <a:pt x="3773" y="1033"/>
                  </a:lnTo>
                  <a:lnTo>
                    <a:pt x="4739" y="1258"/>
                  </a:lnTo>
                  <a:lnTo>
                    <a:pt x="5704" y="1482"/>
                  </a:lnTo>
                  <a:lnTo>
                    <a:pt x="6670" y="1684"/>
                  </a:lnTo>
                  <a:lnTo>
                    <a:pt x="7658" y="1864"/>
                  </a:lnTo>
                  <a:lnTo>
                    <a:pt x="7658" y="1864"/>
                  </a:lnTo>
                  <a:lnTo>
                    <a:pt x="7658" y="1864"/>
                  </a:lnTo>
                  <a:lnTo>
                    <a:pt x="6670" y="1662"/>
                  </a:lnTo>
                  <a:lnTo>
                    <a:pt x="5704" y="1482"/>
                  </a:lnTo>
                  <a:lnTo>
                    <a:pt x="4739" y="1258"/>
                  </a:lnTo>
                  <a:lnTo>
                    <a:pt x="3773" y="1033"/>
                  </a:lnTo>
                  <a:lnTo>
                    <a:pt x="2830" y="809"/>
                  </a:lnTo>
                  <a:lnTo>
                    <a:pt x="1887" y="539"/>
                  </a:lnTo>
                  <a:lnTo>
                    <a:pt x="944" y="292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288;p62"/>
            <p:cNvSpPr/>
            <p:nvPr/>
          </p:nvSpPr>
          <p:spPr>
            <a:xfrm>
              <a:off x="-1750472" y="362037"/>
              <a:ext cx="47955" cy="16769"/>
            </a:xfrm>
            <a:custGeom>
              <a:avLst/>
              <a:gdLst/>
              <a:ahLst/>
              <a:cxnLst/>
              <a:rect l="l" t="t" r="r" b="b"/>
              <a:pathLst>
                <a:path w="3729" h="130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21" y="338"/>
                  </a:lnTo>
                  <a:lnTo>
                    <a:pt x="1842" y="675"/>
                  </a:lnTo>
                  <a:lnTo>
                    <a:pt x="2762" y="989"/>
                  </a:lnTo>
                  <a:lnTo>
                    <a:pt x="3706" y="1303"/>
                  </a:lnTo>
                  <a:lnTo>
                    <a:pt x="3728" y="1303"/>
                  </a:lnTo>
                  <a:lnTo>
                    <a:pt x="3728" y="1303"/>
                  </a:lnTo>
                  <a:lnTo>
                    <a:pt x="2785" y="989"/>
                  </a:lnTo>
                  <a:lnTo>
                    <a:pt x="1842" y="675"/>
                  </a:lnTo>
                  <a:lnTo>
                    <a:pt x="921" y="33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289;p62"/>
            <p:cNvSpPr/>
            <p:nvPr/>
          </p:nvSpPr>
          <p:spPr>
            <a:xfrm>
              <a:off x="-1702826" y="378794"/>
              <a:ext cx="6083" cy="1749"/>
            </a:xfrm>
            <a:custGeom>
              <a:avLst/>
              <a:gdLst/>
              <a:ahLst/>
              <a:cxnLst/>
              <a:rect l="l" t="t" r="r" b="b"/>
              <a:pathLst>
                <a:path w="473" h="136" extrusionOk="0">
                  <a:moveTo>
                    <a:pt x="1" y="0"/>
                  </a:moveTo>
                  <a:lnTo>
                    <a:pt x="450" y="135"/>
                  </a:lnTo>
                  <a:lnTo>
                    <a:pt x="472" y="1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290;p62"/>
            <p:cNvSpPr/>
            <p:nvPr/>
          </p:nvSpPr>
          <p:spPr>
            <a:xfrm>
              <a:off x="-1702826" y="378794"/>
              <a:ext cx="6083" cy="1749"/>
            </a:xfrm>
            <a:custGeom>
              <a:avLst/>
              <a:gdLst/>
              <a:ahLst/>
              <a:cxnLst/>
              <a:rect l="l" t="t" r="r" b="b"/>
              <a:pathLst>
                <a:path w="473" h="136" fill="none" extrusionOk="0">
                  <a:moveTo>
                    <a:pt x="2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50" y="135"/>
                  </a:lnTo>
                  <a:lnTo>
                    <a:pt x="472" y="135"/>
                  </a:lnTo>
                  <a:lnTo>
                    <a:pt x="472" y="13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291;p62"/>
            <p:cNvSpPr/>
            <p:nvPr/>
          </p:nvSpPr>
          <p:spPr>
            <a:xfrm>
              <a:off x="-1181571" y="322480"/>
              <a:ext cx="134001" cy="56327"/>
            </a:xfrm>
            <a:custGeom>
              <a:avLst/>
              <a:gdLst/>
              <a:ahLst/>
              <a:cxnLst/>
              <a:rect l="l" t="t" r="r" b="b"/>
              <a:pathLst>
                <a:path w="10420" h="4380" extrusionOk="0">
                  <a:moveTo>
                    <a:pt x="10420" y="1"/>
                  </a:moveTo>
                  <a:lnTo>
                    <a:pt x="9185" y="629"/>
                  </a:lnTo>
                  <a:lnTo>
                    <a:pt x="7950" y="1258"/>
                  </a:lnTo>
                  <a:lnTo>
                    <a:pt x="9207" y="629"/>
                  </a:lnTo>
                  <a:lnTo>
                    <a:pt x="10420" y="1"/>
                  </a:lnTo>
                  <a:close/>
                  <a:moveTo>
                    <a:pt x="6670" y="1842"/>
                  </a:moveTo>
                  <a:lnTo>
                    <a:pt x="5367" y="2403"/>
                  </a:lnTo>
                  <a:lnTo>
                    <a:pt x="4065" y="2942"/>
                  </a:lnTo>
                  <a:lnTo>
                    <a:pt x="5390" y="2403"/>
                  </a:lnTo>
                  <a:lnTo>
                    <a:pt x="6670" y="1842"/>
                  </a:lnTo>
                  <a:close/>
                  <a:moveTo>
                    <a:pt x="4065" y="2942"/>
                  </a:moveTo>
                  <a:lnTo>
                    <a:pt x="2717" y="3436"/>
                  </a:lnTo>
                  <a:lnTo>
                    <a:pt x="1370" y="3930"/>
                  </a:lnTo>
                  <a:lnTo>
                    <a:pt x="0" y="4379"/>
                  </a:lnTo>
                  <a:lnTo>
                    <a:pt x="23" y="4379"/>
                  </a:lnTo>
                  <a:lnTo>
                    <a:pt x="1393" y="3930"/>
                  </a:lnTo>
                  <a:lnTo>
                    <a:pt x="2740" y="3436"/>
                  </a:lnTo>
                  <a:lnTo>
                    <a:pt x="4065" y="29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292;p62"/>
            <p:cNvSpPr/>
            <p:nvPr/>
          </p:nvSpPr>
          <p:spPr>
            <a:xfrm>
              <a:off x="-1181571" y="322480"/>
              <a:ext cx="134001" cy="56327"/>
            </a:xfrm>
            <a:custGeom>
              <a:avLst/>
              <a:gdLst/>
              <a:ahLst/>
              <a:cxnLst/>
              <a:rect l="l" t="t" r="r" b="b"/>
              <a:pathLst>
                <a:path w="10420" h="4380" fill="none" extrusionOk="0">
                  <a:moveTo>
                    <a:pt x="10420" y="1"/>
                  </a:moveTo>
                  <a:lnTo>
                    <a:pt x="10420" y="1"/>
                  </a:lnTo>
                  <a:lnTo>
                    <a:pt x="9185" y="629"/>
                  </a:lnTo>
                  <a:lnTo>
                    <a:pt x="7950" y="1258"/>
                  </a:lnTo>
                  <a:lnTo>
                    <a:pt x="6670" y="1842"/>
                  </a:lnTo>
                  <a:lnTo>
                    <a:pt x="5367" y="2403"/>
                  </a:lnTo>
                  <a:lnTo>
                    <a:pt x="4065" y="2942"/>
                  </a:lnTo>
                  <a:lnTo>
                    <a:pt x="2717" y="3436"/>
                  </a:lnTo>
                  <a:lnTo>
                    <a:pt x="1370" y="3930"/>
                  </a:lnTo>
                  <a:lnTo>
                    <a:pt x="0" y="4379"/>
                  </a:lnTo>
                  <a:lnTo>
                    <a:pt x="23" y="4379"/>
                  </a:lnTo>
                  <a:lnTo>
                    <a:pt x="23" y="4379"/>
                  </a:lnTo>
                  <a:lnTo>
                    <a:pt x="1393" y="3930"/>
                  </a:lnTo>
                  <a:lnTo>
                    <a:pt x="2740" y="3436"/>
                  </a:lnTo>
                  <a:lnTo>
                    <a:pt x="4065" y="2942"/>
                  </a:lnTo>
                  <a:lnTo>
                    <a:pt x="5390" y="2403"/>
                  </a:lnTo>
                  <a:lnTo>
                    <a:pt x="6670" y="1842"/>
                  </a:lnTo>
                  <a:lnTo>
                    <a:pt x="7950" y="1258"/>
                  </a:lnTo>
                  <a:lnTo>
                    <a:pt x="9207" y="629"/>
                  </a:lnTo>
                  <a:lnTo>
                    <a:pt x="10420" y="1"/>
                  </a:lnTo>
                  <a:lnTo>
                    <a:pt x="104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293;p62"/>
            <p:cNvSpPr/>
            <p:nvPr/>
          </p:nvSpPr>
          <p:spPr>
            <a:xfrm>
              <a:off x="-1185043" y="378794"/>
              <a:ext cx="3768" cy="1170"/>
            </a:xfrm>
            <a:custGeom>
              <a:avLst/>
              <a:gdLst/>
              <a:ahLst/>
              <a:cxnLst/>
              <a:rect l="l" t="t" r="r" b="b"/>
              <a:pathLst>
                <a:path w="293" h="91" extrusionOk="0">
                  <a:moveTo>
                    <a:pt x="270" y="0"/>
                  </a:moveTo>
                  <a:lnTo>
                    <a:pt x="1" y="68"/>
                  </a:lnTo>
                  <a:lnTo>
                    <a:pt x="1" y="9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294;p62"/>
            <p:cNvSpPr/>
            <p:nvPr/>
          </p:nvSpPr>
          <p:spPr>
            <a:xfrm>
              <a:off x="-1185043" y="378794"/>
              <a:ext cx="3768" cy="1170"/>
            </a:xfrm>
            <a:custGeom>
              <a:avLst/>
              <a:gdLst/>
              <a:ahLst/>
              <a:cxnLst/>
              <a:rect l="l" t="t" r="r" b="b"/>
              <a:pathLst>
                <a:path w="293" h="91" fill="none" extrusionOk="0">
                  <a:moveTo>
                    <a:pt x="293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1" y="68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2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295;p62"/>
            <p:cNvSpPr/>
            <p:nvPr/>
          </p:nvSpPr>
          <p:spPr>
            <a:xfrm>
              <a:off x="-1185043" y="3796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6A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296;p62"/>
            <p:cNvSpPr/>
            <p:nvPr/>
          </p:nvSpPr>
          <p:spPr>
            <a:xfrm>
              <a:off x="-1185043" y="3796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297;p62"/>
            <p:cNvSpPr/>
            <p:nvPr/>
          </p:nvSpPr>
          <p:spPr>
            <a:xfrm>
              <a:off x="-1185043" y="3796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8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298;p62"/>
            <p:cNvSpPr/>
            <p:nvPr/>
          </p:nvSpPr>
          <p:spPr>
            <a:xfrm>
              <a:off x="-1185043" y="3796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299;p62"/>
            <p:cNvSpPr/>
            <p:nvPr/>
          </p:nvSpPr>
          <p:spPr>
            <a:xfrm>
              <a:off x="-1258384" y="379655"/>
              <a:ext cx="73353" cy="19367"/>
            </a:xfrm>
            <a:custGeom>
              <a:avLst/>
              <a:gdLst/>
              <a:ahLst/>
              <a:cxnLst/>
              <a:rect l="l" t="t" r="r" b="b"/>
              <a:pathLst>
                <a:path w="5704" h="1506" extrusionOk="0">
                  <a:moveTo>
                    <a:pt x="5704" y="1"/>
                  </a:moveTo>
                  <a:lnTo>
                    <a:pt x="4783" y="293"/>
                  </a:lnTo>
                  <a:lnTo>
                    <a:pt x="5704" y="23"/>
                  </a:lnTo>
                  <a:lnTo>
                    <a:pt x="5704" y="1"/>
                  </a:lnTo>
                  <a:close/>
                  <a:moveTo>
                    <a:pt x="3840" y="562"/>
                  </a:moveTo>
                  <a:lnTo>
                    <a:pt x="2897" y="809"/>
                  </a:lnTo>
                  <a:lnTo>
                    <a:pt x="1931" y="1056"/>
                  </a:lnTo>
                  <a:lnTo>
                    <a:pt x="2897" y="832"/>
                  </a:lnTo>
                  <a:lnTo>
                    <a:pt x="3840" y="562"/>
                  </a:lnTo>
                  <a:close/>
                  <a:moveTo>
                    <a:pt x="1931" y="1056"/>
                  </a:moveTo>
                  <a:lnTo>
                    <a:pt x="966" y="1281"/>
                  </a:lnTo>
                  <a:lnTo>
                    <a:pt x="0" y="1505"/>
                  </a:lnTo>
                  <a:lnTo>
                    <a:pt x="966" y="1303"/>
                  </a:lnTo>
                  <a:lnTo>
                    <a:pt x="1931" y="1056"/>
                  </a:lnTo>
                  <a:close/>
                </a:path>
              </a:pathLst>
            </a:custGeom>
            <a:solidFill>
              <a:srgbClr val="8E7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300;p62"/>
            <p:cNvSpPr/>
            <p:nvPr/>
          </p:nvSpPr>
          <p:spPr>
            <a:xfrm>
              <a:off x="-1283512" y="379655"/>
              <a:ext cx="98482" cy="24280"/>
            </a:xfrm>
            <a:custGeom>
              <a:avLst/>
              <a:gdLst/>
              <a:ahLst/>
              <a:cxnLst/>
              <a:rect l="l" t="t" r="r" b="b"/>
              <a:pathLst>
                <a:path w="7658" h="1888" fill="none" extrusionOk="0">
                  <a:moveTo>
                    <a:pt x="7658" y="1"/>
                  </a:moveTo>
                  <a:lnTo>
                    <a:pt x="7658" y="1"/>
                  </a:lnTo>
                  <a:lnTo>
                    <a:pt x="6737" y="293"/>
                  </a:lnTo>
                  <a:lnTo>
                    <a:pt x="5794" y="562"/>
                  </a:lnTo>
                  <a:lnTo>
                    <a:pt x="4851" y="809"/>
                  </a:lnTo>
                  <a:lnTo>
                    <a:pt x="3885" y="1056"/>
                  </a:lnTo>
                  <a:lnTo>
                    <a:pt x="2920" y="1281"/>
                  </a:lnTo>
                  <a:lnTo>
                    <a:pt x="1954" y="1505"/>
                  </a:lnTo>
                  <a:lnTo>
                    <a:pt x="988" y="1707"/>
                  </a:lnTo>
                  <a:lnTo>
                    <a:pt x="0" y="1887"/>
                  </a:lnTo>
                  <a:lnTo>
                    <a:pt x="0" y="1887"/>
                  </a:lnTo>
                  <a:lnTo>
                    <a:pt x="0" y="1887"/>
                  </a:lnTo>
                  <a:lnTo>
                    <a:pt x="988" y="1707"/>
                  </a:lnTo>
                  <a:lnTo>
                    <a:pt x="1954" y="1505"/>
                  </a:lnTo>
                  <a:lnTo>
                    <a:pt x="2920" y="1303"/>
                  </a:lnTo>
                  <a:lnTo>
                    <a:pt x="3885" y="1056"/>
                  </a:lnTo>
                  <a:lnTo>
                    <a:pt x="4851" y="832"/>
                  </a:lnTo>
                  <a:lnTo>
                    <a:pt x="5794" y="562"/>
                  </a:lnTo>
                  <a:lnTo>
                    <a:pt x="6737" y="293"/>
                  </a:lnTo>
                  <a:lnTo>
                    <a:pt x="7658" y="23"/>
                  </a:lnTo>
                  <a:lnTo>
                    <a:pt x="76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301;p62"/>
            <p:cNvSpPr/>
            <p:nvPr/>
          </p:nvSpPr>
          <p:spPr>
            <a:xfrm>
              <a:off x="-1047583" y="322197"/>
              <a:ext cx="309" cy="296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" y="0"/>
                  </a:moveTo>
                  <a:lnTo>
                    <a:pt x="1" y="23"/>
                  </a:lnTo>
                  <a:lnTo>
                    <a:pt x="23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302;p62"/>
            <p:cNvSpPr/>
            <p:nvPr/>
          </p:nvSpPr>
          <p:spPr>
            <a:xfrm>
              <a:off x="-1047583" y="322197"/>
              <a:ext cx="309" cy="296"/>
            </a:xfrm>
            <a:custGeom>
              <a:avLst/>
              <a:gdLst/>
              <a:ahLst/>
              <a:cxnLst/>
              <a:rect l="l" t="t" r="r" b="b"/>
              <a:pathLst>
                <a:path w="24" h="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23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303;p62"/>
            <p:cNvSpPr/>
            <p:nvPr/>
          </p:nvSpPr>
          <p:spPr>
            <a:xfrm>
              <a:off x="-1047583" y="247403"/>
              <a:ext cx="112641" cy="75090"/>
            </a:xfrm>
            <a:custGeom>
              <a:avLst/>
              <a:gdLst/>
              <a:ahLst/>
              <a:cxnLst/>
              <a:rect l="l" t="t" r="r" b="b"/>
              <a:pathLst>
                <a:path w="8759" h="5839" extrusionOk="0">
                  <a:moveTo>
                    <a:pt x="8759" y="0"/>
                  </a:moveTo>
                  <a:lnTo>
                    <a:pt x="7591" y="921"/>
                  </a:lnTo>
                  <a:lnTo>
                    <a:pt x="6423" y="1819"/>
                  </a:lnTo>
                  <a:lnTo>
                    <a:pt x="6423" y="1819"/>
                  </a:lnTo>
                  <a:lnTo>
                    <a:pt x="7613" y="921"/>
                  </a:lnTo>
                  <a:lnTo>
                    <a:pt x="8759" y="0"/>
                  </a:lnTo>
                  <a:close/>
                  <a:moveTo>
                    <a:pt x="6423" y="1819"/>
                  </a:moveTo>
                  <a:lnTo>
                    <a:pt x="5188" y="2672"/>
                  </a:lnTo>
                  <a:lnTo>
                    <a:pt x="3953" y="3503"/>
                  </a:lnTo>
                  <a:lnTo>
                    <a:pt x="5211" y="2672"/>
                  </a:lnTo>
                  <a:lnTo>
                    <a:pt x="6423" y="1819"/>
                  </a:lnTo>
                  <a:close/>
                  <a:moveTo>
                    <a:pt x="2673" y="4312"/>
                  </a:moveTo>
                  <a:lnTo>
                    <a:pt x="1348" y="5075"/>
                  </a:lnTo>
                  <a:lnTo>
                    <a:pt x="1" y="5816"/>
                  </a:lnTo>
                  <a:lnTo>
                    <a:pt x="23" y="5839"/>
                  </a:lnTo>
                  <a:lnTo>
                    <a:pt x="1348" y="5097"/>
                  </a:lnTo>
                  <a:lnTo>
                    <a:pt x="2673" y="4312"/>
                  </a:lnTo>
                  <a:close/>
                </a:path>
              </a:pathLst>
            </a:custGeom>
            <a:solidFill>
              <a:srgbClr val="8E7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304;p62"/>
            <p:cNvSpPr/>
            <p:nvPr/>
          </p:nvSpPr>
          <p:spPr>
            <a:xfrm>
              <a:off x="-1047583" y="235263"/>
              <a:ext cx="127083" cy="87229"/>
            </a:xfrm>
            <a:custGeom>
              <a:avLst/>
              <a:gdLst/>
              <a:ahLst/>
              <a:cxnLst/>
              <a:rect l="l" t="t" r="r" b="b"/>
              <a:pathLst>
                <a:path w="9882" h="6783" fill="none" extrusionOk="0">
                  <a:moveTo>
                    <a:pt x="9881" y="1"/>
                  </a:moveTo>
                  <a:lnTo>
                    <a:pt x="9881" y="1"/>
                  </a:lnTo>
                  <a:lnTo>
                    <a:pt x="8759" y="944"/>
                  </a:lnTo>
                  <a:lnTo>
                    <a:pt x="7591" y="1865"/>
                  </a:lnTo>
                  <a:lnTo>
                    <a:pt x="6423" y="2763"/>
                  </a:lnTo>
                  <a:lnTo>
                    <a:pt x="5188" y="3616"/>
                  </a:lnTo>
                  <a:lnTo>
                    <a:pt x="3953" y="4447"/>
                  </a:lnTo>
                  <a:lnTo>
                    <a:pt x="2673" y="5256"/>
                  </a:lnTo>
                  <a:lnTo>
                    <a:pt x="1348" y="6019"/>
                  </a:lnTo>
                  <a:lnTo>
                    <a:pt x="1" y="6760"/>
                  </a:lnTo>
                  <a:lnTo>
                    <a:pt x="23" y="6783"/>
                  </a:lnTo>
                  <a:lnTo>
                    <a:pt x="23" y="6783"/>
                  </a:lnTo>
                  <a:lnTo>
                    <a:pt x="1348" y="6041"/>
                  </a:lnTo>
                  <a:lnTo>
                    <a:pt x="2673" y="5256"/>
                  </a:lnTo>
                  <a:lnTo>
                    <a:pt x="3953" y="4447"/>
                  </a:lnTo>
                  <a:lnTo>
                    <a:pt x="5211" y="3616"/>
                  </a:lnTo>
                  <a:lnTo>
                    <a:pt x="6423" y="2763"/>
                  </a:lnTo>
                  <a:lnTo>
                    <a:pt x="7613" y="1865"/>
                  </a:lnTo>
                  <a:lnTo>
                    <a:pt x="8759" y="944"/>
                  </a:lnTo>
                  <a:lnTo>
                    <a:pt x="9881" y="1"/>
                  </a:lnTo>
                  <a:lnTo>
                    <a:pt x="9881" y="1"/>
                  </a:lnTo>
                  <a:lnTo>
                    <a:pt x="98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305;p62"/>
            <p:cNvSpPr/>
            <p:nvPr/>
          </p:nvSpPr>
          <p:spPr>
            <a:xfrm>
              <a:off x="-2148990" y="-560899"/>
              <a:ext cx="1228490" cy="965400"/>
            </a:xfrm>
            <a:custGeom>
              <a:avLst/>
              <a:gdLst/>
              <a:ahLst/>
              <a:cxnLst/>
              <a:rect l="l" t="t" r="r" b="b"/>
              <a:pathLst>
                <a:path w="95528" h="75070" extrusionOk="0">
                  <a:moveTo>
                    <a:pt x="92047" y="0"/>
                  </a:moveTo>
                  <a:lnTo>
                    <a:pt x="92900" y="1550"/>
                  </a:lnTo>
                  <a:lnTo>
                    <a:pt x="93776" y="3212"/>
                  </a:lnTo>
                  <a:lnTo>
                    <a:pt x="94809" y="2920"/>
                  </a:lnTo>
                  <a:lnTo>
                    <a:pt x="95348" y="2762"/>
                  </a:lnTo>
                  <a:lnTo>
                    <a:pt x="95505" y="2740"/>
                  </a:lnTo>
                  <a:lnTo>
                    <a:pt x="94674" y="2021"/>
                  </a:lnTo>
                  <a:lnTo>
                    <a:pt x="93821" y="1325"/>
                  </a:lnTo>
                  <a:lnTo>
                    <a:pt x="92945" y="652"/>
                  </a:lnTo>
                  <a:lnTo>
                    <a:pt x="92047" y="0"/>
                  </a:lnTo>
                  <a:close/>
                  <a:moveTo>
                    <a:pt x="81560" y="2111"/>
                  </a:moveTo>
                  <a:lnTo>
                    <a:pt x="81178" y="2515"/>
                  </a:lnTo>
                  <a:lnTo>
                    <a:pt x="80774" y="2920"/>
                  </a:lnTo>
                  <a:lnTo>
                    <a:pt x="80392" y="3346"/>
                  </a:lnTo>
                  <a:lnTo>
                    <a:pt x="80010" y="3795"/>
                  </a:lnTo>
                  <a:lnTo>
                    <a:pt x="79651" y="4267"/>
                  </a:lnTo>
                  <a:lnTo>
                    <a:pt x="79269" y="4739"/>
                  </a:lnTo>
                  <a:lnTo>
                    <a:pt x="78910" y="5233"/>
                  </a:lnTo>
                  <a:lnTo>
                    <a:pt x="78551" y="5749"/>
                  </a:lnTo>
                  <a:lnTo>
                    <a:pt x="78191" y="6288"/>
                  </a:lnTo>
                  <a:lnTo>
                    <a:pt x="77855" y="6827"/>
                  </a:lnTo>
                  <a:lnTo>
                    <a:pt x="77518" y="7388"/>
                  </a:lnTo>
                  <a:lnTo>
                    <a:pt x="77203" y="7972"/>
                  </a:lnTo>
                  <a:lnTo>
                    <a:pt x="76889" y="8579"/>
                  </a:lnTo>
                  <a:lnTo>
                    <a:pt x="76575" y="9185"/>
                  </a:lnTo>
                  <a:lnTo>
                    <a:pt x="76283" y="9814"/>
                  </a:lnTo>
                  <a:lnTo>
                    <a:pt x="75991" y="10442"/>
                  </a:lnTo>
                  <a:lnTo>
                    <a:pt x="75721" y="11094"/>
                  </a:lnTo>
                  <a:lnTo>
                    <a:pt x="75452" y="11767"/>
                  </a:lnTo>
                  <a:lnTo>
                    <a:pt x="75205" y="12441"/>
                  </a:lnTo>
                  <a:lnTo>
                    <a:pt x="74958" y="13137"/>
                  </a:lnTo>
                  <a:lnTo>
                    <a:pt x="74733" y="13856"/>
                  </a:lnTo>
                  <a:lnTo>
                    <a:pt x="74509" y="14574"/>
                  </a:lnTo>
                  <a:lnTo>
                    <a:pt x="74307" y="15293"/>
                  </a:lnTo>
                  <a:lnTo>
                    <a:pt x="74127" y="16034"/>
                  </a:lnTo>
                  <a:lnTo>
                    <a:pt x="73947" y="16797"/>
                  </a:lnTo>
                  <a:lnTo>
                    <a:pt x="73790" y="17561"/>
                  </a:lnTo>
                  <a:lnTo>
                    <a:pt x="73655" y="18347"/>
                  </a:lnTo>
                  <a:lnTo>
                    <a:pt x="73521" y="19133"/>
                  </a:lnTo>
                  <a:lnTo>
                    <a:pt x="73408" y="19919"/>
                  </a:lnTo>
                  <a:lnTo>
                    <a:pt x="73319" y="20727"/>
                  </a:lnTo>
                  <a:lnTo>
                    <a:pt x="73229" y="21558"/>
                  </a:lnTo>
                  <a:lnTo>
                    <a:pt x="73184" y="22366"/>
                  </a:lnTo>
                  <a:lnTo>
                    <a:pt x="73139" y="23242"/>
                  </a:lnTo>
                  <a:lnTo>
                    <a:pt x="73116" y="24095"/>
                  </a:lnTo>
                  <a:lnTo>
                    <a:pt x="73116" y="24971"/>
                  </a:lnTo>
                  <a:lnTo>
                    <a:pt x="73116" y="25825"/>
                  </a:lnTo>
                  <a:lnTo>
                    <a:pt x="73161" y="26678"/>
                  </a:lnTo>
                  <a:lnTo>
                    <a:pt x="73229" y="27554"/>
                  </a:lnTo>
                  <a:lnTo>
                    <a:pt x="73296" y="28407"/>
                  </a:lnTo>
                  <a:lnTo>
                    <a:pt x="73386" y="29260"/>
                  </a:lnTo>
                  <a:lnTo>
                    <a:pt x="73498" y="30114"/>
                  </a:lnTo>
                  <a:lnTo>
                    <a:pt x="73633" y="30967"/>
                  </a:lnTo>
                  <a:lnTo>
                    <a:pt x="73768" y="31820"/>
                  </a:lnTo>
                  <a:lnTo>
                    <a:pt x="73925" y="32674"/>
                  </a:lnTo>
                  <a:lnTo>
                    <a:pt x="74105" y="33504"/>
                  </a:lnTo>
                  <a:lnTo>
                    <a:pt x="74307" y="34358"/>
                  </a:lnTo>
                  <a:lnTo>
                    <a:pt x="74531" y="35189"/>
                  </a:lnTo>
                  <a:lnTo>
                    <a:pt x="74756" y="36019"/>
                  </a:lnTo>
                  <a:lnTo>
                    <a:pt x="74666" y="35099"/>
                  </a:lnTo>
                  <a:lnTo>
                    <a:pt x="74599" y="34178"/>
                  </a:lnTo>
                  <a:lnTo>
                    <a:pt x="74576" y="33257"/>
                  </a:lnTo>
                  <a:lnTo>
                    <a:pt x="74554" y="32337"/>
                  </a:lnTo>
                  <a:lnTo>
                    <a:pt x="74554" y="32314"/>
                  </a:lnTo>
                  <a:lnTo>
                    <a:pt x="74554" y="32112"/>
                  </a:lnTo>
                  <a:lnTo>
                    <a:pt x="74576" y="30989"/>
                  </a:lnTo>
                  <a:lnTo>
                    <a:pt x="74643" y="29889"/>
                  </a:lnTo>
                  <a:lnTo>
                    <a:pt x="74733" y="28789"/>
                  </a:lnTo>
                  <a:lnTo>
                    <a:pt x="74868" y="27711"/>
                  </a:lnTo>
                  <a:lnTo>
                    <a:pt x="75025" y="26655"/>
                  </a:lnTo>
                  <a:lnTo>
                    <a:pt x="75205" y="25600"/>
                  </a:lnTo>
                  <a:lnTo>
                    <a:pt x="75429" y="24545"/>
                  </a:lnTo>
                  <a:lnTo>
                    <a:pt x="75699" y="23534"/>
                  </a:lnTo>
                  <a:lnTo>
                    <a:pt x="75923" y="22681"/>
                  </a:lnTo>
                  <a:lnTo>
                    <a:pt x="76170" y="21872"/>
                  </a:lnTo>
                  <a:lnTo>
                    <a:pt x="76440" y="21041"/>
                  </a:lnTo>
                  <a:lnTo>
                    <a:pt x="76732" y="20255"/>
                  </a:lnTo>
                  <a:lnTo>
                    <a:pt x="77046" y="19447"/>
                  </a:lnTo>
                  <a:lnTo>
                    <a:pt x="77383" y="18684"/>
                  </a:lnTo>
                  <a:lnTo>
                    <a:pt x="77720" y="17920"/>
                  </a:lnTo>
                  <a:lnTo>
                    <a:pt x="78102" y="17157"/>
                  </a:lnTo>
                  <a:lnTo>
                    <a:pt x="78169" y="15922"/>
                  </a:lnTo>
                  <a:lnTo>
                    <a:pt x="78236" y="15203"/>
                  </a:lnTo>
                  <a:lnTo>
                    <a:pt x="78304" y="14417"/>
                  </a:lnTo>
                  <a:lnTo>
                    <a:pt x="78416" y="13586"/>
                  </a:lnTo>
                  <a:lnTo>
                    <a:pt x="78528" y="12688"/>
                  </a:lnTo>
                  <a:lnTo>
                    <a:pt x="78686" y="11767"/>
                  </a:lnTo>
                  <a:lnTo>
                    <a:pt x="78843" y="10779"/>
                  </a:lnTo>
                  <a:lnTo>
                    <a:pt x="79067" y="9769"/>
                  </a:lnTo>
                  <a:lnTo>
                    <a:pt x="79292" y="8736"/>
                  </a:lnTo>
                  <a:lnTo>
                    <a:pt x="79584" y="7680"/>
                  </a:lnTo>
                  <a:lnTo>
                    <a:pt x="79876" y="6580"/>
                  </a:lnTo>
                  <a:lnTo>
                    <a:pt x="80235" y="5480"/>
                  </a:lnTo>
                  <a:lnTo>
                    <a:pt x="80639" y="4357"/>
                  </a:lnTo>
                  <a:lnTo>
                    <a:pt x="81088" y="3234"/>
                  </a:lnTo>
                  <a:lnTo>
                    <a:pt x="81560" y="2111"/>
                  </a:lnTo>
                  <a:close/>
                  <a:moveTo>
                    <a:pt x="23" y="30922"/>
                  </a:moveTo>
                  <a:lnTo>
                    <a:pt x="0" y="31618"/>
                  </a:lnTo>
                  <a:lnTo>
                    <a:pt x="0" y="32337"/>
                  </a:lnTo>
                  <a:lnTo>
                    <a:pt x="23" y="33549"/>
                  </a:lnTo>
                  <a:lnTo>
                    <a:pt x="68" y="34739"/>
                  </a:lnTo>
                  <a:lnTo>
                    <a:pt x="180" y="35930"/>
                  </a:lnTo>
                  <a:lnTo>
                    <a:pt x="315" y="37097"/>
                  </a:lnTo>
                  <a:lnTo>
                    <a:pt x="494" y="38265"/>
                  </a:lnTo>
                  <a:lnTo>
                    <a:pt x="697" y="39433"/>
                  </a:lnTo>
                  <a:lnTo>
                    <a:pt x="966" y="40578"/>
                  </a:lnTo>
                  <a:lnTo>
                    <a:pt x="1258" y="41701"/>
                  </a:lnTo>
                  <a:lnTo>
                    <a:pt x="1438" y="40623"/>
                  </a:lnTo>
                  <a:lnTo>
                    <a:pt x="1842" y="38512"/>
                  </a:lnTo>
                  <a:lnTo>
                    <a:pt x="1482" y="37501"/>
                  </a:lnTo>
                  <a:lnTo>
                    <a:pt x="1146" y="36491"/>
                  </a:lnTo>
                  <a:lnTo>
                    <a:pt x="876" y="35503"/>
                  </a:lnTo>
                  <a:lnTo>
                    <a:pt x="607" y="34537"/>
                  </a:lnTo>
                  <a:lnTo>
                    <a:pt x="405" y="33594"/>
                  </a:lnTo>
                  <a:lnTo>
                    <a:pt x="247" y="32674"/>
                  </a:lnTo>
                  <a:lnTo>
                    <a:pt x="113" y="31775"/>
                  </a:lnTo>
                  <a:lnTo>
                    <a:pt x="23" y="30922"/>
                  </a:lnTo>
                  <a:close/>
                  <a:moveTo>
                    <a:pt x="7433" y="48909"/>
                  </a:moveTo>
                  <a:lnTo>
                    <a:pt x="7433" y="48931"/>
                  </a:lnTo>
                  <a:lnTo>
                    <a:pt x="7501" y="48976"/>
                  </a:lnTo>
                  <a:lnTo>
                    <a:pt x="7433" y="48909"/>
                  </a:lnTo>
                  <a:close/>
                  <a:moveTo>
                    <a:pt x="6872" y="53580"/>
                  </a:moveTo>
                  <a:lnTo>
                    <a:pt x="7546" y="54500"/>
                  </a:lnTo>
                  <a:lnTo>
                    <a:pt x="8242" y="55421"/>
                  </a:lnTo>
                  <a:lnTo>
                    <a:pt x="8354" y="54388"/>
                  </a:lnTo>
                  <a:lnTo>
                    <a:pt x="8197" y="54298"/>
                  </a:lnTo>
                  <a:lnTo>
                    <a:pt x="8174" y="54298"/>
                  </a:lnTo>
                  <a:lnTo>
                    <a:pt x="6872" y="53580"/>
                  </a:lnTo>
                  <a:close/>
                  <a:moveTo>
                    <a:pt x="86141" y="57397"/>
                  </a:moveTo>
                  <a:lnTo>
                    <a:pt x="85085" y="58318"/>
                  </a:lnTo>
                  <a:lnTo>
                    <a:pt x="84008" y="59239"/>
                  </a:lnTo>
                  <a:lnTo>
                    <a:pt x="82885" y="60114"/>
                  </a:lnTo>
                  <a:lnTo>
                    <a:pt x="81717" y="60968"/>
                  </a:lnTo>
                  <a:lnTo>
                    <a:pt x="80504" y="61799"/>
                  </a:lnTo>
                  <a:lnTo>
                    <a:pt x="79269" y="62585"/>
                  </a:lnTo>
                  <a:lnTo>
                    <a:pt x="77989" y="63348"/>
                  </a:lnTo>
                  <a:lnTo>
                    <a:pt x="76664" y="64089"/>
                  </a:lnTo>
                  <a:lnTo>
                    <a:pt x="75317" y="64763"/>
                  </a:lnTo>
                  <a:lnTo>
                    <a:pt x="73925" y="65436"/>
                  </a:lnTo>
                  <a:lnTo>
                    <a:pt x="72510" y="66043"/>
                  </a:lnTo>
                  <a:lnTo>
                    <a:pt x="71073" y="66627"/>
                  </a:lnTo>
                  <a:lnTo>
                    <a:pt x="69591" y="67166"/>
                  </a:lnTo>
                  <a:lnTo>
                    <a:pt x="68086" y="67682"/>
                  </a:lnTo>
                  <a:lnTo>
                    <a:pt x="66537" y="68154"/>
                  </a:lnTo>
                  <a:lnTo>
                    <a:pt x="64987" y="68558"/>
                  </a:lnTo>
                  <a:lnTo>
                    <a:pt x="66290" y="69434"/>
                  </a:lnTo>
                  <a:lnTo>
                    <a:pt x="67368" y="70197"/>
                  </a:lnTo>
                  <a:lnTo>
                    <a:pt x="68199" y="70803"/>
                  </a:lnTo>
                  <a:lnTo>
                    <a:pt x="68872" y="71342"/>
                  </a:lnTo>
                  <a:lnTo>
                    <a:pt x="67300" y="75025"/>
                  </a:lnTo>
                  <a:lnTo>
                    <a:pt x="68288" y="74845"/>
                  </a:lnTo>
                  <a:lnTo>
                    <a:pt x="69254" y="74643"/>
                  </a:lnTo>
                  <a:lnTo>
                    <a:pt x="70220" y="74419"/>
                  </a:lnTo>
                  <a:lnTo>
                    <a:pt x="71185" y="74194"/>
                  </a:lnTo>
                  <a:lnTo>
                    <a:pt x="72151" y="73947"/>
                  </a:lnTo>
                  <a:lnTo>
                    <a:pt x="73094" y="73700"/>
                  </a:lnTo>
                  <a:lnTo>
                    <a:pt x="74037" y="73431"/>
                  </a:lnTo>
                  <a:lnTo>
                    <a:pt x="74958" y="73139"/>
                  </a:lnTo>
                  <a:lnTo>
                    <a:pt x="75227" y="73071"/>
                  </a:lnTo>
                  <a:lnTo>
                    <a:pt x="76597" y="72622"/>
                  </a:lnTo>
                  <a:lnTo>
                    <a:pt x="77944" y="72128"/>
                  </a:lnTo>
                  <a:lnTo>
                    <a:pt x="79292" y="71634"/>
                  </a:lnTo>
                  <a:lnTo>
                    <a:pt x="80594" y="71095"/>
                  </a:lnTo>
                  <a:lnTo>
                    <a:pt x="81897" y="70534"/>
                  </a:lnTo>
                  <a:lnTo>
                    <a:pt x="83177" y="69950"/>
                  </a:lnTo>
                  <a:lnTo>
                    <a:pt x="84412" y="69321"/>
                  </a:lnTo>
                  <a:lnTo>
                    <a:pt x="85647" y="68693"/>
                  </a:lnTo>
                  <a:lnTo>
                    <a:pt x="85647" y="68670"/>
                  </a:lnTo>
                  <a:lnTo>
                    <a:pt x="86994" y="67929"/>
                  </a:lnTo>
                  <a:lnTo>
                    <a:pt x="88319" y="67166"/>
                  </a:lnTo>
                  <a:lnTo>
                    <a:pt x="89599" y="66357"/>
                  </a:lnTo>
                  <a:lnTo>
                    <a:pt x="90834" y="65526"/>
                  </a:lnTo>
                  <a:lnTo>
                    <a:pt x="92069" y="64673"/>
                  </a:lnTo>
                  <a:lnTo>
                    <a:pt x="93237" y="63775"/>
                  </a:lnTo>
                  <a:lnTo>
                    <a:pt x="94405" y="62854"/>
                  </a:lnTo>
                  <a:lnTo>
                    <a:pt x="95527" y="61911"/>
                  </a:lnTo>
                  <a:lnTo>
                    <a:pt x="94876" y="61754"/>
                  </a:lnTo>
                  <a:lnTo>
                    <a:pt x="94247" y="61574"/>
                  </a:lnTo>
                  <a:lnTo>
                    <a:pt x="93619" y="61394"/>
                  </a:lnTo>
                  <a:lnTo>
                    <a:pt x="93012" y="61170"/>
                  </a:lnTo>
                  <a:lnTo>
                    <a:pt x="92384" y="60945"/>
                  </a:lnTo>
                  <a:lnTo>
                    <a:pt x="91777" y="60698"/>
                  </a:lnTo>
                  <a:lnTo>
                    <a:pt x="91193" y="60451"/>
                  </a:lnTo>
                  <a:lnTo>
                    <a:pt x="90587" y="60159"/>
                  </a:lnTo>
                  <a:lnTo>
                    <a:pt x="90003" y="59867"/>
                  </a:lnTo>
                  <a:lnTo>
                    <a:pt x="89419" y="59553"/>
                  </a:lnTo>
                  <a:lnTo>
                    <a:pt x="88858" y="59239"/>
                  </a:lnTo>
                  <a:lnTo>
                    <a:pt x="88297" y="58902"/>
                  </a:lnTo>
                  <a:lnTo>
                    <a:pt x="87735" y="58543"/>
                  </a:lnTo>
                  <a:lnTo>
                    <a:pt x="87196" y="58183"/>
                  </a:lnTo>
                  <a:lnTo>
                    <a:pt x="86657" y="57779"/>
                  </a:lnTo>
                  <a:lnTo>
                    <a:pt x="86141" y="57397"/>
                  </a:lnTo>
                  <a:close/>
                  <a:moveTo>
                    <a:pt x="29238" y="66402"/>
                  </a:moveTo>
                  <a:lnTo>
                    <a:pt x="29732" y="67413"/>
                  </a:lnTo>
                  <a:lnTo>
                    <a:pt x="30136" y="68356"/>
                  </a:lnTo>
                  <a:lnTo>
                    <a:pt x="30473" y="69187"/>
                  </a:lnTo>
                  <a:lnTo>
                    <a:pt x="30742" y="69905"/>
                  </a:lnTo>
                  <a:lnTo>
                    <a:pt x="30944" y="70489"/>
                  </a:lnTo>
                  <a:lnTo>
                    <a:pt x="31079" y="70938"/>
                  </a:lnTo>
                  <a:lnTo>
                    <a:pt x="31169" y="71320"/>
                  </a:lnTo>
                  <a:lnTo>
                    <a:pt x="30989" y="71769"/>
                  </a:lnTo>
                  <a:lnTo>
                    <a:pt x="31910" y="72106"/>
                  </a:lnTo>
                  <a:lnTo>
                    <a:pt x="32831" y="72443"/>
                  </a:lnTo>
                  <a:lnTo>
                    <a:pt x="33774" y="72757"/>
                  </a:lnTo>
                  <a:lnTo>
                    <a:pt x="34717" y="73071"/>
                  </a:lnTo>
                  <a:lnTo>
                    <a:pt x="35166" y="73206"/>
                  </a:lnTo>
                  <a:lnTo>
                    <a:pt x="36087" y="73498"/>
                  </a:lnTo>
                  <a:lnTo>
                    <a:pt x="37030" y="73745"/>
                  </a:lnTo>
                  <a:lnTo>
                    <a:pt x="37973" y="74015"/>
                  </a:lnTo>
                  <a:lnTo>
                    <a:pt x="38916" y="74239"/>
                  </a:lnTo>
                  <a:lnTo>
                    <a:pt x="39882" y="74464"/>
                  </a:lnTo>
                  <a:lnTo>
                    <a:pt x="40847" y="74688"/>
                  </a:lnTo>
                  <a:lnTo>
                    <a:pt x="41813" y="74868"/>
                  </a:lnTo>
                  <a:lnTo>
                    <a:pt x="42801" y="75070"/>
                  </a:lnTo>
                  <a:lnTo>
                    <a:pt x="43295" y="69883"/>
                  </a:lnTo>
                  <a:lnTo>
                    <a:pt x="41521" y="69636"/>
                  </a:lnTo>
                  <a:lnTo>
                    <a:pt x="39725" y="69344"/>
                  </a:lnTo>
                  <a:lnTo>
                    <a:pt x="37906" y="68984"/>
                  </a:lnTo>
                  <a:lnTo>
                    <a:pt x="36109" y="68603"/>
                  </a:lnTo>
                  <a:lnTo>
                    <a:pt x="35211" y="68378"/>
                  </a:lnTo>
                  <a:lnTo>
                    <a:pt x="34313" y="68131"/>
                  </a:lnTo>
                  <a:lnTo>
                    <a:pt x="33460" y="67884"/>
                  </a:lnTo>
                  <a:lnTo>
                    <a:pt x="32584" y="67615"/>
                  </a:lnTo>
                  <a:lnTo>
                    <a:pt x="31730" y="67345"/>
                  </a:lnTo>
                  <a:lnTo>
                    <a:pt x="30900" y="67031"/>
                  </a:lnTo>
                  <a:lnTo>
                    <a:pt x="30069" y="66739"/>
                  </a:lnTo>
                  <a:lnTo>
                    <a:pt x="29238" y="664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306;p62"/>
            <p:cNvSpPr/>
            <p:nvPr/>
          </p:nvSpPr>
          <p:spPr>
            <a:xfrm>
              <a:off x="-1773003" y="293030"/>
              <a:ext cx="180799" cy="111470"/>
            </a:xfrm>
            <a:custGeom>
              <a:avLst/>
              <a:gdLst/>
              <a:ahLst/>
              <a:cxnLst/>
              <a:rect l="l" t="t" r="r" b="b"/>
              <a:pathLst>
                <a:path w="14059" h="8668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95" y="1011"/>
                  </a:lnTo>
                  <a:lnTo>
                    <a:pt x="899" y="1954"/>
                  </a:lnTo>
                  <a:lnTo>
                    <a:pt x="1236" y="2785"/>
                  </a:lnTo>
                  <a:lnTo>
                    <a:pt x="1505" y="3503"/>
                  </a:lnTo>
                  <a:lnTo>
                    <a:pt x="1707" y="4087"/>
                  </a:lnTo>
                  <a:lnTo>
                    <a:pt x="1842" y="4536"/>
                  </a:lnTo>
                  <a:lnTo>
                    <a:pt x="1932" y="4918"/>
                  </a:lnTo>
                  <a:lnTo>
                    <a:pt x="1752" y="5367"/>
                  </a:lnTo>
                  <a:lnTo>
                    <a:pt x="1752" y="5367"/>
                  </a:lnTo>
                  <a:lnTo>
                    <a:pt x="2673" y="5704"/>
                  </a:lnTo>
                  <a:lnTo>
                    <a:pt x="3594" y="6041"/>
                  </a:lnTo>
                  <a:lnTo>
                    <a:pt x="4537" y="6355"/>
                  </a:lnTo>
                  <a:lnTo>
                    <a:pt x="5480" y="6669"/>
                  </a:lnTo>
                  <a:lnTo>
                    <a:pt x="5480" y="6669"/>
                  </a:lnTo>
                  <a:lnTo>
                    <a:pt x="5929" y="6804"/>
                  </a:lnTo>
                  <a:lnTo>
                    <a:pt x="5929" y="6804"/>
                  </a:lnTo>
                  <a:lnTo>
                    <a:pt x="6850" y="7096"/>
                  </a:lnTo>
                  <a:lnTo>
                    <a:pt x="7793" y="7343"/>
                  </a:lnTo>
                  <a:lnTo>
                    <a:pt x="8736" y="7613"/>
                  </a:lnTo>
                  <a:lnTo>
                    <a:pt x="9679" y="7837"/>
                  </a:lnTo>
                  <a:lnTo>
                    <a:pt x="10645" y="8062"/>
                  </a:lnTo>
                  <a:lnTo>
                    <a:pt x="11610" y="8286"/>
                  </a:lnTo>
                  <a:lnTo>
                    <a:pt x="12576" y="8466"/>
                  </a:lnTo>
                  <a:lnTo>
                    <a:pt x="13564" y="8668"/>
                  </a:lnTo>
                  <a:lnTo>
                    <a:pt x="14058" y="3481"/>
                  </a:lnTo>
                  <a:lnTo>
                    <a:pt x="14058" y="3481"/>
                  </a:lnTo>
                  <a:lnTo>
                    <a:pt x="12284" y="3234"/>
                  </a:lnTo>
                  <a:lnTo>
                    <a:pt x="10488" y="2942"/>
                  </a:lnTo>
                  <a:lnTo>
                    <a:pt x="8669" y="2582"/>
                  </a:lnTo>
                  <a:lnTo>
                    <a:pt x="6872" y="2201"/>
                  </a:lnTo>
                  <a:lnTo>
                    <a:pt x="6872" y="2201"/>
                  </a:lnTo>
                  <a:lnTo>
                    <a:pt x="5974" y="1976"/>
                  </a:lnTo>
                  <a:lnTo>
                    <a:pt x="5076" y="1729"/>
                  </a:lnTo>
                  <a:lnTo>
                    <a:pt x="4223" y="1482"/>
                  </a:lnTo>
                  <a:lnTo>
                    <a:pt x="3347" y="1213"/>
                  </a:lnTo>
                  <a:lnTo>
                    <a:pt x="2493" y="943"/>
                  </a:lnTo>
                  <a:lnTo>
                    <a:pt x="1663" y="629"/>
                  </a:lnTo>
                  <a:lnTo>
                    <a:pt x="832" y="33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307;p62"/>
            <p:cNvSpPr/>
            <p:nvPr/>
          </p:nvSpPr>
          <p:spPr>
            <a:xfrm>
              <a:off x="-1313258" y="177226"/>
              <a:ext cx="392757" cy="226709"/>
            </a:xfrm>
            <a:custGeom>
              <a:avLst/>
              <a:gdLst/>
              <a:ahLst/>
              <a:cxnLst/>
              <a:rect l="l" t="t" r="r" b="b"/>
              <a:pathLst>
                <a:path w="30541" h="17629" fill="none" extrusionOk="0">
                  <a:moveTo>
                    <a:pt x="21154" y="0"/>
                  </a:moveTo>
                  <a:lnTo>
                    <a:pt x="21154" y="0"/>
                  </a:lnTo>
                  <a:lnTo>
                    <a:pt x="20098" y="921"/>
                  </a:lnTo>
                  <a:lnTo>
                    <a:pt x="19021" y="1842"/>
                  </a:lnTo>
                  <a:lnTo>
                    <a:pt x="17898" y="2717"/>
                  </a:lnTo>
                  <a:lnTo>
                    <a:pt x="16730" y="3571"/>
                  </a:lnTo>
                  <a:lnTo>
                    <a:pt x="15517" y="4402"/>
                  </a:lnTo>
                  <a:lnTo>
                    <a:pt x="14282" y="5188"/>
                  </a:lnTo>
                  <a:lnTo>
                    <a:pt x="13002" y="5951"/>
                  </a:lnTo>
                  <a:lnTo>
                    <a:pt x="11677" y="6692"/>
                  </a:lnTo>
                  <a:lnTo>
                    <a:pt x="10330" y="7366"/>
                  </a:lnTo>
                  <a:lnTo>
                    <a:pt x="8938" y="8039"/>
                  </a:lnTo>
                  <a:lnTo>
                    <a:pt x="7523" y="8646"/>
                  </a:lnTo>
                  <a:lnTo>
                    <a:pt x="6086" y="9230"/>
                  </a:lnTo>
                  <a:lnTo>
                    <a:pt x="4604" y="9769"/>
                  </a:lnTo>
                  <a:lnTo>
                    <a:pt x="3099" y="10285"/>
                  </a:lnTo>
                  <a:lnTo>
                    <a:pt x="1550" y="10757"/>
                  </a:lnTo>
                  <a:lnTo>
                    <a:pt x="0" y="11161"/>
                  </a:lnTo>
                  <a:lnTo>
                    <a:pt x="0" y="11161"/>
                  </a:lnTo>
                  <a:lnTo>
                    <a:pt x="1303" y="12037"/>
                  </a:lnTo>
                  <a:lnTo>
                    <a:pt x="1303" y="12037"/>
                  </a:lnTo>
                  <a:lnTo>
                    <a:pt x="2381" y="12800"/>
                  </a:lnTo>
                  <a:lnTo>
                    <a:pt x="3212" y="13406"/>
                  </a:lnTo>
                  <a:lnTo>
                    <a:pt x="3885" y="13945"/>
                  </a:lnTo>
                  <a:lnTo>
                    <a:pt x="3885" y="13945"/>
                  </a:lnTo>
                  <a:lnTo>
                    <a:pt x="3885" y="13945"/>
                  </a:lnTo>
                  <a:lnTo>
                    <a:pt x="3885" y="13945"/>
                  </a:lnTo>
                  <a:lnTo>
                    <a:pt x="3885" y="13945"/>
                  </a:lnTo>
                  <a:lnTo>
                    <a:pt x="2313" y="17628"/>
                  </a:lnTo>
                  <a:lnTo>
                    <a:pt x="2313" y="17628"/>
                  </a:lnTo>
                  <a:lnTo>
                    <a:pt x="3301" y="17448"/>
                  </a:lnTo>
                  <a:lnTo>
                    <a:pt x="4267" y="17246"/>
                  </a:lnTo>
                  <a:lnTo>
                    <a:pt x="5233" y="17022"/>
                  </a:lnTo>
                  <a:lnTo>
                    <a:pt x="6198" y="16797"/>
                  </a:lnTo>
                  <a:lnTo>
                    <a:pt x="7164" y="16550"/>
                  </a:lnTo>
                  <a:lnTo>
                    <a:pt x="8107" y="16303"/>
                  </a:lnTo>
                  <a:lnTo>
                    <a:pt x="9050" y="16034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10240" y="15674"/>
                  </a:lnTo>
                  <a:lnTo>
                    <a:pt x="10240" y="15674"/>
                  </a:lnTo>
                  <a:lnTo>
                    <a:pt x="11610" y="15225"/>
                  </a:lnTo>
                  <a:lnTo>
                    <a:pt x="12957" y="14731"/>
                  </a:lnTo>
                  <a:lnTo>
                    <a:pt x="14305" y="14237"/>
                  </a:lnTo>
                  <a:lnTo>
                    <a:pt x="15607" y="13698"/>
                  </a:lnTo>
                  <a:lnTo>
                    <a:pt x="16910" y="13137"/>
                  </a:lnTo>
                  <a:lnTo>
                    <a:pt x="18190" y="12553"/>
                  </a:lnTo>
                  <a:lnTo>
                    <a:pt x="19425" y="11924"/>
                  </a:lnTo>
                  <a:lnTo>
                    <a:pt x="20660" y="11296"/>
                  </a:lnTo>
                  <a:lnTo>
                    <a:pt x="20660" y="11296"/>
                  </a:lnTo>
                  <a:lnTo>
                    <a:pt x="20660" y="11296"/>
                  </a:lnTo>
                  <a:lnTo>
                    <a:pt x="20660" y="11273"/>
                  </a:lnTo>
                  <a:lnTo>
                    <a:pt x="20660" y="11273"/>
                  </a:lnTo>
                  <a:lnTo>
                    <a:pt x="20660" y="11273"/>
                  </a:lnTo>
                  <a:lnTo>
                    <a:pt x="22007" y="10532"/>
                  </a:lnTo>
                  <a:lnTo>
                    <a:pt x="23332" y="9769"/>
                  </a:lnTo>
                  <a:lnTo>
                    <a:pt x="24612" y="8960"/>
                  </a:lnTo>
                  <a:lnTo>
                    <a:pt x="25847" y="8129"/>
                  </a:lnTo>
                  <a:lnTo>
                    <a:pt x="27082" y="7276"/>
                  </a:lnTo>
                  <a:lnTo>
                    <a:pt x="28250" y="6378"/>
                  </a:lnTo>
                  <a:lnTo>
                    <a:pt x="29418" y="5457"/>
                  </a:lnTo>
                  <a:lnTo>
                    <a:pt x="30540" y="4514"/>
                  </a:lnTo>
                  <a:lnTo>
                    <a:pt x="30540" y="4514"/>
                  </a:lnTo>
                  <a:lnTo>
                    <a:pt x="29889" y="4357"/>
                  </a:lnTo>
                  <a:lnTo>
                    <a:pt x="29260" y="4177"/>
                  </a:lnTo>
                  <a:lnTo>
                    <a:pt x="28632" y="3997"/>
                  </a:lnTo>
                  <a:lnTo>
                    <a:pt x="28025" y="3773"/>
                  </a:lnTo>
                  <a:lnTo>
                    <a:pt x="27397" y="3548"/>
                  </a:lnTo>
                  <a:lnTo>
                    <a:pt x="26790" y="3301"/>
                  </a:lnTo>
                  <a:lnTo>
                    <a:pt x="26206" y="3054"/>
                  </a:lnTo>
                  <a:lnTo>
                    <a:pt x="25600" y="2762"/>
                  </a:lnTo>
                  <a:lnTo>
                    <a:pt x="25016" y="2470"/>
                  </a:lnTo>
                  <a:lnTo>
                    <a:pt x="24432" y="2156"/>
                  </a:lnTo>
                  <a:lnTo>
                    <a:pt x="23871" y="1842"/>
                  </a:lnTo>
                  <a:lnTo>
                    <a:pt x="23310" y="1505"/>
                  </a:lnTo>
                  <a:lnTo>
                    <a:pt x="22748" y="1146"/>
                  </a:lnTo>
                  <a:lnTo>
                    <a:pt x="22209" y="786"/>
                  </a:lnTo>
                  <a:lnTo>
                    <a:pt x="21670" y="382"/>
                  </a:lnTo>
                  <a:lnTo>
                    <a:pt x="211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308;p62"/>
            <p:cNvSpPr/>
            <p:nvPr/>
          </p:nvSpPr>
          <p:spPr>
            <a:xfrm>
              <a:off x="-2060629" y="128127"/>
              <a:ext cx="19071" cy="23701"/>
            </a:xfrm>
            <a:custGeom>
              <a:avLst/>
              <a:gdLst/>
              <a:ahLst/>
              <a:cxnLst/>
              <a:rect l="l" t="t" r="r" b="b"/>
              <a:pathLst>
                <a:path w="1483" h="184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483" y="809"/>
                  </a:lnTo>
                  <a:lnTo>
                    <a:pt x="1483" y="809"/>
                  </a:lnTo>
                  <a:lnTo>
                    <a:pt x="1326" y="719"/>
                  </a:lnTo>
                  <a:lnTo>
                    <a:pt x="1326" y="719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309;p62"/>
            <p:cNvSpPr/>
            <p:nvPr/>
          </p:nvSpPr>
          <p:spPr>
            <a:xfrm>
              <a:off x="-2053402" y="68070"/>
              <a:ext cx="874" cy="874"/>
            </a:xfrm>
            <a:custGeom>
              <a:avLst/>
              <a:gdLst/>
              <a:ahLst/>
              <a:cxnLst/>
              <a:rect l="l" t="t" r="r" b="b"/>
              <a:pathLst>
                <a:path w="68" h="68" fill="none" extrusionOk="0">
                  <a:moveTo>
                    <a:pt x="0" y="0"/>
                  </a:moveTo>
                  <a:lnTo>
                    <a:pt x="0" y="22"/>
                  </a:lnTo>
                  <a:lnTo>
                    <a:pt x="68" y="67"/>
                  </a:lnTo>
                  <a:lnTo>
                    <a:pt x="68" y="6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310;p62"/>
            <p:cNvSpPr/>
            <p:nvPr/>
          </p:nvSpPr>
          <p:spPr>
            <a:xfrm>
              <a:off x="-2148990" y="-163255"/>
              <a:ext cx="23688" cy="138631"/>
            </a:xfrm>
            <a:custGeom>
              <a:avLst/>
              <a:gdLst/>
              <a:ahLst/>
              <a:cxnLst/>
              <a:rect l="l" t="t" r="r" b="b"/>
              <a:pathLst>
                <a:path w="1842" h="10780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697"/>
                  </a:lnTo>
                  <a:lnTo>
                    <a:pt x="0" y="1416"/>
                  </a:lnTo>
                  <a:lnTo>
                    <a:pt x="0" y="1416"/>
                  </a:lnTo>
                  <a:lnTo>
                    <a:pt x="23" y="2628"/>
                  </a:lnTo>
                  <a:lnTo>
                    <a:pt x="68" y="3818"/>
                  </a:lnTo>
                  <a:lnTo>
                    <a:pt x="180" y="5009"/>
                  </a:lnTo>
                  <a:lnTo>
                    <a:pt x="315" y="6176"/>
                  </a:lnTo>
                  <a:lnTo>
                    <a:pt x="494" y="7344"/>
                  </a:lnTo>
                  <a:lnTo>
                    <a:pt x="697" y="8512"/>
                  </a:lnTo>
                  <a:lnTo>
                    <a:pt x="966" y="9657"/>
                  </a:lnTo>
                  <a:lnTo>
                    <a:pt x="1258" y="10780"/>
                  </a:lnTo>
                  <a:lnTo>
                    <a:pt x="1258" y="10780"/>
                  </a:lnTo>
                  <a:lnTo>
                    <a:pt x="1438" y="9702"/>
                  </a:lnTo>
                  <a:lnTo>
                    <a:pt x="1438" y="9702"/>
                  </a:lnTo>
                  <a:lnTo>
                    <a:pt x="1842" y="7591"/>
                  </a:lnTo>
                  <a:lnTo>
                    <a:pt x="1842" y="7591"/>
                  </a:lnTo>
                  <a:lnTo>
                    <a:pt x="1482" y="6580"/>
                  </a:lnTo>
                  <a:lnTo>
                    <a:pt x="1146" y="5570"/>
                  </a:lnTo>
                  <a:lnTo>
                    <a:pt x="876" y="4582"/>
                  </a:lnTo>
                  <a:lnTo>
                    <a:pt x="607" y="3616"/>
                  </a:lnTo>
                  <a:lnTo>
                    <a:pt x="405" y="2673"/>
                  </a:lnTo>
                  <a:lnTo>
                    <a:pt x="247" y="1753"/>
                  </a:lnTo>
                  <a:lnTo>
                    <a:pt x="113" y="854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311;p62"/>
            <p:cNvSpPr/>
            <p:nvPr/>
          </p:nvSpPr>
          <p:spPr>
            <a:xfrm>
              <a:off x="-1208719" y="-533752"/>
              <a:ext cx="108590" cy="436070"/>
            </a:xfrm>
            <a:custGeom>
              <a:avLst/>
              <a:gdLst/>
              <a:ahLst/>
              <a:cxnLst/>
              <a:rect l="l" t="t" r="r" b="b"/>
              <a:pathLst>
                <a:path w="8444" h="33909" fill="none" extrusionOk="0">
                  <a:moveTo>
                    <a:pt x="8444" y="0"/>
                  </a:moveTo>
                  <a:lnTo>
                    <a:pt x="8444" y="0"/>
                  </a:lnTo>
                  <a:lnTo>
                    <a:pt x="8062" y="404"/>
                  </a:lnTo>
                  <a:lnTo>
                    <a:pt x="7658" y="809"/>
                  </a:lnTo>
                  <a:lnTo>
                    <a:pt x="7276" y="1235"/>
                  </a:lnTo>
                  <a:lnTo>
                    <a:pt x="6894" y="1684"/>
                  </a:lnTo>
                  <a:lnTo>
                    <a:pt x="6535" y="2156"/>
                  </a:lnTo>
                  <a:lnTo>
                    <a:pt x="6153" y="2628"/>
                  </a:lnTo>
                  <a:lnTo>
                    <a:pt x="5794" y="3122"/>
                  </a:lnTo>
                  <a:lnTo>
                    <a:pt x="5435" y="3638"/>
                  </a:lnTo>
                  <a:lnTo>
                    <a:pt x="5075" y="4177"/>
                  </a:lnTo>
                  <a:lnTo>
                    <a:pt x="4739" y="4716"/>
                  </a:lnTo>
                  <a:lnTo>
                    <a:pt x="4402" y="5277"/>
                  </a:lnTo>
                  <a:lnTo>
                    <a:pt x="4087" y="5861"/>
                  </a:lnTo>
                  <a:lnTo>
                    <a:pt x="3773" y="6468"/>
                  </a:lnTo>
                  <a:lnTo>
                    <a:pt x="3459" y="7074"/>
                  </a:lnTo>
                  <a:lnTo>
                    <a:pt x="3167" y="7703"/>
                  </a:lnTo>
                  <a:lnTo>
                    <a:pt x="2875" y="8331"/>
                  </a:lnTo>
                  <a:lnTo>
                    <a:pt x="2605" y="8983"/>
                  </a:lnTo>
                  <a:lnTo>
                    <a:pt x="2336" y="9656"/>
                  </a:lnTo>
                  <a:lnTo>
                    <a:pt x="2089" y="10330"/>
                  </a:lnTo>
                  <a:lnTo>
                    <a:pt x="1842" y="11026"/>
                  </a:lnTo>
                  <a:lnTo>
                    <a:pt x="1617" y="11745"/>
                  </a:lnTo>
                  <a:lnTo>
                    <a:pt x="1393" y="12463"/>
                  </a:lnTo>
                  <a:lnTo>
                    <a:pt x="1191" y="13182"/>
                  </a:lnTo>
                  <a:lnTo>
                    <a:pt x="1011" y="13923"/>
                  </a:lnTo>
                  <a:lnTo>
                    <a:pt x="831" y="14686"/>
                  </a:lnTo>
                  <a:lnTo>
                    <a:pt x="674" y="15450"/>
                  </a:lnTo>
                  <a:lnTo>
                    <a:pt x="539" y="16236"/>
                  </a:lnTo>
                  <a:lnTo>
                    <a:pt x="405" y="17022"/>
                  </a:lnTo>
                  <a:lnTo>
                    <a:pt x="292" y="17808"/>
                  </a:lnTo>
                  <a:lnTo>
                    <a:pt x="203" y="18616"/>
                  </a:lnTo>
                  <a:lnTo>
                    <a:pt x="113" y="19447"/>
                  </a:lnTo>
                  <a:lnTo>
                    <a:pt x="68" y="20255"/>
                  </a:lnTo>
                  <a:lnTo>
                    <a:pt x="68" y="20255"/>
                  </a:lnTo>
                  <a:lnTo>
                    <a:pt x="23" y="21131"/>
                  </a:lnTo>
                  <a:lnTo>
                    <a:pt x="0" y="21984"/>
                  </a:lnTo>
                  <a:lnTo>
                    <a:pt x="0" y="22860"/>
                  </a:lnTo>
                  <a:lnTo>
                    <a:pt x="0" y="23714"/>
                  </a:lnTo>
                  <a:lnTo>
                    <a:pt x="45" y="24567"/>
                  </a:lnTo>
                  <a:lnTo>
                    <a:pt x="113" y="25443"/>
                  </a:lnTo>
                  <a:lnTo>
                    <a:pt x="180" y="26296"/>
                  </a:lnTo>
                  <a:lnTo>
                    <a:pt x="270" y="27149"/>
                  </a:lnTo>
                  <a:lnTo>
                    <a:pt x="382" y="28003"/>
                  </a:lnTo>
                  <a:lnTo>
                    <a:pt x="517" y="28856"/>
                  </a:lnTo>
                  <a:lnTo>
                    <a:pt x="652" y="29709"/>
                  </a:lnTo>
                  <a:lnTo>
                    <a:pt x="809" y="30563"/>
                  </a:lnTo>
                  <a:lnTo>
                    <a:pt x="989" y="31393"/>
                  </a:lnTo>
                  <a:lnTo>
                    <a:pt x="1191" y="32247"/>
                  </a:lnTo>
                  <a:lnTo>
                    <a:pt x="1415" y="33078"/>
                  </a:lnTo>
                  <a:lnTo>
                    <a:pt x="1640" y="33908"/>
                  </a:lnTo>
                  <a:lnTo>
                    <a:pt x="1640" y="33908"/>
                  </a:lnTo>
                  <a:lnTo>
                    <a:pt x="1550" y="32988"/>
                  </a:lnTo>
                  <a:lnTo>
                    <a:pt x="1483" y="32067"/>
                  </a:lnTo>
                  <a:lnTo>
                    <a:pt x="1460" y="31146"/>
                  </a:lnTo>
                  <a:lnTo>
                    <a:pt x="1438" y="30226"/>
                  </a:lnTo>
                  <a:lnTo>
                    <a:pt x="1438" y="30226"/>
                  </a:lnTo>
                  <a:lnTo>
                    <a:pt x="1438" y="30203"/>
                  </a:lnTo>
                  <a:lnTo>
                    <a:pt x="1438" y="30203"/>
                  </a:lnTo>
                  <a:lnTo>
                    <a:pt x="1438" y="30203"/>
                  </a:lnTo>
                  <a:lnTo>
                    <a:pt x="1438" y="30001"/>
                  </a:lnTo>
                  <a:lnTo>
                    <a:pt x="1438" y="30001"/>
                  </a:lnTo>
                  <a:lnTo>
                    <a:pt x="1438" y="30001"/>
                  </a:lnTo>
                  <a:lnTo>
                    <a:pt x="1438" y="30001"/>
                  </a:lnTo>
                  <a:lnTo>
                    <a:pt x="1438" y="30001"/>
                  </a:lnTo>
                  <a:lnTo>
                    <a:pt x="1460" y="28878"/>
                  </a:lnTo>
                  <a:lnTo>
                    <a:pt x="1527" y="27778"/>
                  </a:lnTo>
                  <a:lnTo>
                    <a:pt x="1617" y="26678"/>
                  </a:lnTo>
                  <a:lnTo>
                    <a:pt x="1752" y="25600"/>
                  </a:lnTo>
                  <a:lnTo>
                    <a:pt x="1909" y="24544"/>
                  </a:lnTo>
                  <a:lnTo>
                    <a:pt x="2089" y="23489"/>
                  </a:lnTo>
                  <a:lnTo>
                    <a:pt x="2313" y="22434"/>
                  </a:lnTo>
                  <a:lnTo>
                    <a:pt x="2583" y="21423"/>
                  </a:lnTo>
                  <a:lnTo>
                    <a:pt x="2583" y="21423"/>
                  </a:lnTo>
                  <a:lnTo>
                    <a:pt x="2807" y="20570"/>
                  </a:lnTo>
                  <a:lnTo>
                    <a:pt x="3054" y="19761"/>
                  </a:lnTo>
                  <a:lnTo>
                    <a:pt x="3324" y="18930"/>
                  </a:lnTo>
                  <a:lnTo>
                    <a:pt x="3616" y="18144"/>
                  </a:lnTo>
                  <a:lnTo>
                    <a:pt x="3930" y="17336"/>
                  </a:lnTo>
                  <a:lnTo>
                    <a:pt x="4267" y="16573"/>
                  </a:lnTo>
                  <a:lnTo>
                    <a:pt x="4604" y="15809"/>
                  </a:lnTo>
                  <a:lnTo>
                    <a:pt x="4986" y="15046"/>
                  </a:lnTo>
                  <a:lnTo>
                    <a:pt x="4986" y="15046"/>
                  </a:lnTo>
                  <a:lnTo>
                    <a:pt x="5053" y="13811"/>
                  </a:lnTo>
                  <a:lnTo>
                    <a:pt x="5120" y="13092"/>
                  </a:lnTo>
                  <a:lnTo>
                    <a:pt x="5188" y="12306"/>
                  </a:lnTo>
                  <a:lnTo>
                    <a:pt x="5300" y="11475"/>
                  </a:lnTo>
                  <a:lnTo>
                    <a:pt x="5412" y="10577"/>
                  </a:lnTo>
                  <a:lnTo>
                    <a:pt x="5570" y="9656"/>
                  </a:lnTo>
                  <a:lnTo>
                    <a:pt x="5727" y="8668"/>
                  </a:lnTo>
                  <a:lnTo>
                    <a:pt x="5951" y="7658"/>
                  </a:lnTo>
                  <a:lnTo>
                    <a:pt x="6176" y="6625"/>
                  </a:lnTo>
                  <a:lnTo>
                    <a:pt x="6468" y="5569"/>
                  </a:lnTo>
                  <a:lnTo>
                    <a:pt x="6760" y="4469"/>
                  </a:lnTo>
                  <a:lnTo>
                    <a:pt x="7119" y="3369"/>
                  </a:lnTo>
                  <a:lnTo>
                    <a:pt x="7523" y="2246"/>
                  </a:lnTo>
                  <a:lnTo>
                    <a:pt x="7972" y="1123"/>
                  </a:lnTo>
                  <a:lnTo>
                    <a:pt x="8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312;p62"/>
            <p:cNvSpPr/>
            <p:nvPr/>
          </p:nvSpPr>
          <p:spPr>
            <a:xfrm>
              <a:off x="-965279" y="-560899"/>
              <a:ext cx="44483" cy="41306"/>
            </a:xfrm>
            <a:custGeom>
              <a:avLst/>
              <a:gdLst/>
              <a:ahLst/>
              <a:cxnLst/>
              <a:rect l="l" t="t" r="r" b="b"/>
              <a:pathLst>
                <a:path w="3459" h="321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54" y="1550"/>
                  </a:lnTo>
                  <a:lnTo>
                    <a:pt x="1730" y="3212"/>
                  </a:lnTo>
                  <a:lnTo>
                    <a:pt x="1730" y="3212"/>
                  </a:lnTo>
                  <a:lnTo>
                    <a:pt x="2763" y="2920"/>
                  </a:lnTo>
                  <a:lnTo>
                    <a:pt x="2763" y="2920"/>
                  </a:lnTo>
                  <a:lnTo>
                    <a:pt x="3302" y="2762"/>
                  </a:lnTo>
                  <a:lnTo>
                    <a:pt x="3302" y="2762"/>
                  </a:lnTo>
                  <a:lnTo>
                    <a:pt x="3459" y="2740"/>
                  </a:lnTo>
                  <a:lnTo>
                    <a:pt x="3459" y="2740"/>
                  </a:lnTo>
                  <a:lnTo>
                    <a:pt x="2628" y="2021"/>
                  </a:lnTo>
                  <a:lnTo>
                    <a:pt x="1775" y="1325"/>
                  </a:lnTo>
                  <a:lnTo>
                    <a:pt x="899" y="65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313;p62"/>
            <p:cNvSpPr/>
            <p:nvPr/>
          </p:nvSpPr>
          <p:spPr>
            <a:xfrm>
              <a:off x="-1731130" y="-699221"/>
              <a:ext cx="585953" cy="68158"/>
            </a:xfrm>
            <a:custGeom>
              <a:avLst/>
              <a:gdLst/>
              <a:ahLst/>
              <a:cxnLst/>
              <a:rect l="l" t="t" r="r" b="b"/>
              <a:pathLst>
                <a:path w="45564" h="5300" extrusionOk="0">
                  <a:moveTo>
                    <a:pt x="21985" y="0"/>
                  </a:moveTo>
                  <a:lnTo>
                    <a:pt x="20234" y="23"/>
                  </a:lnTo>
                  <a:lnTo>
                    <a:pt x="18437" y="90"/>
                  </a:lnTo>
                  <a:lnTo>
                    <a:pt x="16596" y="202"/>
                  </a:lnTo>
                  <a:lnTo>
                    <a:pt x="14687" y="382"/>
                  </a:lnTo>
                  <a:lnTo>
                    <a:pt x="12756" y="606"/>
                  </a:lnTo>
                  <a:lnTo>
                    <a:pt x="11768" y="741"/>
                  </a:lnTo>
                  <a:lnTo>
                    <a:pt x="10757" y="898"/>
                  </a:lnTo>
                  <a:lnTo>
                    <a:pt x="9747" y="1056"/>
                  </a:lnTo>
                  <a:lnTo>
                    <a:pt x="8736" y="1258"/>
                  </a:lnTo>
                  <a:lnTo>
                    <a:pt x="7703" y="1437"/>
                  </a:lnTo>
                  <a:lnTo>
                    <a:pt x="6648" y="1662"/>
                  </a:lnTo>
                  <a:lnTo>
                    <a:pt x="1" y="4312"/>
                  </a:lnTo>
                  <a:lnTo>
                    <a:pt x="383" y="4222"/>
                  </a:lnTo>
                  <a:lnTo>
                    <a:pt x="1191" y="4065"/>
                  </a:lnTo>
                  <a:lnTo>
                    <a:pt x="2404" y="3840"/>
                  </a:lnTo>
                  <a:lnTo>
                    <a:pt x="3976" y="3593"/>
                  </a:lnTo>
                  <a:lnTo>
                    <a:pt x="6670" y="2515"/>
                  </a:lnTo>
                  <a:lnTo>
                    <a:pt x="8444" y="2178"/>
                  </a:lnTo>
                  <a:lnTo>
                    <a:pt x="10173" y="1886"/>
                  </a:lnTo>
                  <a:lnTo>
                    <a:pt x="11903" y="1662"/>
                  </a:lnTo>
                  <a:lnTo>
                    <a:pt x="13564" y="1482"/>
                  </a:lnTo>
                  <a:lnTo>
                    <a:pt x="15226" y="1325"/>
                  </a:lnTo>
                  <a:lnTo>
                    <a:pt x="16820" y="1235"/>
                  </a:lnTo>
                  <a:lnTo>
                    <a:pt x="18415" y="1168"/>
                  </a:lnTo>
                  <a:lnTo>
                    <a:pt x="20907" y="1168"/>
                  </a:lnTo>
                  <a:lnTo>
                    <a:pt x="21828" y="1190"/>
                  </a:lnTo>
                  <a:lnTo>
                    <a:pt x="23647" y="1258"/>
                  </a:lnTo>
                  <a:lnTo>
                    <a:pt x="25421" y="1392"/>
                  </a:lnTo>
                  <a:lnTo>
                    <a:pt x="27128" y="1572"/>
                  </a:lnTo>
                  <a:lnTo>
                    <a:pt x="28767" y="1774"/>
                  </a:lnTo>
                  <a:lnTo>
                    <a:pt x="30339" y="2021"/>
                  </a:lnTo>
                  <a:lnTo>
                    <a:pt x="31843" y="2291"/>
                  </a:lnTo>
                  <a:lnTo>
                    <a:pt x="33280" y="2583"/>
                  </a:lnTo>
                  <a:lnTo>
                    <a:pt x="34650" y="2897"/>
                  </a:lnTo>
                  <a:lnTo>
                    <a:pt x="35953" y="3234"/>
                  </a:lnTo>
                  <a:lnTo>
                    <a:pt x="37165" y="3571"/>
                  </a:lnTo>
                  <a:lnTo>
                    <a:pt x="38333" y="3930"/>
                  </a:lnTo>
                  <a:lnTo>
                    <a:pt x="39388" y="4267"/>
                  </a:lnTo>
                  <a:lnTo>
                    <a:pt x="40376" y="4626"/>
                  </a:lnTo>
                  <a:lnTo>
                    <a:pt x="41297" y="4963"/>
                  </a:lnTo>
                  <a:lnTo>
                    <a:pt x="42128" y="5300"/>
                  </a:lnTo>
                  <a:lnTo>
                    <a:pt x="42150" y="5277"/>
                  </a:lnTo>
                  <a:lnTo>
                    <a:pt x="45564" y="4559"/>
                  </a:lnTo>
                  <a:lnTo>
                    <a:pt x="45160" y="4357"/>
                  </a:lnTo>
                  <a:lnTo>
                    <a:pt x="44643" y="4132"/>
                  </a:lnTo>
                  <a:lnTo>
                    <a:pt x="43924" y="3840"/>
                  </a:lnTo>
                  <a:lnTo>
                    <a:pt x="43026" y="3503"/>
                  </a:lnTo>
                  <a:lnTo>
                    <a:pt x="41948" y="3121"/>
                  </a:lnTo>
                  <a:lnTo>
                    <a:pt x="40668" y="2695"/>
                  </a:lnTo>
                  <a:lnTo>
                    <a:pt x="39231" y="2291"/>
                  </a:lnTo>
                  <a:lnTo>
                    <a:pt x="37614" y="1864"/>
                  </a:lnTo>
                  <a:lnTo>
                    <a:pt x="36739" y="1639"/>
                  </a:lnTo>
                  <a:lnTo>
                    <a:pt x="35840" y="1437"/>
                  </a:lnTo>
                  <a:lnTo>
                    <a:pt x="34897" y="1258"/>
                  </a:lnTo>
                  <a:lnTo>
                    <a:pt x="33909" y="1056"/>
                  </a:lnTo>
                  <a:lnTo>
                    <a:pt x="32876" y="876"/>
                  </a:lnTo>
                  <a:lnTo>
                    <a:pt x="31798" y="719"/>
                  </a:lnTo>
                  <a:lnTo>
                    <a:pt x="30698" y="562"/>
                  </a:lnTo>
                  <a:lnTo>
                    <a:pt x="29553" y="427"/>
                  </a:lnTo>
                  <a:lnTo>
                    <a:pt x="28385" y="292"/>
                  </a:lnTo>
                  <a:lnTo>
                    <a:pt x="27172" y="202"/>
                  </a:lnTo>
                  <a:lnTo>
                    <a:pt x="25937" y="112"/>
                  </a:lnTo>
                  <a:lnTo>
                    <a:pt x="24657" y="45"/>
                  </a:lnTo>
                  <a:lnTo>
                    <a:pt x="23333" y="23"/>
                  </a:lnTo>
                  <a:lnTo>
                    <a:pt x="21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314;p62"/>
            <p:cNvSpPr/>
            <p:nvPr/>
          </p:nvSpPr>
          <p:spPr>
            <a:xfrm>
              <a:off x="-1679433" y="-653311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fill="none" extrusionOk="0">
                  <a:moveTo>
                    <a:pt x="45" y="1"/>
                  </a:moveTo>
                  <a:lnTo>
                    <a:pt x="4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315;p62"/>
            <p:cNvSpPr/>
            <p:nvPr/>
          </p:nvSpPr>
          <p:spPr>
            <a:xfrm>
              <a:off x="-1676540" y="-653594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316;p62"/>
            <p:cNvSpPr/>
            <p:nvPr/>
          </p:nvSpPr>
          <p:spPr>
            <a:xfrm>
              <a:off x="-1676257" y="-653890"/>
              <a:ext cx="1170" cy="309"/>
            </a:xfrm>
            <a:custGeom>
              <a:avLst/>
              <a:gdLst/>
              <a:ahLst/>
              <a:cxnLst/>
              <a:rect l="l" t="t" r="r" b="b"/>
              <a:pathLst>
                <a:path w="91" h="24" fill="none" extrusionOk="0">
                  <a:moveTo>
                    <a:pt x="90" y="1"/>
                  </a:moveTo>
                  <a:lnTo>
                    <a:pt x="90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317;p62"/>
            <p:cNvSpPr/>
            <p:nvPr/>
          </p:nvSpPr>
          <p:spPr>
            <a:xfrm>
              <a:off x="-1674817" y="-653890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318;p62"/>
            <p:cNvSpPr/>
            <p:nvPr/>
          </p:nvSpPr>
          <p:spPr>
            <a:xfrm>
              <a:off x="-1673080" y="-65417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319;p62"/>
            <p:cNvSpPr/>
            <p:nvPr/>
          </p:nvSpPr>
          <p:spPr>
            <a:xfrm>
              <a:off x="-1669608" y="-654752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320;p62"/>
            <p:cNvSpPr/>
            <p:nvPr/>
          </p:nvSpPr>
          <p:spPr>
            <a:xfrm>
              <a:off x="-1731130" y="-699221"/>
              <a:ext cx="585953" cy="68158"/>
            </a:xfrm>
            <a:custGeom>
              <a:avLst/>
              <a:gdLst/>
              <a:ahLst/>
              <a:cxnLst/>
              <a:rect l="l" t="t" r="r" b="b"/>
              <a:pathLst>
                <a:path w="45564" h="5300" fill="none" extrusionOk="0">
                  <a:moveTo>
                    <a:pt x="21985" y="0"/>
                  </a:moveTo>
                  <a:lnTo>
                    <a:pt x="21985" y="0"/>
                  </a:lnTo>
                  <a:lnTo>
                    <a:pt x="20234" y="23"/>
                  </a:lnTo>
                  <a:lnTo>
                    <a:pt x="18437" y="90"/>
                  </a:lnTo>
                  <a:lnTo>
                    <a:pt x="16596" y="202"/>
                  </a:lnTo>
                  <a:lnTo>
                    <a:pt x="14687" y="382"/>
                  </a:lnTo>
                  <a:lnTo>
                    <a:pt x="12756" y="606"/>
                  </a:lnTo>
                  <a:lnTo>
                    <a:pt x="11768" y="741"/>
                  </a:lnTo>
                  <a:lnTo>
                    <a:pt x="10757" y="898"/>
                  </a:lnTo>
                  <a:lnTo>
                    <a:pt x="9747" y="1056"/>
                  </a:lnTo>
                  <a:lnTo>
                    <a:pt x="8736" y="1258"/>
                  </a:lnTo>
                  <a:lnTo>
                    <a:pt x="7703" y="1437"/>
                  </a:lnTo>
                  <a:lnTo>
                    <a:pt x="6648" y="1662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383" y="4222"/>
                  </a:lnTo>
                  <a:lnTo>
                    <a:pt x="1191" y="4065"/>
                  </a:lnTo>
                  <a:lnTo>
                    <a:pt x="2404" y="3840"/>
                  </a:lnTo>
                  <a:lnTo>
                    <a:pt x="3976" y="3593"/>
                  </a:lnTo>
                  <a:lnTo>
                    <a:pt x="3976" y="3593"/>
                  </a:lnTo>
                  <a:lnTo>
                    <a:pt x="3998" y="3593"/>
                  </a:lnTo>
                  <a:lnTo>
                    <a:pt x="3998" y="3593"/>
                  </a:lnTo>
                  <a:lnTo>
                    <a:pt x="3976" y="3593"/>
                  </a:lnTo>
                  <a:lnTo>
                    <a:pt x="6670" y="2515"/>
                  </a:lnTo>
                  <a:lnTo>
                    <a:pt x="6670" y="2515"/>
                  </a:lnTo>
                  <a:lnTo>
                    <a:pt x="8444" y="2178"/>
                  </a:lnTo>
                  <a:lnTo>
                    <a:pt x="10173" y="1886"/>
                  </a:lnTo>
                  <a:lnTo>
                    <a:pt x="11903" y="1662"/>
                  </a:lnTo>
                  <a:lnTo>
                    <a:pt x="13564" y="1482"/>
                  </a:lnTo>
                  <a:lnTo>
                    <a:pt x="15226" y="1325"/>
                  </a:lnTo>
                  <a:lnTo>
                    <a:pt x="16820" y="1235"/>
                  </a:lnTo>
                  <a:lnTo>
                    <a:pt x="18415" y="1168"/>
                  </a:lnTo>
                  <a:lnTo>
                    <a:pt x="19942" y="1168"/>
                  </a:lnTo>
                  <a:lnTo>
                    <a:pt x="19942" y="1168"/>
                  </a:lnTo>
                  <a:lnTo>
                    <a:pt x="20907" y="1168"/>
                  </a:lnTo>
                  <a:lnTo>
                    <a:pt x="21828" y="1190"/>
                  </a:lnTo>
                  <a:lnTo>
                    <a:pt x="23647" y="1258"/>
                  </a:lnTo>
                  <a:lnTo>
                    <a:pt x="25421" y="1392"/>
                  </a:lnTo>
                  <a:lnTo>
                    <a:pt x="27128" y="1572"/>
                  </a:lnTo>
                  <a:lnTo>
                    <a:pt x="28767" y="1774"/>
                  </a:lnTo>
                  <a:lnTo>
                    <a:pt x="30339" y="2021"/>
                  </a:lnTo>
                  <a:lnTo>
                    <a:pt x="31843" y="2291"/>
                  </a:lnTo>
                  <a:lnTo>
                    <a:pt x="33280" y="2583"/>
                  </a:lnTo>
                  <a:lnTo>
                    <a:pt x="34650" y="2897"/>
                  </a:lnTo>
                  <a:lnTo>
                    <a:pt x="35953" y="3234"/>
                  </a:lnTo>
                  <a:lnTo>
                    <a:pt x="37165" y="3571"/>
                  </a:lnTo>
                  <a:lnTo>
                    <a:pt x="38333" y="3930"/>
                  </a:lnTo>
                  <a:lnTo>
                    <a:pt x="39388" y="4267"/>
                  </a:lnTo>
                  <a:lnTo>
                    <a:pt x="40376" y="4626"/>
                  </a:lnTo>
                  <a:lnTo>
                    <a:pt x="41297" y="4963"/>
                  </a:lnTo>
                  <a:lnTo>
                    <a:pt x="42128" y="5300"/>
                  </a:lnTo>
                  <a:lnTo>
                    <a:pt x="42150" y="5277"/>
                  </a:lnTo>
                  <a:lnTo>
                    <a:pt x="45564" y="4559"/>
                  </a:lnTo>
                  <a:lnTo>
                    <a:pt x="45564" y="4559"/>
                  </a:lnTo>
                  <a:lnTo>
                    <a:pt x="45160" y="4357"/>
                  </a:lnTo>
                  <a:lnTo>
                    <a:pt x="44643" y="4132"/>
                  </a:lnTo>
                  <a:lnTo>
                    <a:pt x="43924" y="3840"/>
                  </a:lnTo>
                  <a:lnTo>
                    <a:pt x="43026" y="3503"/>
                  </a:lnTo>
                  <a:lnTo>
                    <a:pt x="41948" y="3121"/>
                  </a:lnTo>
                  <a:lnTo>
                    <a:pt x="40668" y="2695"/>
                  </a:lnTo>
                  <a:lnTo>
                    <a:pt x="39231" y="2291"/>
                  </a:lnTo>
                  <a:lnTo>
                    <a:pt x="37614" y="1864"/>
                  </a:lnTo>
                  <a:lnTo>
                    <a:pt x="36739" y="1639"/>
                  </a:lnTo>
                  <a:lnTo>
                    <a:pt x="35840" y="1437"/>
                  </a:lnTo>
                  <a:lnTo>
                    <a:pt x="34897" y="1258"/>
                  </a:lnTo>
                  <a:lnTo>
                    <a:pt x="33909" y="1056"/>
                  </a:lnTo>
                  <a:lnTo>
                    <a:pt x="32876" y="876"/>
                  </a:lnTo>
                  <a:lnTo>
                    <a:pt x="31798" y="719"/>
                  </a:lnTo>
                  <a:lnTo>
                    <a:pt x="30698" y="562"/>
                  </a:lnTo>
                  <a:lnTo>
                    <a:pt x="29553" y="427"/>
                  </a:lnTo>
                  <a:lnTo>
                    <a:pt x="28385" y="292"/>
                  </a:lnTo>
                  <a:lnTo>
                    <a:pt x="27172" y="202"/>
                  </a:lnTo>
                  <a:lnTo>
                    <a:pt x="25937" y="112"/>
                  </a:lnTo>
                  <a:lnTo>
                    <a:pt x="24657" y="45"/>
                  </a:lnTo>
                  <a:lnTo>
                    <a:pt x="23333" y="23"/>
                  </a:lnTo>
                  <a:lnTo>
                    <a:pt x="219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321;p62"/>
            <p:cNvSpPr/>
            <p:nvPr/>
          </p:nvSpPr>
          <p:spPr>
            <a:xfrm>
              <a:off x="-1654022" y="-666017"/>
              <a:ext cx="464953" cy="45357"/>
            </a:xfrm>
            <a:custGeom>
              <a:avLst/>
              <a:gdLst/>
              <a:ahLst/>
              <a:cxnLst/>
              <a:rect l="l" t="t" r="r" b="b"/>
              <a:pathLst>
                <a:path w="36155" h="3527" extrusionOk="0">
                  <a:moveTo>
                    <a:pt x="12419" y="1"/>
                  </a:moveTo>
                  <a:lnTo>
                    <a:pt x="13699" y="23"/>
                  </a:lnTo>
                  <a:lnTo>
                    <a:pt x="13699" y="23"/>
                  </a:lnTo>
                  <a:lnTo>
                    <a:pt x="12441" y="1"/>
                  </a:lnTo>
                  <a:close/>
                  <a:moveTo>
                    <a:pt x="9342" y="1"/>
                  </a:moveTo>
                  <a:lnTo>
                    <a:pt x="7591" y="68"/>
                  </a:lnTo>
                  <a:lnTo>
                    <a:pt x="7591" y="68"/>
                  </a:lnTo>
                  <a:lnTo>
                    <a:pt x="9365" y="1"/>
                  </a:lnTo>
                  <a:close/>
                  <a:moveTo>
                    <a:pt x="13699" y="23"/>
                  </a:moveTo>
                  <a:lnTo>
                    <a:pt x="14979" y="90"/>
                  </a:lnTo>
                  <a:lnTo>
                    <a:pt x="16281" y="158"/>
                  </a:lnTo>
                  <a:lnTo>
                    <a:pt x="17606" y="270"/>
                  </a:lnTo>
                  <a:lnTo>
                    <a:pt x="18953" y="382"/>
                  </a:lnTo>
                  <a:lnTo>
                    <a:pt x="18953" y="382"/>
                  </a:lnTo>
                  <a:lnTo>
                    <a:pt x="17628" y="270"/>
                  </a:lnTo>
                  <a:lnTo>
                    <a:pt x="16304" y="158"/>
                  </a:lnTo>
                  <a:lnTo>
                    <a:pt x="15001" y="90"/>
                  </a:lnTo>
                  <a:lnTo>
                    <a:pt x="13699" y="23"/>
                  </a:lnTo>
                  <a:close/>
                  <a:moveTo>
                    <a:pt x="2763" y="405"/>
                  </a:moveTo>
                  <a:lnTo>
                    <a:pt x="1326" y="562"/>
                  </a:lnTo>
                  <a:lnTo>
                    <a:pt x="1" y="719"/>
                  </a:lnTo>
                  <a:lnTo>
                    <a:pt x="1348" y="562"/>
                  </a:lnTo>
                  <a:lnTo>
                    <a:pt x="2763" y="405"/>
                  </a:lnTo>
                  <a:close/>
                  <a:moveTo>
                    <a:pt x="24365" y="1213"/>
                  </a:moveTo>
                  <a:lnTo>
                    <a:pt x="25713" y="1505"/>
                  </a:lnTo>
                  <a:lnTo>
                    <a:pt x="27082" y="1819"/>
                  </a:lnTo>
                  <a:lnTo>
                    <a:pt x="27082" y="1819"/>
                  </a:lnTo>
                  <a:lnTo>
                    <a:pt x="25713" y="1483"/>
                  </a:lnTo>
                  <a:lnTo>
                    <a:pt x="24365" y="1213"/>
                  </a:lnTo>
                  <a:close/>
                  <a:moveTo>
                    <a:pt x="29755" y="2583"/>
                  </a:moveTo>
                  <a:lnTo>
                    <a:pt x="31102" y="3032"/>
                  </a:lnTo>
                  <a:lnTo>
                    <a:pt x="32427" y="3526"/>
                  </a:lnTo>
                  <a:lnTo>
                    <a:pt x="36154" y="2718"/>
                  </a:lnTo>
                  <a:lnTo>
                    <a:pt x="36132" y="2718"/>
                  </a:lnTo>
                  <a:lnTo>
                    <a:pt x="32404" y="3504"/>
                  </a:lnTo>
                  <a:lnTo>
                    <a:pt x="31102" y="3010"/>
                  </a:lnTo>
                  <a:lnTo>
                    <a:pt x="29755" y="2583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322;p62"/>
            <p:cNvSpPr/>
            <p:nvPr/>
          </p:nvSpPr>
          <p:spPr>
            <a:xfrm>
              <a:off x="-1679716" y="-653311"/>
              <a:ext cx="296" cy="309"/>
            </a:xfrm>
            <a:custGeom>
              <a:avLst/>
              <a:gdLst/>
              <a:ahLst/>
              <a:cxnLst/>
              <a:rect l="l" t="t" r="r" b="b"/>
              <a:pathLst>
                <a:path w="23" h="24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323;p62"/>
            <p:cNvSpPr/>
            <p:nvPr/>
          </p:nvSpPr>
          <p:spPr>
            <a:xfrm>
              <a:off x="-1678855" y="-653594"/>
              <a:ext cx="2328" cy="296"/>
            </a:xfrm>
            <a:custGeom>
              <a:avLst/>
              <a:gdLst/>
              <a:ahLst/>
              <a:cxnLst/>
              <a:rect l="l" t="t" r="r" b="b"/>
              <a:pathLst>
                <a:path w="181" h="23" fill="none" extrusionOk="0">
                  <a:moveTo>
                    <a:pt x="180" y="0"/>
                  </a:moveTo>
                  <a:lnTo>
                    <a:pt x="18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324;p62"/>
            <p:cNvSpPr/>
            <p:nvPr/>
          </p:nvSpPr>
          <p:spPr>
            <a:xfrm>
              <a:off x="-1676257" y="-653594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325;p62"/>
            <p:cNvSpPr/>
            <p:nvPr/>
          </p:nvSpPr>
          <p:spPr>
            <a:xfrm>
              <a:off x="-1675099" y="-653890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326;p62"/>
            <p:cNvSpPr/>
            <p:nvPr/>
          </p:nvSpPr>
          <p:spPr>
            <a:xfrm>
              <a:off x="-1674817" y="-654173"/>
              <a:ext cx="1749" cy="296"/>
            </a:xfrm>
            <a:custGeom>
              <a:avLst/>
              <a:gdLst/>
              <a:ahLst/>
              <a:cxnLst/>
              <a:rect l="l" t="t" r="r" b="b"/>
              <a:pathLst>
                <a:path w="136" h="23" fill="none" extrusionOk="0">
                  <a:moveTo>
                    <a:pt x="136" y="0"/>
                  </a:moveTo>
                  <a:lnTo>
                    <a:pt x="136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327;p62"/>
            <p:cNvSpPr/>
            <p:nvPr/>
          </p:nvSpPr>
          <p:spPr>
            <a:xfrm>
              <a:off x="-1673080" y="-654752"/>
              <a:ext cx="3485" cy="592"/>
            </a:xfrm>
            <a:custGeom>
              <a:avLst/>
              <a:gdLst/>
              <a:ahLst/>
              <a:cxnLst/>
              <a:rect l="l" t="t" r="r" b="b"/>
              <a:pathLst>
                <a:path w="271" h="46" fill="none" extrusionOk="0">
                  <a:moveTo>
                    <a:pt x="270" y="0"/>
                  </a:moveTo>
                  <a:lnTo>
                    <a:pt x="270" y="0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27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328;p62"/>
            <p:cNvSpPr/>
            <p:nvPr/>
          </p:nvSpPr>
          <p:spPr>
            <a:xfrm>
              <a:off x="-1669608" y="-666017"/>
              <a:ext cx="480540" cy="45357"/>
            </a:xfrm>
            <a:custGeom>
              <a:avLst/>
              <a:gdLst/>
              <a:ahLst/>
              <a:cxnLst/>
              <a:rect l="l" t="t" r="r" b="b"/>
              <a:pathLst>
                <a:path w="37367" h="3527" fill="none" extrusionOk="0">
                  <a:moveTo>
                    <a:pt x="12396" y="1"/>
                  </a:moveTo>
                  <a:lnTo>
                    <a:pt x="12396" y="1"/>
                  </a:lnTo>
                  <a:lnTo>
                    <a:pt x="10577" y="1"/>
                  </a:lnTo>
                  <a:lnTo>
                    <a:pt x="8803" y="68"/>
                  </a:lnTo>
                  <a:lnTo>
                    <a:pt x="7119" y="158"/>
                  </a:lnTo>
                  <a:lnTo>
                    <a:pt x="5502" y="270"/>
                  </a:lnTo>
                  <a:lnTo>
                    <a:pt x="3975" y="405"/>
                  </a:lnTo>
                  <a:lnTo>
                    <a:pt x="2560" y="562"/>
                  </a:lnTo>
                  <a:lnTo>
                    <a:pt x="1213" y="719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1213" y="719"/>
                  </a:lnTo>
                  <a:lnTo>
                    <a:pt x="2538" y="562"/>
                  </a:lnTo>
                  <a:lnTo>
                    <a:pt x="3975" y="405"/>
                  </a:lnTo>
                  <a:lnTo>
                    <a:pt x="5502" y="270"/>
                  </a:lnTo>
                  <a:lnTo>
                    <a:pt x="7119" y="158"/>
                  </a:lnTo>
                  <a:lnTo>
                    <a:pt x="8803" y="68"/>
                  </a:lnTo>
                  <a:lnTo>
                    <a:pt x="10554" y="1"/>
                  </a:lnTo>
                  <a:lnTo>
                    <a:pt x="12396" y="1"/>
                  </a:lnTo>
                  <a:lnTo>
                    <a:pt x="12396" y="1"/>
                  </a:lnTo>
                  <a:lnTo>
                    <a:pt x="13631" y="1"/>
                  </a:lnTo>
                  <a:lnTo>
                    <a:pt x="14911" y="23"/>
                  </a:lnTo>
                  <a:lnTo>
                    <a:pt x="16191" y="90"/>
                  </a:lnTo>
                  <a:lnTo>
                    <a:pt x="17493" y="158"/>
                  </a:lnTo>
                  <a:lnTo>
                    <a:pt x="18818" y="270"/>
                  </a:lnTo>
                  <a:lnTo>
                    <a:pt x="20165" y="382"/>
                  </a:lnTo>
                  <a:lnTo>
                    <a:pt x="21513" y="539"/>
                  </a:lnTo>
                  <a:lnTo>
                    <a:pt x="22860" y="742"/>
                  </a:lnTo>
                  <a:lnTo>
                    <a:pt x="24207" y="944"/>
                  </a:lnTo>
                  <a:lnTo>
                    <a:pt x="25577" y="1213"/>
                  </a:lnTo>
                  <a:lnTo>
                    <a:pt x="26925" y="1505"/>
                  </a:lnTo>
                  <a:lnTo>
                    <a:pt x="28294" y="1819"/>
                  </a:lnTo>
                  <a:lnTo>
                    <a:pt x="29642" y="2179"/>
                  </a:lnTo>
                  <a:lnTo>
                    <a:pt x="30967" y="2583"/>
                  </a:lnTo>
                  <a:lnTo>
                    <a:pt x="32314" y="3032"/>
                  </a:lnTo>
                  <a:lnTo>
                    <a:pt x="33639" y="3526"/>
                  </a:lnTo>
                  <a:lnTo>
                    <a:pt x="37366" y="2718"/>
                  </a:lnTo>
                  <a:lnTo>
                    <a:pt x="37366" y="2718"/>
                  </a:lnTo>
                  <a:lnTo>
                    <a:pt x="37344" y="2718"/>
                  </a:lnTo>
                  <a:lnTo>
                    <a:pt x="33616" y="3504"/>
                  </a:lnTo>
                  <a:lnTo>
                    <a:pt x="33616" y="3504"/>
                  </a:lnTo>
                  <a:lnTo>
                    <a:pt x="32314" y="3010"/>
                  </a:lnTo>
                  <a:lnTo>
                    <a:pt x="30967" y="2583"/>
                  </a:lnTo>
                  <a:lnTo>
                    <a:pt x="29642" y="2179"/>
                  </a:lnTo>
                  <a:lnTo>
                    <a:pt x="28294" y="1819"/>
                  </a:lnTo>
                  <a:lnTo>
                    <a:pt x="26925" y="1483"/>
                  </a:lnTo>
                  <a:lnTo>
                    <a:pt x="25577" y="1213"/>
                  </a:lnTo>
                  <a:lnTo>
                    <a:pt x="24207" y="944"/>
                  </a:lnTo>
                  <a:lnTo>
                    <a:pt x="22860" y="742"/>
                  </a:lnTo>
                  <a:lnTo>
                    <a:pt x="21513" y="539"/>
                  </a:lnTo>
                  <a:lnTo>
                    <a:pt x="20165" y="382"/>
                  </a:lnTo>
                  <a:lnTo>
                    <a:pt x="18840" y="270"/>
                  </a:lnTo>
                  <a:lnTo>
                    <a:pt x="17516" y="158"/>
                  </a:lnTo>
                  <a:lnTo>
                    <a:pt x="16213" y="90"/>
                  </a:lnTo>
                  <a:lnTo>
                    <a:pt x="14911" y="23"/>
                  </a:lnTo>
                  <a:lnTo>
                    <a:pt x="13653" y="1"/>
                  </a:lnTo>
                  <a:lnTo>
                    <a:pt x="123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329;p62"/>
            <p:cNvSpPr/>
            <p:nvPr/>
          </p:nvSpPr>
          <p:spPr>
            <a:xfrm>
              <a:off x="-1680012" y="-684214"/>
              <a:ext cx="490648" cy="63258"/>
            </a:xfrm>
            <a:custGeom>
              <a:avLst/>
              <a:gdLst/>
              <a:ahLst/>
              <a:cxnLst/>
              <a:rect l="l" t="t" r="r" b="b"/>
              <a:pathLst>
                <a:path w="38153" h="4919" extrusionOk="0">
                  <a:moveTo>
                    <a:pt x="46" y="2404"/>
                  </a:moveTo>
                  <a:lnTo>
                    <a:pt x="38" y="2411"/>
                  </a:lnTo>
                  <a:lnTo>
                    <a:pt x="57" y="2404"/>
                  </a:lnTo>
                  <a:close/>
                  <a:moveTo>
                    <a:pt x="38" y="2411"/>
                  </a:moveTo>
                  <a:lnTo>
                    <a:pt x="1" y="2426"/>
                  </a:lnTo>
                  <a:lnTo>
                    <a:pt x="23" y="2426"/>
                  </a:lnTo>
                  <a:lnTo>
                    <a:pt x="38" y="2411"/>
                  </a:lnTo>
                  <a:close/>
                  <a:moveTo>
                    <a:pt x="14440" y="1"/>
                  </a:moveTo>
                  <a:lnTo>
                    <a:pt x="12845" y="68"/>
                  </a:lnTo>
                  <a:lnTo>
                    <a:pt x="11251" y="158"/>
                  </a:lnTo>
                  <a:lnTo>
                    <a:pt x="9589" y="315"/>
                  </a:lnTo>
                  <a:lnTo>
                    <a:pt x="7928" y="495"/>
                  </a:lnTo>
                  <a:lnTo>
                    <a:pt x="6198" y="719"/>
                  </a:lnTo>
                  <a:lnTo>
                    <a:pt x="4469" y="1011"/>
                  </a:lnTo>
                  <a:lnTo>
                    <a:pt x="2695" y="1348"/>
                  </a:lnTo>
                  <a:lnTo>
                    <a:pt x="57" y="2404"/>
                  </a:lnTo>
                  <a:lnTo>
                    <a:pt x="90" y="2404"/>
                  </a:lnTo>
                  <a:lnTo>
                    <a:pt x="270" y="2381"/>
                  </a:lnTo>
                  <a:lnTo>
                    <a:pt x="293" y="2381"/>
                  </a:lnTo>
                  <a:lnTo>
                    <a:pt x="382" y="2359"/>
                  </a:lnTo>
                  <a:lnTo>
                    <a:pt x="405" y="2359"/>
                  </a:lnTo>
                  <a:lnTo>
                    <a:pt x="540" y="2336"/>
                  </a:lnTo>
                  <a:lnTo>
                    <a:pt x="809" y="2291"/>
                  </a:lnTo>
                  <a:lnTo>
                    <a:pt x="2022" y="2134"/>
                  </a:lnTo>
                  <a:lnTo>
                    <a:pt x="3369" y="1977"/>
                  </a:lnTo>
                  <a:lnTo>
                    <a:pt x="4784" y="1820"/>
                  </a:lnTo>
                  <a:lnTo>
                    <a:pt x="6311" y="1685"/>
                  </a:lnTo>
                  <a:lnTo>
                    <a:pt x="7928" y="1573"/>
                  </a:lnTo>
                  <a:lnTo>
                    <a:pt x="9612" y="1483"/>
                  </a:lnTo>
                  <a:lnTo>
                    <a:pt x="11386" y="1416"/>
                  </a:lnTo>
                  <a:lnTo>
                    <a:pt x="14462" y="1416"/>
                  </a:lnTo>
                  <a:lnTo>
                    <a:pt x="15720" y="1438"/>
                  </a:lnTo>
                  <a:lnTo>
                    <a:pt x="17022" y="1505"/>
                  </a:lnTo>
                  <a:lnTo>
                    <a:pt x="18325" y="1573"/>
                  </a:lnTo>
                  <a:lnTo>
                    <a:pt x="19649" y="1685"/>
                  </a:lnTo>
                  <a:lnTo>
                    <a:pt x="20974" y="1797"/>
                  </a:lnTo>
                  <a:lnTo>
                    <a:pt x="22322" y="1954"/>
                  </a:lnTo>
                  <a:lnTo>
                    <a:pt x="23669" y="2157"/>
                  </a:lnTo>
                  <a:lnTo>
                    <a:pt x="25016" y="2359"/>
                  </a:lnTo>
                  <a:lnTo>
                    <a:pt x="26386" y="2628"/>
                  </a:lnTo>
                  <a:lnTo>
                    <a:pt x="27734" y="2898"/>
                  </a:lnTo>
                  <a:lnTo>
                    <a:pt x="29103" y="3234"/>
                  </a:lnTo>
                  <a:lnTo>
                    <a:pt x="30451" y="3594"/>
                  </a:lnTo>
                  <a:lnTo>
                    <a:pt x="31776" y="3998"/>
                  </a:lnTo>
                  <a:lnTo>
                    <a:pt x="33123" y="4425"/>
                  </a:lnTo>
                  <a:lnTo>
                    <a:pt x="34425" y="4919"/>
                  </a:lnTo>
                  <a:lnTo>
                    <a:pt x="38153" y="4133"/>
                  </a:lnTo>
                  <a:lnTo>
                    <a:pt x="37322" y="3796"/>
                  </a:lnTo>
                  <a:lnTo>
                    <a:pt x="36401" y="3459"/>
                  </a:lnTo>
                  <a:lnTo>
                    <a:pt x="35413" y="3100"/>
                  </a:lnTo>
                  <a:lnTo>
                    <a:pt x="34358" y="2763"/>
                  </a:lnTo>
                  <a:lnTo>
                    <a:pt x="33190" y="2404"/>
                  </a:lnTo>
                  <a:lnTo>
                    <a:pt x="31978" y="2067"/>
                  </a:lnTo>
                  <a:lnTo>
                    <a:pt x="30675" y="1730"/>
                  </a:lnTo>
                  <a:lnTo>
                    <a:pt x="29305" y="1416"/>
                  </a:lnTo>
                  <a:lnTo>
                    <a:pt x="27868" y="1124"/>
                  </a:lnTo>
                  <a:lnTo>
                    <a:pt x="26364" y="854"/>
                  </a:lnTo>
                  <a:lnTo>
                    <a:pt x="24792" y="607"/>
                  </a:lnTo>
                  <a:lnTo>
                    <a:pt x="23153" y="405"/>
                  </a:lnTo>
                  <a:lnTo>
                    <a:pt x="21446" y="225"/>
                  </a:lnTo>
                  <a:lnTo>
                    <a:pt x="19672" y="91"/>
                  </a:lnTo>
                  <a:lnTo>
                    <a:pt x="17853" y="23"/>
                  </a:lnTo>
                  <a:lnTo>
                    <a:pt x="16932" y="1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330;p62"/>
            <p:cNvSpPr/>
            <p:nvPr/>
          </p:nvSpPr>
          <p:spPr>
            <a:xfrm>
              <a:off x="-1680012" y="-684214"/>
              <a:ext cx="490648" cy="63258"/>
            </a:xfrm>
            <a:custGeom>
              <a:avLst/>
              <a:gdLst/>
              <a:ahLst/>
              <a:cxnLst/>
              <a:rect l="l" t="t" r="r" b="b"/>
              <a:pathLst>
                <a:path w="38153" h="4919" fill="none" extrusionOk="0">
                  <a:moveTo>
                    <a:pt x="15967" y="1"/>
                  </a:moveTo>
                  <a:lnTo>
                    <a:pt x="15967" y="1"/>
                  </a:lnTo>
                  <a:lnTo>
                    <a:pt x="14440" y="1"/>
                  </a:lnTo>
                  <a:lnTo>
                    <a:pt x="12845" y="68"/>
                  </a:lnTo>
                  <a:lnTo>
                    <a:pt x="11251" y="158"/>
                  </a:lnTo>
                  <a:lnTo>
                    <a:pt x="9589" y="315"/>
                  </a:lnTo>
                  <a:lnTo>
                    <a:pt x="7928" y="495"/>
                  </a:lnTo>
                  <a:lnTo>
                    <a:pt x="6198" y="719"/>
                  </a:lnTo>
                  <a:lnTo>
                    <a:pt x="4469" y="1011"/>
                  </a:lnTo>
                  <a:lnTo>
                    <a:pt x="2695" y="1348"/>
                  </a:lnTo>
                  <a:lnTo>
                    <a:pt x="1" y="2426"/>
                  </a:lnTo>
                  <a:lnTo>
                    <a:pt x="1" y="2426"/>
                  </a:lnTo>
                  <a:lnTo>
                    <a:pt x="23" y="2426"/>
                  </a:lnTo>
                  <a:lnTo>
                    <a:pt x="23" y="2426"/>
                  </a:lnTo>
                  <a:lnTo>
                    <a:pt x="46" y="2404"/>
                  </a:lnTo>
                  <a:lnTo>
                    <a:pt x="46" y="2404"/>
                  </a:lnTo>
                  <a:lnTo>
                    <a:pt x="90" y="2404"/>
                  </a:lnTo>
                  <a:lnTo>
                    <a:pt x="90" y="2404"/>
                  </a:lnTo>
                  <a:lnTo>
                    <a:pt x="270" y="2381"/>
                  </a:lnTo>
                  <a:lnTo>
                    <a:pt x="270" y="2381"/>
                  </a:lnTo>
                  <a:lnTo>
                    <a:pt x="293" y="2381"/>
                  </a:lnTo>
                  <a:lnTo>
                    <a:pt x="293" y="2381"/>
                  </a:lnTo>
                  <a:lnTo>
                    <a:pt x="293" y="2381"/>
                  </a:lnTo>
                  <a:lnTo>
                    <a:pt x="293" y="2381"/>
                  </a:lnTo>
                  <a:lnTo>
                    <a:pt x="382" y="2359"/>
                  </a:lnTo>
                  <a:lnTo>
                    <a:pt x="382" y="2359"/>
                  </a:lnTo>
                  <a:lnTo>
                    <a:pt x="405" y="2359"/>
                  </a:lnTo>
                  <a:lnTo>
                    <a:pt x="405" y="2359"/>
                  </a:lnTo>
                  <a:lnTo>
                    <a:pt x="405" y="2359"/>
                  </a:lnTo>
                  <a:lnTo>
                    <a:pt x="405" y="2359"/>
                  </a:lnTo>
                  <a:lnTo>
                    <a:pt x="540" y="2336"/>
                  </a:lnTo>
                  <a:lnTo>
                    <a:pt x="540" y="2336"/>
                  </a:lnTo>
                  <a:lnTo>
                    <a:pt x="540" y="2336"/>
                  </a:lnTo>
                  <a:lnTo>
                    <a:pt x="540" y="2336"/>
                  </a:lnTo>
                  <a:lnTo>
                    <a:pt x="809" y="2291"/>
                  </a:lnTo>
                  <a:lnTo>
                    <a:pt x="809" y="2291"/>
                  </a:lnTo>
                  <a:lnTo>
                    <a:pt x="809" y="2291"/>
                  </a:lnTo>
                  <a:lnTo>
                    <a:pt x="809" y="2291"/>
                  </a:lnTo>
                  <a:lnTo>
                    <a:pt x="2022" y="2134"/>
                  </a:lnTo>
                  <a:lnTo>
                    <a:pt x="3369" y="1977"/>
                  </a:lnTo>
                  <a:lnTo>
                    <a:pt x="4784" y="1820"/>
                  </a:lnTo>
                  <a:lnTo>
                    <a:pt x="6311" y="1685"/>
                  </a:lnTo>
                  <a:lnTo>
                    <a:pt x="7928" y="1573"/>
                  </a:lnTo>
                  <a:lnTo>
                    <a:pt x="9612" y="1483"/>
                  </a:lnTo>
                  <a:lnTo>
                    <a:pt x="11386" y="1416"/>
                  </a:lnTo>
                  <a:lnTo>
                    <a:pt x="13205" y="1416"/>
                  </a:lnTo>
                  <a:lnTo>
                    <a:pt x="13205" y="1416"/>
                  </a:lnTo>
                  <a:lnTo>
                    <a:pt x="14462" y="1416"/>
                  </a:lnTo>
                  <a:lnTo>
                    <a:pt x="15720" y="1438"/>
                  </a:lnTo>
                  <a:lnTo>
                    <a:pt x="17022" y="1505"/>
                  </a:lnTo>
                  <a:lnTo>
                    <a:pt x="18325" y="1573"/>
                  </a:lnTo>
                  <a:lnTo>
                    <a:pt x="19649" y="1685"/>
                  </a:lnTo>
                  <a:lnTo>
                    <a:pt x="20974" y="1797"/>
                  </a:lnTo>
                  <a:lnTo>
                    <a:pt x="22322" y="1954"/>
                  </a:lnTo>
                  <a:lnTo>
                    <a:pt x="23669" y="2157"/>
                  </a:lnTo>
                  <a:lnTo>
                    <a:pt x="25016" y="2359"/>
                  </a:lnTo>
                  <a:lnTo>
                    <a:pt x="26386" y="2628"/>
                  </a:lnTo>
                  <a:lnTo>
                    <a:pt x="27734" y="2898"/>
                  </a:lnTo>
                  <a:lnTo>
                    <a:pt x="29103" y="3234"/>
                  </a:lnTo>
                  <a:lnTo>
                    <a:pt x="30451" y="3594"/>
                  </a:lnTo>
                  <a:lnTo>
                    <a:pt x="31776" y="3998"/>
                  </a:lnTo>
                  <a:lnTo>
                    <a:pt x="33123" y="4425"/>
                  </a:lnTo>
                  <a:lnTo>
                    <a:pt x="34425" y="4919"/>
                  </a:lnTo>
                  <a:lnTo>
                    <a:pt x="38153" y="4133"/>
                  </a:lnTo>
                  <a:lnTo>
                    <a:pt x="38153" y="4133"/>
                  </a:lnTo>
                  <a:lnTo>
                    <a:pt x="37322" y="3796"/>
                  </a:lnTo>
                  <a:lnTo>
                    <a:pt x="36401" y="3459"/>
                  </a:lnTo>
                  <a:lnTo>
                    <a:pt x="35413" y="3100"/>
                  </a:lnTo>
                  <a:lnTo>
                    <a:pt x="34358" y="2763"/>
                  </a:lnTo>
                  <a:lnTo>
                    <a:pt x="33190" y="2404"/>
                  </a:lnTo>
                  <a:lnTo>
                    <a:pt x="31978" y="2067"/>
                  </a:lnTo>
                  <a:lnTo>
                    <a:pt x="30675" y="1730"/>
                  </a:lnTo>
                  <a:lnTo>
                    <a:pt x="29305" y="1416"/>
                  </a:lnTo>
                  <a:lnTo>
                    <a:pt x="27868" y="1124"/>
                  </a:lnTo>
                  <a:lnTo>
                    <a:pt x="26364" y="854"/>
                  </a:lnTo>
                  <a:lnTo>
                    <a:pt x="24792" y="607"/>
                  </a:lnTo>
                  <a:lnTo>
                    <a:pt x="23153" y="405"/>
                  </a:lnTo>
                  <a:lnTo>
                    <a:pt x="21446" y="225"/>
                  </a:lnTo>
                  <a:lnTo>
                    <a:pt x="19672" y="91"/>
                  </a:lnTo>
                  <a:lnTo>
                    <a:pt x="17853" y="23"/>
                  </a:lnTo>
                  <a:lnTo>
                    <a:pt x="16932" y="1"/>
                  </a:lnTo>
                  <a:lnTo>
                    <a:pt x="159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331;p62"/>
            <p:cNvSpPr/>
            <p:nvPr/>
          </p:nvSpPr>
          <p:spPr>
            <a:xfrm>
              <a:off x="-835907" y="-650714"/>
              <a:ext cx="242887" cy="261945"/>
            </a:xfrm>
            <a:custGeom>
              <a:avLst/>
              <a:gdLst/>
              <a:ahLst/>
              <a:cxnLst/>
              <a:rect l="l" t="t" r="r" b="b"/>
              <a:pathLst>
                <a:path w="18887" h="20369" extrusionOk="0">
                  <a:moveTo>
                    <a:pt x="17943" y="1"/>
                  </a:moveTo>
                  <a:lnTo>
                    <a:pt x="16686" y="248"/>
                  </a:lnTo>
                  <a:lnTo>
                    <a:pt x="15473" y="540"/>
                  </a:lnTo>
                  <a:lnTo>
                    <a:pt x="14328" y="854"/>
                  </a:lnTo>
                  <a:lnTo>
                    <a:pt x="13227" y="1191"/>
                  </a:lnTo>
                  <a:lnTo>
                    <a:pt x="12194" y="1550"/>
                  </a:lnTo>
                  <a:lnTo>
                    <a:pt x="11184" y="1932"/>
                  </a:lnTo>
                  <a:lnTo>
                    <a:pt x="10241" y="2336"/>
                  </a:lnTo>
                  <a:lnTo>
                    <a:pt x="9343" y="2763"/>
                  </a:lnTo>
                  <a:lnTo>
                    <a:pt x="8512" y="3189"/>
                  </a:lnTo>
                  <a:lnTo>
                    <a:pt x="7703" y="3616"/>
                  </a:lnTo>
                  <a:lnTo>
                    <a:pt x="6940" y="4065"/>
                  </a:lnTo>
                  <a:lnTo>
                    <a:pt x="6244" y="4514"/>
                  </a:lnTo>
                  <a:lnTo>
                    <a:pt x="5570" y="4963"/>
                  </a:lnTo>
                  <a:lnTo>
                    <a:pt x="4941" y="5413"/>
                  </a:lnTo>
                  <a:lnTo>
                    <a:pt x="4380" y="5862"/>
                  </a:lnTo>
                  <a:lnTo>
                    <a:pt x="3841" y="6311"/>
                  </a:lnTo>
                  <a:lnTo>
                    <a:pt x="3324" y="6737"/>
                  </a:lnTo>
                  <a:lnTo>
                    <a:pt x="2875" y="7164"/>
                  </a:lnTo>
                  <a:lnTo>
                    <a:pt x="2449" y="7568"/>
                  </a:lnTo>
                  <a:lnTo>
                    <a:pt x="2067" y="7972"/>
                  </a:lnTo>
                  <a:lnTo>
                    <a:pt x="1708" y="8354"/>
                  </a:lnTo>
                  <a:lnTo>
                    <a:pt x="1393" y="8714"/>
                  </a:lnTo>
                  <a:lnTo>
                    <a:pt x="877" y="9365"/>
                  </a:lnTo>
                  <a:lnTo>
                    <a:pt x="495" y="9904"/>
                  </a:lnTo>
                  <a:lnTo>
                    <a:pt x="225" y="10308"/>
                  </a:lnTo>
                  <a:lnTo>
                    <a:pt x="1" y="10667"/>
                  </a:lnTo>
                  <a:lnTo>
                    <a:pt x="652" y="11251"/>
                  </a:lnTo>
                  <a:lnTo>
                    <a:pt x="1393" y="11925"/>
                  </a:lnTo>
                  <a:lnTo>
                    <a:pt x="2336" y="12778"/>
                  </a:lnTo>
                  <a:lnTo>
                    <a:pt x="3482" y="13744"/>
                  </a:lnTo>
                  <a:lnTo>
                    <a:pt x="4784" y="14799"/>
                  </a:lnTo>
                  <a:lnTo>
                    <a:pt x="6176" y="15899"/>
                  </a:lnTo>
                  <a:lnTo>
                    <a:pt x="6895" y="16438"/>
                  </a:lnTo>
                  <a:lnTo>
                    <a:pt x="7613" y="16955"/>
                  </a:lnTo>
                  <a:lnTo>
                    <a:pt x="8354" y="17471"/>
                  </a:lnTo>
                  <a:lnTo>
                    <a:pt x="9096" y="17965"/>
                  </a:lnTo>
                  <a:lnTo>
                    <a:pt x="9814" y="18437"/>
                  </a:lnTo>
                  <a:lnTo>
                    <a:pt x="10555" y="18864"/>
                  </a:lnTo>
                  <a:lnTo>
                    <a:pt x="11251" y="19245"/>
                  </a:lnTo>
                  <a:lnTo>
                    <a:pt x="11947" y="19582"/>
                  </a:lnTo>
                  <a:lnTo>
                    <a:pt x="12599" y="19874"/>
                  </a:lnTo>
                  <a:lnTo>
                    <a:pt x="13227" y="20099"/>
                  </a:lnTo>
                  <a:lnTo>
                    <a:pt x="13542" y="20188"/>
                  </a:lnTo>
                  <a:lnTo>
                    <a:pt x="13834" y="20256"/>
                  </a:lnTo>
                  <a:lnTo>
                    <a:pt x="14103" y="20323"/>
                  </a:lnTo>
                  <a:lnTo>
                    <a:pt x="14395" y="20346"/>
                  </a:lnTo>
                  <a:lnTo>
                    <a:pt x="14642" y="20368"/>
                  </a:lnTo>
                  <a:lnTo>
                    <a:pt x="14889" y="20368"/>
                  </a:lnTo>
                  <a:lnTo>
                    <a:pt x="15136" y="20346"/>
                  </a:lnTo>
                  <a:lnTo>
                    <a:pt x="15361" y="20301"/>
                  </a:lnTo>
                  <a:lnTo>
                    <a:pt x="15563" y="20233"/>
                  </a:lnTo>
                  <a:lnTo>
                    <a:pt x="15765" y="20121"/>
                  </a:lnTo>
                  <a:lnTo>
                    <a:pt x="15945" y="20009"/>
                  </a:lnTo>
                  <a:lnTo>
                    <a:pt x="16102" y="19874"/>
                  </a:lnTo>
                  <a:lnTo>
                    <a:pt x="16259" y="19694"/>
                  </a:lnTo>
                  <a:lnTo>
                    <a:pt x="16371" y="19515"/>
                  </a:lnTo>
                  <a:lnTo>
                    <a:pt x="16483" y="19290"/>
                  </a:lnTo>
                  <a:lnTo>
                    <a:pt x="16596" y="19043"/>
                  </a:lnTo>
                  <a:lnTo>
                    <a:pt x="16753" y="18504"/>
                  </a:lnTo>
                  <a:lnTo>
                    <a:pt x="16888" y="17920"/>
                  </a:lnTo>
                  <a:lnTo>
                    <a:pt x="17045" y="17337"/>
                  </a:lnTo>
                  <a:lnTo>
                    <a:pt x="17157" y="16708"/>
                  </a:lnTo>
                  <a:lnTo>
                    <a:pt x="17269" y="16079"/>
                  </a:lnTo>
                  <a:lnTo>
                    <a:pt x="17382" y="15428"/>
                  </a:lnTo>
                  <a:lnTo>
                    <a:pt x="17561" y="14080"/>
                  </a:lnTo>
                  <a:lnTo>
                    <a:pt x="17696" y="12711"/>
                  </a:lnTo>
                  <a:lnTo>
                    <a:pt x="17808" y="11318"/>
                  </a:lnTo>
                  <a:lnTo>
                    <a:pt x="17876" y="9971"/>
                  </a:lnTo>
                  <a:lnTo>
                    <a:pt x="17943" y="8646"/>
                  </a:lnTo>
                  <a:lnTo>
                    <a:pt x="17966" y="7389"/>
                  </a:lnTo>
                  <a:lnTo>
                    <a:pt x="17988" y="6221"/>
                  </a:lnTo>
                  <a:lnTo>
                    <a:pt x="17988" y="4267"/>
                  </a:lnTo>
                  <a:lnTo>
                    <a:pt x="17966" y="2942"/>
                  </a:lnTo>
                  <a:lnTo>
                    <a:pt x="17943" y="2471"/>
                  </a:lnTo>
                  <a:lnTo>
                    <a:pt x="18280" y="2112"/>
                  </a:lnTo>
                  <a:lnTo>
                    <a:pt x="18549" y="1775"/>
                  </a:lnTo>
                  <a:lnTo>
                    <a:pt x="18729" y="1483"/>
                  </a:lnTo>
                  <a:lnTo>
                    <a:pt x="18841" y="1213"/>
                  </a:lnTo>
                  <a:lnTo>
                    <a:pt x="18886" y="989"/>
                  </a:lnTo>
                  <a:lnTo>
                    <a:pt x="18864" y="787"/>
                  </a:lnTo>
                  <a:lnTo>
                    <a:pt x="18819" y="629"/>
                  </a:lnTo>
                  <a:lnTo>
                    <a:pt x="18729" y="472"/>
                  </a:lnTo>
                  <a:lnTo>
                    <a:pt x="18617" y="338"/>
                  </a:lnTo>
                  <a:lnTo>
                    <a:pt x="18504" y="248"/>
                  </a:lnTo>
                  <a:lnTo>
                    <a:pt x="18370" y="158"/>
                  </a:lnTo>
                  <a:lnTo>
                    <a:pt x="18235" y="91"/>
                  </a:lnTo>
                  <a:lnTo>
                    <a:pt x="18033" y="23"/>
                  </a:lnTo>
                  <a:lnTo>
                    <a:pt x="17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332;p62"/>
            <p:cNvSpPr/>
            <p:nvPr/>
          </p:nvSpPr>
          <p:spPr>
            <a:xfrm>
              <a:off x="-835907" y="-650714"/>
              <a:ext cx="242887" cy="261945"/>
            </a:xfrm>
            <a:custGeom>
              <a:avLst/>
              <a:gdLst/>
              <a:ahLst/>
              <a:cxnLst/>
              <a:rect l="l" t="t" r="r" b="b"/>
              <a:pathLst>
                <a:path w="18887" h="20369" fill="none" extrusionOk="0">
                  <a:moveTo>
                    <a:pt x="1" y="10667"/>
                  </a:moveTo>
                  <a:lnTo>
                    <a:pt x="1" y="10667"/>
                  </a:lnTo>
                  <a:lnTo>
                    <a:pt x="225" y="10308"/>
                  </a:lnTo>
                  <a:lnTo>
                    <a:pt x="495" y="9904"/>
                  </a:lnTo>
                  <a:lnTo>
                    <a:pt x="877" y="9365"/>
                  </a:lnTo>
                  <a:lnTo>
                    <a:pt x="1393" y="8714"/>
                  </a:lnTo>
                  <a:lnTo>
                    <a:pt x="1708" y="8354"/>
                  </a:lnTo>
                  <a:lnTo>
                    <a:pt x="2067" y="7972"/>
                  </a:lnTo>
                  <a:lnTo>
                    <a:pt x="2449" y="7568"/>
                  </a:lnTo>
                  <a:lnTo>
                    <a:pt x="2875" y="7164"/>
                  </a:lnTo>
                  <a:lnTo>
                    <a:pt x="3324" y="6737"/>
                  </a:lnTo>
                  <a:lnTo>
                    <a:pt x="3841" y="6311"/>
                  </a:lnTo>
                  <a:lnTo>
                    <a:pt x="4380" y="5862"/>
                  </a:lnTo>
                  <a:lnTo>
                    <a:pt x="4941" y="5413"/>
                  </a:lnTo>
                  <a:lnTo>
                    <a:pt x="5570" y="4963"/>
                  </a:lnTo>
                  <a:lnTo>
                    <a:pt x="6244" y="4514"/>
                  </a:lnTo>
                  <a:lnTo>
                    <a:pt x="6940" y="4065"/>
                  </a:lnTo>
                  <a:lnTo>
                    <a:pt x="7703" y="3616"/>
                  </a:lnTo>
                  <a:lnTo>
                    <a:pt x="8512" y="3189"/>
                  </a:lnTo>
                  <a:lnTo>
                    <a:pt x="9343" y="2763"/>
                  </a:lnTo>
                  <a:lnTo>
                    <a:pt x="10241" y="2336"/>
                  </a:lnTo>
                  <a:lnTo>
                    <a:pt x="11184" y="1932"/>
                  </a:lnTo>
                  <a:lnTo>
                    <a:pt x="12194" y="1550"/>
                  </a:lnTo>
                  <a:lnTo>
                    <a:pt x="13227" y="1191"/>
                  </a:lnTo>
                  <a:lnTo>
                    <a:pt x="14328" y="854"/>
                  </a:lnTo>
                  <a:lnTo>
                    <a:pt x="15473" y="540"/>
                  </a:lnTo>
                  <a:lnTo>
                    <a:pt x="16686" y="248"/>
                  </a:lnTo>
                  <a:lnTo>
                    <a:pt x="17943" y="1"/>
                  </a:lnTo>
                  <a:lnTo>
                    <a:pt x="17943" y="1"/>
                  </a:lnTo>
                  <a:lnTo>
                    <a:pt x="18033" y="23"/>
                  </a:lnTo>
                  <a:lnTo>
                    <a:pt x="18235" y="91"/>
                  </a:lnTo>
                  <a:lnTo>
                    <a:pt x="18370" y="158"/>
                  </a:lnTo>
                  <a:lnTo>
                    <a:pt x="18504" y="248"/>
                  </a:lnTo>
                  <a:lnTo>
                    <a:pt x="18617" y="338"/>
                  </a:lnTo>
                  <a:lnTo>
                    <a:pt x="18729" y="472"/>
                  </a:lnTo>
                  <a:lnTo>
                    <a:pt x="18819" y="629"/>
                  </a:lnTo>
                  <a:lnTo>
                    <a:pt x="18864" y="787"/>
                  </a:lnTo>
                  <a:lnTo>
                    <a:pt x="18886" y="989"/>
                  </a:lnTo>
                  <a:lnTo>
                    <a:pt x="18841" y="1213"/>
                  </a:lnTo>
                  <a:lnTo>
                    <a:pt x="18729" y="1483"/>
                  </a:lnTo>
                  <a:lnTo>
                    <a:pt x="18549" y="1775"/>
                  </a:lnTo>
                  <a:lnTo>
                    <a:pt x="18280" y="2112"/>
                  </a:lnTo>
                  <a:lnTo>
                    <a:pt x="17943" y="2471"/>
                  </a:lnTo>
                  <a:lnTo>
                    <a:pt x="17943" y="2471"/>
                  </a:lnTo>
                  <a:lnTo>
                    <a:pt x="17966" y="2942"/>
                  </a:lnTo>
                  <a:lnTo>
                    <a:pt x="17988" y="4267"/>
                  </a:lnTo>
                  <a:lnTo>
                    <a:pt x="17988" y="6221"/>
                  </a:lnTo>
                  <a:lnTo>
                    <a:pt x="17966" y="7389"/>
                  </a:lnTo>
                  <a:lnTo>
                    <a:pt x="17943" y="8646"/>
                  </a:lnTo>
                  <a:lnTo>
                    <a:pt x="17876" y="9971"/>
                  </a:lnTo>
                  <a:lnTo>
                    <a:pt x="17808" y="11318"/>
                  </a:lnTo>
                  <a:lnTo>
                    <a:pt x="17696" y="12711"/>
                  </a:lnTo>
                  <a:lnTo>
                    <a:pt x="17561" y="14080"/>
                  </a:lnTo>
                  <a:lnTo>
                    <a:pt x="17382" y="15428"/>
                  </a:lnTo>
                  <a:lnTo>
                    <a:pt x="17269" y="16079"/>
                  </a:lnTo>
                  <a:lnTo>
                    <a:pt x="17157" y="16708"/>
                  </a:lnTo>
                  <a:lnTo>
                    <a:pt x="17045" y="17337"/>
                  </a:lnTo>
                  <a:lnTo>
                    <a:pt x="16888" y="17920"/>
                  </a:lnTo>
                  <a:lnTo>
                    <a:pt x="16753" y="18504"/>
                  </a:lnTo>
                  <a:lnTo>
                    <a:pt x="16596" y="19043"/>
                  </a:lnTo>
                  <a:lnTo>
                    <a:pt x="16596" y="19043"/>
                  </a:lnTo>
                  <a:lnTo>
                    <a:pt x="16483" y="19290"/>
                  </a:lnTo>
                  <a:lnTo>
                    <a:pt x="16371" y="19515"/>
                  </a:lnTo>
                  <a:lnTo>
                    <a:pt x="16259" y="19694"/>
                  </a:lnTo>
                  <a:lnTo>
                    <a:pt x="16102" y="19874"/>
                  </a:lnTo>
                  <a:lnTo>
                    <a:pt x="15945" y="20009"/>
                  </a:lnTo>
                  <a:lnTo>
                    <a:pt x="15765" y="20121"/>
                  </a:lnTo>
                  <a:lnTo>
                    <a:pt x="15563" y="20233"/>
                  </a:lnTo>
                  <a:lnTo>
                    <a:pt x="15361" y="20301"/>
                  </a:lnTo>
                  <a:lnTo>
                    <a:pt x="15136" y="20346"/>
                  </a:lnTo>
                  <a:lnTo>
                    <a:pt x="14889" y="20368"/>
                  </a:lnTo>
                  <a:lnTo>
                    <a:pt x="14642" y="20368"/>
                  </a:lnTo>
                  <a:lnTo>
                    <a:pt x="14395" y="20346"/>
                  </a:lnTo>
                  <a:lnTo>
                    <a:pt x="14103" y="20323"/>
                  </a:lnTo>
                  <a:lnTo>
                    <a:pt x="13834" y="20256"/>
                  </a:lnTo>
                  <a:lnTo>
                    <a:pt x="13542" y="20188"/>
                  </a:lnTo>
                  <a:lnTo>
                    <a:pt x="13227" y="20099"/>
                  </a:lnTo>
                  <a:lnTo>
                    <a:pt x="12599" y="19874"/>
                  </a:lnTo>
                  <a:lnTo>
                    <a:pt x="11947" y="19582"/>
                  </a:lnTo>
                  <a:lnTo>
                    <a:pt x="11251" y="19245"/>
                  </a:lnTo>
                  <a:lnTo>
                    <a:pt x="10555" y="18864"/>
                  </a:lnTo>
                  <a:lnTo>
                    <a:pt x="9814" y="18437"/>
                  </a:lnTo>
                  <a:lnTo>
                    <a:pt x="9096" y="17965"/>
                  </a:lnTo>
                  <a:lnTo>
                    <a:pt x="8354" y="17471"/>
                  </a:lnTo>
                  <a:lnTo>
                    <a:pt x="7613" y="16955"/>
                  </a:lnTo>
                  <a:lnTo>
                    <a:pt x="6895" y="16438"/>
                  </a:lnTo>
                  <a:lnTo>
                    <a:pt x="6176" y="15899"/>
                  </a:lnTo>
                  <a:lnTo>
                    <a:pt x="4784" y="14799"/>
                  </a:lnTo>
                  <a:lnTo>
                    <a:pt x="3482" y="13744"/>
                  </a:lnTo>
                  <a:lnTo>
                    <a:pt x="2336" y="12778"/>
                  </a:lnTo>
                  <a:lnTo>
                    <a:pt x="1393" y="11925"/>
                  </a:lnTo>
                  <a:lnTo>
                    <a:pt x="652" y="11251"/>
                  </a:lnTo>
                  <a:lnTo>
                    <a:pt x="1" y="106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333;p62"/>
            <p:cNvSpPr/>
            <p:nvPr/>
          </p:nvSpPr>
          <p:spPr>
            <a:xfrm>
              <a:off x="-766013" y="-650714"/>
              <a:ext cx="172414" cy="64994"/>
            </a:xfrm>
            <a:custGeom>
              <a:avLst/>
              <a:gdLst/>
              <a:ahLst/>
              <a:cxnLst/>
              <a:rect l="l" t="t" r="r" b="b"/>
              <a:pathLst>
                <a:path w="13407" h="5054" extrusionOk="0">
                  <a:moveTo>
                    <a:pt x="13204" y="360"/>
                  </a:moveTo>
                  <a:lnTo>
                    <a:pt x="13316" y="517"/>
                  </a:lnTo>
                  <a:lnTo>
                    <a:pt x="13384" y="607"/>
                  </a:lnTo>
                  <a:lnTo>
                    <a:pt x="13406" y="697"/>
                  </a:lnTo>
                  <a:lnTo>
                    <a:pt x="13384" y="585"/>
                  </a:lnTo>
                  <a:lnTo>
                    <a:pt x="13316" y="495"/>
                  </a:lnTo>
                  <a:lnTo>
                    <a:pt x="13204" y="360"/>
                  </a:lnTo>
                  <a:close/>
                  <a:moveTo>
                    <a:pt x="12508" y="1"/>
                  </a:moveTo>
                  <a:lnTo>
                    <a:pt x="11318" y="225"/>
                  </a:lnTo>
                  <a:lnTo>
                    <a:pt x="10173" y="495"/>
                  </a:lnTo>
                  <a:lnTo>
                    <a:pt x="9072" y="787"/>
                  </a:lnTo>
                  <a:lnTo>
                    <a:pt x="8039" y="1123"/>
                  </a:lnTo>
                  <a:lnTo>
                    <a:pt x="9072" y="809"/>
                  </a:lnTo>
                  <a:lnTo>
                    <a:pt x="10173" y="517"/>
                  </a:lnTo>
                  <a:lnTo>
                    <a:pt x="11318" y="248"/>
                  </a:lnTo>
                  <a:lnTo>
                    <a:pt x="12508" y="1"/>
                  </a:lnTo>
                  <a:close/>
                  <a:moveTo>
                    <a:pt x="7029" y="1460"/>
                  </a:moveTo>
                  <a:lnTo>
                    <a:pt x="6086" y="1797"/>
                  </a:lnTo>
                  <a:lnTo>
                    <a:pt x="5165" y="2179"/>
                  </a:lnTo>
                  <a:lnTo>
                    <a:pt x="4312" y="2561"/>
                  </a:lnTo>
                  <a:lnTo>
                    <a:pt x="5187" y="2179"/>
                  </a:lnTo>
                  <a:lnTo>
                    <a:pt x="6086" y="1820"/>
                  </a:lnTo>
                  <a:lnTo>
                    <a:pt x="7029" y="1460"/>
                  </a:lnTo>
                  <a:close/>
                  <a:moveTo>
                    <a:pt x="2717" y="3369"/>
                  </a:moveTo>
                  <a:lnTo>
                    <a:pt x="1976" y="3773"/>
                  </a:lnTo>
                  <a:lnTo>
                    <a:pt x="1280" y="4200"/>
                  </a:lnTo>
                  <a:lnTo>
                    <a:pt x="1280" y="4200"/>
                  </a:lnTo>
                  <a:lnTo>
                    <a:pt x="1976" y="3796"/>
                  </a:lnTo>
                  <a:lnTo>
                    <a:pt x="2717" y="3369"/>
                  </a:lnTo>
                  <a:close/>
                  <a:moveTo>
                    <a:pt x="1280" y="4200"/>
                  </a:moveTo>
                  <a:lnTo>
                    <a:pt x="607" y="4627"/>
                  </a:lnTo>
                  <a:lnTo>
                    <a:pt x="0" y="5053"/>
                  </a:lnTo>
                  <a:lnTo>
                    <a:pt x="629" y="4627"/>
                  </a:lnTo>
                  <a:lnTo>
                    <a:pt x="1280" y="4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334;p62"/>
            <p:cNvSpPr/>
            <p:nvPr/>
          </p:nvSpPr>
          <p:spPr>
            <a:xfrm>
              <a:off x="-780455" y="-650714"/>
              <a:ext cx="186856" cy="75964"/>
            </a:xfrm>
            <a:custGeom>
              <a:avLst/>
              <a:gdLst/>
              <a:ahLst/>
              <a:cxnLst/>
              <a:rect l="l" t="t" r="r" b="b"/>
              <a:pathLst>
                <a:path w="14530" h="5907" fill="none" extrusionOk="0">
                  <a:moveTo>
                    <a:pt x="13631" y="1"/>
                  </a:moveTo>
                  <a:lnTo>
                    <a:pt x="13631" y="1"/>
                  </a:lnTo>
                  <a:lnTo>
                    <a:pt x="12441" y="225"/>
                  </a:lnTo>
                  <a:lnTo>
                    <a:pt x="11296" y="495"/>
                  </a:lnTo>
                  <a:lnTo>
                    <a:pt x="10195" y="787"/>
                  </a:lnTo>
                  <a:lnTo>
                    <a:pt x="9162" y="1123"/>
                  </a:lnTo>
                  <a:lnTo>
                    <a:pt x="8152" y="1460"/>
                  </a:lnTo>
                  <a:lnTo>
                    <a:pt x="7209" y="1797"/>
                  </a:lnTo>
                  <a:lnTo>
                    <a:pt x="6288" y="2179"/>
                  </a:lnTo>
                  <a:lnTo>
                    <a:pt x="5435" y="2561"/>
                  </a:lnTo>
                  <a:lnTo>
                    <a:pt x="4604" y="2965"/>
                  </a:lnTo>
                  <a:lnTo>
                    <a:pt x="3840" y="3369"/>
                  </a:lnTo>
                  <a:lnTo>
                    <a:pt x="3099" y="3773"/>
                  </a:lnTo>
                  <a:lnTo>
                    <a:pt x="2403" y="4200"/>
                  </a:lnTo>
                  <a:lnTo>
                    <a:pt x="1730" y="4627"/>
                  </a:lnTo>
                  <a:lnTo>
                    <a:pt x="1123" y="5053"/>
                  </a:lnTo>
                  <a:lnTo>
                    <a:pt x="539" y="5480"/>
                  </a:lnTo>
                  <a:lnTo>
                    <a:pt x="0" y="5907"/>
                  </a:lnTo>
                  <a:lnTo>
                    <a:pt x="0" y="5907"/>
                  </a:lnTo>
                  <a:lnTo>
                    <a:pt x="0" y="5907"/>
                  </a:lnTo>
                  <a:lnTo>
                    <a:pt x="539" y="5480"/>
                  </a:lnTo>
                  <a:lnTo>
                    <a:pt x="1123" y="5053"/>
                  </a:lnTo>
                  <a:lnTo>
                    <a:pt x="1752" y="4627"/>
                  </a:lnTo>
                  <a:lnTo>
                    <a:pt x="2403" y="4200"/>
                  </a:lnTo>
                  <a:lnTo>
                    <a:pt x="3099" y="3796"/>
                  </a:lnTo>
                  <a:lnTo>
                    <a:pt x="3840" y="3369"/>
                  </a:lnTo>
                  <a:lnTo>
                    <a:pt x="4604" y="2965"/>
                  </a:lnTo>
                  <a:lnTo>
                    <a:pt x="5435" y="2561"/>
                  </a:lnTo>
                  <a:lnTo>
                    <a:pt x="6310" y="2179"/>
                  </a:lnTo>
                  <a:lnTo>
                    <a:pt x="7209" y="1820"/>
                  </a:lnTo>
                  <a:lnTo>
                    <a:pt x="8152" y="1460"/>
                  </a:lnTo>
                  <a:lnTo>
                    <a:pt x="9162" y="1123"/>
                  </a:lnTo>
                  <a:lnTo>
                    <a:pt x="10195" y="809"/>
                  </a:lnTo>
                  <a:lnTo>
                    <a:pt x="11296" y="517"/>
                  </a:lnTo>
                  <a:lnTo>
                    <a:pt x="12441" y="248"/>
                  </a:lnTo>
                  <a:lnTo>
                    <a:pt x="13631" y="1"/>
                  </a:lnTo>
                  <a:lnTo>
                    <a:pt x="13631" y="1"/>
                  </a:lnTo>
                  <a:lnTo>
                    <a:pt x="13743" y="23"/>
                  </a:lnTo>
                  <a:lnTo>
                    <a:pt x="13878" y="68"/>
                  </a:lnTo>
                  <a:lnTo>
                    <a:pt x="14013" y="135"/>
                  </a:lnTo>
                  <a:lnTo>
                    <a:pt x="14170" y="225"/>
                  </a:lnTo>
                  <a:lnTo>
                    <a:pt x="14327" y="360"/>
                  </a:lnTo>
                  <a:lnTo>
                    <a:pt x="14439" y="517"/>
                  </a:lnTo>
                  <a:lnTo>
                    <a:pt x="14507" y="607"/>
                  </a:lnTo>
                  <a:lnTo>
                    <a:pt x="14529" y="697"/>
                  </a:lnTo>
                  <a:lnTo>
                    <a:pt x="14529" y="697"/>
                  </a:lnTo>
                  <a:lnTo>
                    <a:pt x="14507" y="585"/>
                  </a:lnTo>
                  <a:lnTo>
                    <a:pt x="14439" y="495"/>
                  </a:lnTo>
                  <a:lnTo>
                    <a:pt x="14327" y="360"/>
                  </a:lnTo>
                  <a:lnTo>
                    <a:pt x="14170" y="225"/>
                  </a:lnTo>
                  <a:lnTo>
                    <a:pt x="14013" y="135"/>
                  </a:lnTo>
                  <a:lnTo>
                    <a:pt x="13878" y="68"/>
                  </a:lnTo>
                  <a:lnTo>
                    <a:pt x="13743" y="23"/>
                  </a:lnTo>
                  <a:lnTo>
                    <a:pt x="136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335;p62"/>
            <p:cNvSpPr/>
            <p:nvPr/>
          </p:nvSpPr>
          <p:spPr>
            <a:xfrm>
              <a:off x="-823485" y="-574762"/>
              <a:ext cx="43042" cy="43042"/>
            </a:xfrm>
            <a:custGeom>
              <a:avLst/>
              <a:gdLst/>
              <a:ahLst/>
              <a:cxnLst/>
              <a:rect l="l" t="t" r="r" b="b"/>
              <a:pathLst>
                <a:path w="3347" h="3347" extrusionOk="0">
                  <a:moveTo>
                    <a:pt x="23" y="3302"/>
                  </a:moveTo>
                  <a:lnTo>
                    <a:pt x="23" y="3302"/>
                  </a:lnTo>
                  <a:lnTo>
                    <a:pt x="1" y="3346"/>
                  </a:lnTo>
                  <a:lnTo>
                    <a:pt x="1" y="3346"/>
                  </a:lnTo>
                  <a:lnTo>
                    <a:pt x="1" y="3346"/>
                  </a:lnTo>
                  <a:lnTo>
                    <a:pt x="23" y="3302"/>
                  </a:lnTo>
                  <a:lnTo>
                    <a:pt x="23" y="3302"/>
                  </a:lnTo>
                  <a:close/>
                  <a:moveTo>
                    <a:pt x="3346" y="1"/>
                  </a:moveTo>
                  <a:lnTo>
                    <a:pt x="3346" y="1"/>
                  </a:lnTo>
                  <a:lnTo>
                    <a:pt x="3346" y="1"/>
                  </a:lnTo>
                  <a:lnTo>
                    <a:pt x="2785" y="450"/>
                  </a:lnTo>
                  <a:lnTo>
                    <a:pt x="2291" y="899"/>
                  </a:lnTo>
                  <a:lnTo>
                    <a:pt x="1819" y="1348"/>
                  </a:lnTo>
                  <a:lnTo>
                    <a:pt x="1393" y="1752"/>
                  </a:lnTo>
                  <a:lnTo>
                    <a:pt x="1393" y="1752"/>
                  </a:lnTo>
                  <a:lnTo>
                    <a:pt x="1393" y="1752"/>
                  </a:lnTo>
                  <a:lnTo>
                    <a:pt x="1819" y="1348"/>
                  </a:lnTo>
                  <a:lnTo>
                    <a:pt x="2291" y="899"/>
                  </a:lnTo>
                  <a:lnTo>
                    <a:pt x="2785" y="45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336;p62"/>
            <p:cNvSpPr/>
            <p:nvPr/>
          </p:nvSpPr>
          <p:spPr>
            <a:xfrm>
              <a:off x="-823485" y="-532312"/>
              <a:ext cx="296" cy="592"/>
            </a:xfrm>
            <a:custGeom>
              <a:avLst/>
              <a:gdLst/>
              <a:ahLst/>
              <a:cxnLst/>
              <a:rect l="l" t="t" r="r" b="b"/>
              <a:pathLst>
                <a:path w="23" h="46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23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337;p62"/>
            <p:cNvSpPr/>
            <p:nvPr/>
          </p:nvSpPr>
          <p:spPr>
            <a:xfrm>
              <a:off x="-805583" y="-574762"/>
              <a:ext cx="25141" cy="22544"/>
            </a:xfrm>
            <a:custGeom>
              <a:avLst/>
              <a:gdLst/>
              <a:ahLst/>
              <a:cxnLst/>
              <a:rect l="l" t="t" r="r" b="b"/>
              <a:pathLst>
                <a:path w="1955" h="1753" fill="none" extrusionOk="0">
                  <a:moveTo>
                    <a:pt x="1954" y="1"/>
                  </a:moveTo>
                  <a:lnTo>
                    <a:pt x="1954" y="1"/>
                  </a:lnTo>
                  <a:lnTo>
                    <a:pt x="1954" y="1"/>
                  </a:lnTo>
                  <a:lnTo>
                    <a:pt x="1393" y="450"/>
                  </a:lnTo>
                  <a:lnTo>
                    <a:pt x="899" y="899"/>
                  </a:lnTo>
                  <a:lnTo>
                    <a:pt x="427" y="1348"/>
                  </a:lnTo>
                  <a:lnTo>
                    <a:pt x="1" y="1752"/>
                  </a:lnTo>
                  <a:lnTo>
                    <a:pt x="1" y="1752"/>
                  </a:lnTo>
                  <a:lnTo>
                    <a:pt x="1" y="1752"/>
                  </a:lnTo>
                  <a:lnTo>
                    <a:pt x="427" y="1348"/>
                  </a:lnTo>
                  <a:lnTo>
                    <a:pt x="899" y="899"/>
                  </a:lnTo>
                  <a:lnTo>
                    <a:pt x="1393" y="450"/>
                  </a:lnTo>
                  <a:lnTo>
                    <a:pt x="1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338;p62"/>
            <p:cNvSpPr/>
            <p:nvPr/>
          </p:nvSpPr>
          <p:spPr>
            <a:xfrm>
              <a:off x="-823202" y="-552232"/>
              <a:ext cx="17631" cy="19933"/>
            </a:xfrm>
            <a:custGeom>
              <a:avLst/>
              <a:gdLst/>
              <a:ahLst/>
              <a:cxnLst/>
              <a:rect l="l" t="t" r="r" b="b"/>
              <a:pathLst>
                <a:path w="1371" h="1550" extrusionOk="0">
                  <a:moveTo>
                    <a:pt x="1371" y="0"/>
                  </a:moveTo>
                  <a:lnTo>
                    <a:pt x="1371" y="0"/>
                  </a:lnTo>
                  <a:lnTo>
                    <a:pt x="1371" y="0"/>
                  </a:lnTo>
                  <a:lnTo>
                    <a:pt x="967" y="427"/>
                  </a:lnTo>
                  <a:lnTo>
                    <a:pt x="607" y="831"/>
                  </a:lnTo>
                  <a:lnTo>
                    <a:pt x="293" y="1213"/>
                  </a:lnTo>
                  <a:lnTo>
                    <a:pt x="1" y="1550"/>
                  </a:lnTo>
                  <a:lnTo>
                    <a:pt x="1" y="1550"/>
                  </a:lnTo>
                  <a:lnTo>
                    <a:pt x="1" y="1550"/>
                  </a:lnTo>
                  <a:lnTo>
                    <a:pt x="293" y="1213"/>
                  </a:lnTo>
                  <a:lnTo>
                    <a:pt x="607" y="831"/>
                  </a:lnTo>
                  <a:lnTo>
                    <a:pt x="967" y="427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339;p62"/>
            <p:cNvSpPr/>
            <p:nvPr/>
          </p:nvSpPr>
          <p:spPr>
            <a:xfrm>
              <a:off x="-823202" y="-552232"/>
              <a:ext cx="17631" cy="19933"/>
            </a:xfrm>
            <a:custGeom>
              <a:avLst/>
              <a:gdLst/>
              <a:ahLst/>
              <a:cxnLst/>
              <a:rect l="l" t="t" r="r" b="b"/>
              <a:pathLst>
                <a:path w="1371" h="1550" fill="none" extrusionOk="0">
                  <a:moveTo>
                    <a:pt x="1371" y="0"/>
                  </a:moveTo>
                  <a:lnTo>
                    <a:pt x="1371" y="0"/>
                  </a:lnTo>
                  <a:lnTo>
                    <a:pt x="1371" y="0"/>
                  </a:lnTo>
                  <a:lnTo>
                    <a:pt x="967" y="427"/>
                  </a:lnTo>
                  <a:lnTo>
                    <a:pt x="607" y="831"/>
                  </a:lnTo>
                  <a:lnTo>
                    <a:pt x="293" y="1213"/>
                  </a:lnTo>
                  <a:lnTo>
                    <a:pt x="1" y="1550"/>
                  </a:lnTo>
                  <a:lnTo>
                    <a:pt x="1" y="1550"/>
                  </a:lnTo>
                  <a:lnTo>
                    <a:pt x="1" y="1550"/>
                  </a:lnTo>
                  <a:lnTo>
                    <a:pt x="293" y="1213"/>
                  </a:lnTo>
                  <a:lnTo>
                    <a:pt x="607" y="831"/>
                  </a:lnTo>
                  <a:lnTo>
                    <a:pt x="967" y="427"/>
                  </a:lnTo>
                  <a:lnTo>
                    <a:pt x="13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340;p62"/>
            <p:cNvSpPr/>
            <p:nvPr/>
          </p:nvSpPr>
          <p:spPr>
            <a:xfrm>
              <a:off x="-602563" y="-629636"/>
              <a:ext cx="6366" cy="8398"/>
            </a:xfrm>
            <a:custGeom>
              <a:avLst/>
              <a:gdLst/>
              <a:ahLst/>
              <a:cxnLst/>
              <a:rect l="l" t="t" r="r" b="b"/>
              <a:pathLst>
                <a:path w="495" h="653" extrusionOk="0">
                  <a:moveTo>
                    <a:pt x="494" y="1"/>
                  </a:moveTo>
                  <a:lnTo>
                    <a:pt x="449" y="83"/>
                  </a:lnTo>
                  <a:lnTo>
                    <a:pt x="472" y="46"/>
                  </a:lnTo>
                  <a:lnTo>
                    <a:pt x="494" y="1"/>
                  </a:lnTo>
                  <a:close/>
                  <a:moveTo>
                    <a:pt x="449" y="83"/>
                  </a:moveTo>
                  <a:lnTo>
                    <a:pt x="337" y="270"/>
                  </a:lnTo>
                  <a:lnTo>
                    <a:pt x="320" y="293"/>
                  </a:lnTo>
                  <a:lnTo>
                    <a:pt x="359" y="248"/>
                  </a:lnTo>
                  <a:lnTo>
                    <a:pt x="449" y="83"/>
                  </a:lnTo>
                  <a:close/>
                  <a:moveTo>
                    <a:pt x="320" y="293"/>
                  </a:moveTo>
                  <a:lnTo>
                    <a:pt x="180" y="450"/>
                  </a:lnTo>
                  <a:lnTo>
                    <a:pt x="0" y="652"/>
                  </a:lnTo>
                  <a:lnTo>
                    <a:pt x="180" y="473"/>
                  </a:lnTo>
                  <a:lnTo>
                    <a:pt x="320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341;p62"/>
            <p:cNvSpPr/>
            <p:nvPr/>
          </p:nvSpPr>
          <p:spPr>
            <a:xfrm>
              <a:off x="-605160" y="-629636"/>
              <a:ext cx="8963" cy="10700"/>
            </a:xfrm>
            <a:custGeom>
              <a:avLst/>
              <a:gdLst/>
              <a:ahLst/>
              <a:cxnLst/>
              <a:rect l="l" t="t" r="r" b="b"/>
              <a:pathLst>
                <a:path w="697" h="832" fill="none" extrusionOk="0">
                  <a:moveTo>
                    <a:pt x="696" y="1"/>
                  </a:moveTo>
                  <a:lnTo>
                    <a:pt x="696" y="1"/>
                  </a:lnTo>
                  <a:lnTo>
                    <a:pt x="674" y="46"/>
                  </a:lnTo>
                  <a:lnTo>
                    <a:pt x="674" y="46"/>
                  </a:lnTo>
                  <a:lnTo>
                    <a:pt x="539" y="270"/>
                  </a:lnTo>
                  <a:lnTo>
                    <a:pt x="382" y="473"/>
                  </a:lnTo>
                  <a:lnTo>
                    <a:pt x="202" y="65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202" y="652"/>
                  </a:lnTo>
                  <a:lnTo>
                    <a:pt x="382" y="450"/>
                  </a:lnTo>
                  <a:lnTo>
                    <a:pt x="561" y="248"/>
                  </a:lnTo>
                  <a:lnTo>
                    <a:pt x="6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342;p62"/>
            <p:cNvSpPr/>
            <p:nvPr/>
          </p:nvSpPr>
          <p:spPr>
            <a:xfrm>
              <a:off x="-823485" y="-650714"/>
              <a:ext cx="230464" cy="122749"/>
            </a:xfrm>
            <a:custGeom>
              <a:avLst/>
              <a:gdLst/>
              <a:ahLst/>
              <a:cxnLst/>
              <a:rect l="l" t="t" r="r" b="b"/>
              <a:pathLst>
                <a:path w="17921" h="9545" extrusionOk="0">
                  <a:moveTo>
                    <a:pt x="17920" y="921"/>
                  </a:moveTo>
                  <a:lnTo>
                    <a:pt x="17917" y="923"/>
                  </a:lnTo>
                  <a:lnTo>
                    <a:pt x="17917" y="923"/>
                  </a:lnTo>
                  <a:lnTo>
                    <a:pt x="17918" y="931"/>
                  </a:lnTo>
                  <a:lnTo>
                    <a:pt x="17920" y="921"/>
                  </a:lnTo>
                  <a:close/>
                  <a:moveTo>
                    <a:pt x="17918" y="931"/>
                  </a:moveTo>
                  <a:lnTo>
                    <a:pt x="17875" y="1123"/>
                  </a:lnTo>
                  <a:lnTo>
                    <a:pt x="17920" y="944"/>
                  </a:lnTo>
                  <a:lnTo>
                    <a:pt x="17918" y="931"/>
                  </a:lnTo>
                  <a:close/>
                  <a:moveTo>
                    <a:pt x="17875" y="1123"/>
                  </a:moveTo>
                  <a:lnTo>
                    <a:pt x="17808" y="1303"/>
                  </a:lnTo>
                  <a:lnTo>
                    <a:pt x="17741" y="1483"/>
                  </a:lnTo>
                  <a:lnTo>
                    <a:pt x="17673" y="1640"/>
                  </a:lnTo>
                  <a:lnTo>
                    <a:pt x="17741" y="1505"/>
                  </a:lnTo>
                  <a:lnTo>
                    <a:pt x="17808" y="1326"/>
                  </a:lnTo>
                  <a:lnTo>
                    <a:pt x="17875" y="1123"/>
                  </a:lnTo>
                  <a:close/>
                  <a:moveTo>
                    <a:pt x="16977" y="1"/>
                  </a:moveTo>
                  <a:lnTo>
                    <a:pt x="15787" y="248"/>
                  </a:lnTo>
                  <a:lnTo>
                    <a:pt x="14642" y="517"/>
                  </a:lnTo>
                  <a:lnTo>
                    <a:pt x="13541" y="809"/>
                  </a:lnTo>
                  <a:lnTo>
                    <a:pt x="12508" y="1123"/>
                  </a:lnTo>
                  <a:lnTo>
                    <a:pt x="11498" y="1460"/>
                  </a:lnTo>
                  <a:lnTo>
                    <a:pt x="10555" y="1820"/>
                  </a:lnTo>
                  <a:lnTo>
                    <a:pt x="9656" y="2179"/>
                  </a:lnTo>
                  <a:lnTo>
                    <a:pt x="8781" y="2561"/>
                  </a:lnTo>
                  <a:lnTo>
                    <a:pt x="7950" y="2965"/>
                  </a:lnTo>
                  <a:lnTo>
                    <a:pt x="7186" y="3369"/>
                  </a:lnTo>
                  <a:lnTo>
                    <a:pt x="6445" y="3796"/>
                  </a:lnTo>
                  <a:lnTo>
                    <a:pt x="5749" y="4200"/>
                  </a:lnTo>
                  <a:lnTo>
                    <a:pt x="5098" y="4627"/>
                  </a:lnTo>
                  <a:lnTo>
                    <a:pt x="4469" y="5053"/>
                  </a:lnTo>
                  <a:lnTo>
                    <a:pt x="3885" y="5480"/>
                  </a:lnTo>
                  <a:lnTo>
                    <a:pt x="3346" y="5907"/>
                  </a:lnTo>
                  <a:lnTo>
                    <a:pt x="2785" y="6356"/>
                  </a:lnTo>
                  <a:lnTo>
                    <a:pt x="2291" y="6805"/>
                  </a:lnTo>
                  <a:lnTo>
                    <a:pt x="1819" y="7254"/>
                  </a:lnTo>
                  <a:lnTo>
                    <a:pt x="1393" y="7658"/>
                  </a:lnTo>
                  <a:lnTo>
                    <a:pt x="989" y="8085"/>
                  </a:lnTo>
                  <a:lnTo>
                    <a:pt x="629" y="8489"/>
                  </a:lnTo>
                  <a:lnTo>
                    <a:pt x="315" y="8871"/>
                  </a:lnTo>
                  <a:lnTo>
                    <a:pt x="23" y="9208"/>
                  </a:lnTo>
                  <a:lnTo>
                    <a:pt x="1" y="9252"/>
                  </a:lnTo>
                  <a:lnTo>
                    <a:pt x="989" y="9365"/>
                  </a:lnTo>
                  <a:lnTo>
                    <a:pt x="1977" y="9544"/>
                  </a:lnTo>
                  <a:lnTo>
                    <a:pt x="2650" y="9387"/>
                  </a:lnTo>
                  <a:lnTo>
                    <a:pt x="3346" y="9275"/>
                  </a:lnTo>
                  <a:lnTo>
                    <a:pt x="4043" y="9208"/>
                  </a:lnTo>
                  <a:lnTo>
                    <a:pt x="4671" y="9140"/>
                  </a:lnTo>
                  <a:lnTo>
                    <a:pt x="5659" y="9095"/>
                  </a:lnTo>
                  <a:lnTo>
                    <a:pt x="6041" y="9095"/>
                  </a:lnTo>
                  <a:lnTo>
                    <a:pt x="6400" y="8669"/>
                  </a:lnTo>
                  <a:lnTo>
                    <a:pt x="6805" y="8242"/>
                  </a:lnTo>
                  <a:lnTo>
                    <a:pt x="7209" y="7815"/>
                  </a:lnTo>
                  <a:lnTo>
                    <a:pt x="7635" y="7411"/>
                  </a:lnTo>
                  <a:lnTo>
                    <a:pt x="8062" y="7007"/>
                  </a:lnTo>
                  <a:lnTo>
                    <a:pt x="8534" y="6625"/>
                  </a:lnTo>
                  <a:lnTo>
                    <a:pt x="9005" y="6243"/>
                  </a:lnTo>
                  <a:lnTo>
                    <a:pt x="9477" y="5862"/>
                  </a:lnTo>
                  <a:lnTo>
                    <a:pt x="10442" y="5143"/>
                  </a:lnTo>
                  <a:lnTo>
                    <a:pt x="11431" y="4469"/>
                  </a:lnTo>
                  <a:lnTo>
                    <a:pt x="12419" y="3841"/>
                  </a:lnTo>
                  <a:lnTo>
                    <a:pt x="13384" y="3279"/>
                  </a:lnTo>
                  <a:lnTo>
                    <a:pt x="14282" y="2740"/>
                  </a:lnTo>
                  <a:lnTo>
                    <a:pt x="15136" y="2291"/>
                  </a:lnTo>
                  <a:lnTo>
                    <a:pt x="15922" y="1887"/>
                  </a:lnTo>
                  <a:lnTo>
                    <a:pt x="16573" y="1550"/>
                  </a:lnTo>
                  <a:lnTo>
                    <a:pt x="17561" y="1079"/>
                  </a:lnTo>
                  <a:lnTo>
                    <a:pt x="17917" y="923"/>
                  </a:lnTo>
                  <a:lnTo>
                    <a:pt x="17917" y="923"/>
                  </a:lnTo>
                  <a:lnTo>
                    <a:pt x="17898" y="809"/>
                  </a:lnTo>
                  <a:lnTo>
                    <a:pt x="17875" y="697"/>
                  </a:lnTo>
                  <a:lnTo>
                    <a:pt x="17853" y="607"/>
                  </a:lnTo>
                  <a:lnTo>
                    <a:pt x="17785" y="517"/>
                  </a:lnTo>
                  <a:lnTo>
                    <a:pt x="17673" y="360"/>
                  </a:lnTo>
                  <a:lnTo>
                    <a:pt x="17516" y="225"/>
                  </a:lnTo>
                  <a:lnTo>
                    <a:pt x="17359" y="135"/>
                  </a:lnTo>
                  <a:lnTo>
                    <a:pt x="17224" y="68"/>
                  </a:lnTo>
                  <a:lnTo>
                    <a:pt x="17089" y="23"/>
                  </a:lnTo>
                  <a:lnTo>
                    <a:pt x="16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343;p62"/>
            <p:cNvSpPr/>
            <p:nvPr/>
          </p:nvSpPr>
          <p:spPr>
            <a:xfrm>
              <a:off x="-823485" y="-650714"/>
              <a:ext cx="230464" cy="122749"/>
            </a:xfrm>
            <a:custGeom>
              <a:avLst/>
              <a:gdLst/>
              <a:ahLst/>
              <a:cxnLst/>
              <a:rect l="l" t="t" r="r" b="b"/>
              <a:pathLst>
                <a:path w="17921" h="9545" fill="none" extrusionOk="0">
                  <a:moveTo>
                    <a:pt x="16977" y="1"/>
                  </a:moveTo>
                  <a:lnTo>
                    <a:pt x="16977" y="1"/>
                  </a:lnTo>
                  <a:lnTo>
                    <a:pt x="15787" y="248"/>
                  </a:lnTo>
                  <a:lnTo>
                    <a:pt x="14642" y="517"/>
                  </a:lnTo>
                  <a:lnTo>
                    <a:pt x="13541" y="809"/>
                  </a:lnTo>
                  <a:lnTo>
                    <a:pt x="12508" y="1123"/>
                  </a:lnTo>
                  <a:lnTo>
                    <a:pt x="11498" y="1460"/>
                  </a:lnTo>
                  <a:lnTo>
                    <a:pt x="10555" y="1820"/>
                  </a:lnTo>
                  <a:lnTo>
                    <a:pt x="9656" y="2179"/>
                  </a:lnTo>
                  <a:lnTo>
                    <a:pt x="8781" y="2561"/>
                  </a:lnTo>
                  <a:lnTo>
                    <a:pt x="7950" y="2965"/>
                  </a:lnTo>
                  <a:lnTo>
                    <a:pt x="7186" y="3369"/>
                  </a:lnTo>
                  <a:lnTo>
                    <a:pt x="6445" y="3796"/>
                  </a:lnTo>
                  <a:lnTo>
                    <a:pt x="5749" y="4200"/>
                  </a:lnTo>
                  <a:lnTo>
                    <a:pt x="5098" y="4627"/>
                  </a:lnTo>
                  <a:lnTo>
                    <a:pt x="4469" y="5053"/>
                  </a:lnTo>
                  <a:lnTo>
                    <a:pt x="3885" y="5480"/>
                  </a:lnTo>
                  <a:lnTo>
                    <a:pt x="3346" y="5907"/>
                  </a:lnTo>
                  <a:lnTo>
                    <a:pt x="3346" y="5907"/>
                  </a:lnTo>
                  <a:lnTo>
                    <a:pt x="2785" y="6356"/>
                  </a:lnTo>
                  <a:lnTo>
                    <a:pt x="2291" y="6805"/>
                  </a:lnTo>
                  <a:lnTo>
                    <a:pt x="1819" y="7254"/>
                  </a:lnTo>
                  <a:lnTo>
                    <a:pt x="1393" y="7658"/>
                  </a:lnTo>
                  <a:lnTo>
                    <a:pt x="1393" y="7658"/>
                  </a:lnTo>
                  <a:lnTo>
                    <a:pt x="989" y="8085"/>
                  </a:lnTo>
                  <a:lnTo>
                    <a:pt x="629" y="8489"/>
                  </a:lnTo>
                  <a:lnTo>
                    <a:pt x="315" y="8871"/>
                  </a:lnTo>
                  <a:lnTo>
                    <a:pt x="23" y="9208"/>
                  </a:lnTo>
                  <a:lnTo>
                    <a:pt x="23" y="9208"/>
                  </a:lnTo>
                  <a:lnTo>
                    <a:pt x="1" y="9252"/>
                  </a:lnTo>
                  <a:lnTo>
                    <a:pt x="1" y="9252"/>
                  </a:lnTo>
                  <a:lnTo>
                    <a:pt x="989" y="9365"/>
                  </a:lnTo>
                  <a:lnTo>
                    <a:pt x="1977" y="9544"/>
                  </a:lnTo>
                  <a:lnTo>
                    <a:pt x="1977" y="9544"/>
                  </a:lnTo>
                  <a:lnTo>
                    <a:pt x="2650" y="9387"/>
                  </a:lnTo>
                  <a:lnTo>
                    <a:pt x="3346" y="9275"/>
                  </a:lnTo>
                  <a:lnTo>
                    <a:pt x="4043" y="9208"/>
                  </a:lnTo>
                  <a:lnTo>
                    <a:pt x="4671" y="9140"/>
                  </a:lnTo>
                  <a:lnTo>
                    <a:pt x="5659" y="9095"/>
                  </a:lnTo>
                  <a:lnTo>
                    <a:pt x="6041" y="9095"/>
                  </a:lnTo>
                  <a:lnTo>
                    <a:pt x="6041" y="9095"/>
                  </a:lnTo>
                  <a:lnTo>
                    <a:pt x="6400" y="8669"/>
                  </a:lnTo>
                  <a:lnTo>
                    <a:pt x="6805" y="8242"/>
                  </a:lnTo>
                  <a:lnTo>
                    <a:pt x="7209" y="7815"/>
                  </a:lnTo>
                  <a:lnTo>
                    <a:pt x="7635" y="7411"/>
                  </a:lnTo>
                  <a:lnTo>
                    <a:pt x="8062" y="7007"/>
                  </a:lnTo>
                  <a:lnTo>
                    <a:pt x="8534" y="6625"/>
                  </a:lnTo>
                  <a:lnTo>
                    <a:pt x="9005" y="6243"/>
                  </a:lnTo>
                  <a:lnTo>
                    <a:pt x="9477" y="5862"/>
                  </a:lnTo>
                  <a:lnTo>
                    <a:pt x="10442" y="5143"/>
                  </a:lnTo>
                  <a:lnTo>
                    <a:pt x="11431" y="4469"/>
                  </a:lnTo>
                  <a:lnTo>
                    <a:pt x="12419" y="3841"/>
                  </a:lnTo>
                  <a:lnTo>
                    <a:pt x="13384" y="3279"/>
                  </a:lnTo>
                  <a:lnTo>
                    <a:pt x="14282" y="2740"/>
                  </a:lnTo>
                  <a:lnTo>
                    <a:pt x="15136" y="2291"/>
                  </a:lnTo>
                  <a:lnTo>
                    <a:pt x="15922" y="1887"/>
                  </a:lnTo>
                  <a:lnTo>
                    <a:pt x="16573" y="1550"/>
                  </a:lnTo>
                  <a:lnTo>
                    <a:pt x="17561" y="1079"/>
                  </a:lnTo>
                  <a:lnTo>
                    <a:pt x="17920" y="921"/>
                  </a:lnTo>
                  <a:lnTo>
                    <a:pt x="17920" y="921"/>
                  </a:lnTo>
                  <a:lnTo>
                    <a:pt x="17875" y="1123"/>
                  </a:lnTo>
                  <a:lnTo>
                    <a:pt x="17808" y="1326"/>
                  </a:lnTo>
                  <a:lnTo>
                    <a:pt x="17741" y="1505"/>
                  </a:lnTo>
                  <a:lnTo>
                    <a:pt x="17651" y="1685"/>
                  </a:lnTo>
                  <a:lnTo>
                    <a:pt x="17651" y="1685"/>
                  </a:lnTo>
                  <a:lnTo>
                    <a:pt x="17673" y="1640"/>
                  </a:lnTo>
                  <a:lnTo>
                    <a:pt x="17673" y="1640"/>
                  </a:lnTo>
                  <a:lnTo>
                    <a:pt x="17741" y="1483"/>
                  </a:lnTo>
                  <a:lnTo>
                    <a:pt x="17808" y="1303"/>
                  </a:lnTo>
                  <a:lnTo>
                    <a:pt x="17875" y="1123"/>
                  </a:lnTo>
                  <a:lnTo>
                    <a:pt x="17920" y="944"/>
                  </a:lnTo>
                  <a:lnTo>
                    <a:pt x="17920" y="944"/>
                  </a:lnTo>
                  <a:lnTo>
                    <a:pt x="17898" y="809"/>
                  </a:lnTo>
                  <a:lnTo>
                    <a:pt x="17875" y="697"/>
                  </a:lnTo>
                  <a:lnTo>
                    <a:pt x="17875" y="697"/>
                  </a:lnTo>
                  <a:lnTo>
                    <a:pt x="17853" y="607"/>
                  </a:lnTo>
                  <a:lnTo>
                    <a:pt x="17785" y="517"/>
                  </a:lnTo>
                  <a:lnTo>
                    <a:pt x="17673" y="360"/>
                  </a:lnTo>
                  <a:lnTo>
                    <a:pt x="17516" y="225"/>
                  </a:lnTo>
                  <a:lnTo>
                    <a:pt x="17359" y="135"/>
                  </a:lnTo>
                  <a:lnTo>
                    <a:pt x="17224" y="68"/>
                  </a:lnTo>
                  <a:lnTo>
                    <a:pt x="17089" y="23"/>
                  </a:lnTo>
                  <a:lnTo>
                    <a:pt x="169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344;p62"/>
            <p:cNvSpPr/>
            <p:nvPr/>
          </p:nvSpPr>
          <p:spPr>
            <a:xfrm>
              <a:off x="-742338" y="-606527"/>
              <a:ext cx="113502" cy="167219"/>
            </a:xfrm>
            <a:custGeom>
              <a:avLst/>
              <a:gdLst/>
              <a:ahLst/>
              <a:cxnLst/>
              <a:rect l="l" t="t" r="r" b="b"/>
              <a:pathLst>
                <a:path w="8826" h="13003" extrusionOk="0">
                  <a:moveTo>
                    <a:pt x="8669" y="0"/>
                  </a:moveTo>
                  <a:lnTo>
                    <a:pt x="7815" y="315"/>
                  </a:lnTo>
                  <a:lnTo>
                    <a:pt x="7007" y="674"/>
                  </a:lnTo>
                  <a:lnTo>
                    <a:pt x="6243" y="1056"/>
                  </a:lnTo>
                  <a:lnTo>
                    <a:pt x="5525" y="1482"/>
                  </a:lnTo>
                  <a:lnTo>
                    <a:pt x="4829" y="1909"/>
                  </a:lnTo>
                  <a:lnTo>
                    <a:pt x="4200" y="2381"/>
                  </a:lnTo>
                  <a:lnTo>
                    <a:pt x="3616" y="2852"/>
                  </a:lnTo>
                  <a:lnTo>
                    <a:pt x="3077" y="3346"/>
                  </a:lnTo>
                  <a:lnTo>
                    <a:pt x="2561" y="3863"/>
                  </a:lnTo>
                  <a:lnTo>
                    <a:pt x="2089" y="4379"/>
                  </a:lnTo>
                  <a:lnTo>
                    <a:pt x="1662" y="4896"/>
                  </a:lnTo>
                  <a:lnTo>
                    <a:pt x="1258" y="5412"/>
                  </a:lnTo>
                  <a:lnTo>
                    <a:pt x="899" y="5906"/>
                  </a:lnTo>
                  <a:lnTo>
                    <a:pt x="562" y="6423"/>
                  </a:lnTo>
                  <a:lnTo>
                    <a:pt x="270" y="6917"/>
                  </a:lnTo>
                  <a:lnTo>
                    <a:pt x="1" y="7388"/>
                  </a:lnTo>
                  <a:lnTo>
                    <a:pt x="584" y="7635"/>
                  </a:lnTo>
                  <a:lnTo>
                    <a:pt x="1168" y="7882"/>
                  </a:lnTo>
                  <a:lnTo>
                    <a:pt x="1730" y="8174"/>
                  </a:lnTo>
                  <a:lnTo>
                    <a:pt x="2291" y="8444"/>
                  </a:lnTo>
                  <a:lnTo>
                    <a:pt x="2830" y="8758"/>
                  </a:lnTo>
                  <a:lnTo>
                    <a:pt x="3391" y="9073"/>
                  </a:lnTo>
                  <a:lnTo>
                    <a:pt x="3930" y="9409"/>
                  </a:lnTo>
                  <a:lnTo>
                    <a:pt x="4447" y="9746"/>
                  </a:lnTo>
                  <a:lnTo>
                    <a:pt x="4986" y="10128"/>
                  </a:lnTo>
                  <a:lnTo>
                    <a:pt x="5502" y="10487"/>
                  </a:lnTo>
                  <a:lnTo>
                    <a:pt x="5996" y="10869"/>
                  </a:lnTo>
                  <a:lnTo>
                    <a:pt x="6490" y="11273"/>
                  </a:lnTo>
                  <a:lnTo>
                    <a:pt x="6984" y="11700"/>
                  </a:lnTo>
                  <a:lnTo>
                    <a:pt x="7478" y="12127"/>
                  </a:lnTo>
                  <a:lnTo>
                    <a:pt x="7950" y="12553"/>
                  </a:lnTo>
                  <a:lnTo>
                    <a:pt x="8399" y="13002"/>
                  </a:lnTo>
                  <a:lnTo>
                    <a:pt x="8534" y="12329"/>
                  </a:lnTo>
                  <a:lnTo>
                    <a:pt x="8624" y="11655"/>
                  </a:lnTo>
                  <a:lnTo>
                    <a:pt x="8713" y="11004"/>
                  </a:lnTo>
                  <a:lnTo>
                    <a:pt x="8758" y="10375"/>
                  </a:lnTo>
                  <a:lnTo>
                    <a:pt x="8803" y="9769"/>
                  </a:lnTo>
                  <a:lnTo>
                    <a:pt x="8826" y="9185"/>
                  </a:lnTo>
                  <a:lnTo>
                    <a:pt x="8826" y="8623"/>
                  </a:lnTo>
                  <a:lnTo>
                    <a:pt x="8826" y="8084"/>
                  </a:lnTo>
                  <a:lnTo>
                    <a:pt x="8803" y="7568"/>
                  </a:lnTo>
                  <a:lnTo>
                    <a:pt x="8758" y="7074"/>
                  </a:lnTo>
                  <a:lnTo>
                    <a:pt x="8669" y="6153"/>
                  </a:lnTo>
                  <a:lnTo>
                    <a:pt x="8511" y="5322"/>
                  </a:lnTo>
                  <a:lnTo>
                    <a:pt x="8354" y="4581"/>
                  </a:lnTo>
                  <a:lnTo>
                    <a:pt x="8152" y="3930"/>
                  </a:lnTo>
                  <a:lnTo>
                    <a:pt x="7972" y="3346"/>
                  </a:lnTo>
                  <a:lnTo>
                    <a:pt x="7770" y="2875"/>
                  </a:lnTo>
                  <a:lnTo>
                    <a:pt x="7591" y="2471"/>
                  </a:lnTo>
                  <a:lnTo>
                    <a:pt x="7433" y="2179"/>
                  </a:lnTo>
                  <a:lnTo>
                    <a:pt x="7321" y="1954"/>
                  </a:lnTo>
                  <a:lnTo>
                    <a:pt x="7209" y="1774"/>
                  </a:lnTo>
                  <a:lnTo>
                    <a:pt x="8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345;p62"/>
            <p:cNvSpPr/>
            <p:nvPr/>
          </p:nvSpPr>
          <p:spPr>
            <a:xfrm>
              <a:off x="-742338" y="-606527"/>
              <a:ext cx="113502" cy="167219"/>
            </a:xfrm>
            <a:custGeom>
              <a:avLst/>
              <a:gdLst/>
              <a:ahLst/>
              <a:cxnLst/>
              <a:rect l="l" t="t" r="r" b="b"/>
              <a:pathLst>
                <a:path w="8826" h="13003" fill="none" extrusionOk="0">
                  <a:moveTo>
                    <a:pt x="8669" y="0"/>
                  </a:moveTo>
                  <a:lnTo>
                    <a:pt x="8669" y="0"/>
                  </a:lnTo>
                  <a:lnTo>
                    <a:pt x="7815" y="315"/>
                  </a:lnTo>
                  <a:lnTo>
                    <a:pt x="7007" y="674"/>
                  </a:lnTo>
                  <a:lnTo>
                    <a:pt x="6243" y="1056"/>
                  </a:lnTo>
                  <a:lnTo>
                    <a:pt x="5525" y="1482"/>
                  </a:lnTo>
                  <a:lnTo>
                    <a:pt x="4829" y="1909"/>
                  </a:lnTo>
                  <a:lnTo>
                    <a:pt x="4200" y="2381"/>
                  </a:lnTo>
                  <a:lnTo>
                    <a:pt x="3616" y="2852"/>
                  </a:lnTo>
                  <a:lnTo>
                    <a:pt x="3077" y="3346"/>
                  </a:lnTo>
                  <a:lnTo>
                    <a:pt x="2561" y="3863"/>
                  </a:lnTo>
                  <a:lnTo>
                    <a:pt x="2089" y="4379"/>
                  </a:lnTo>
                  <a:lnTo>
                    <a:pt x="1662" y="4896"/>
                  </a:lnTo>
                  <a:lnTo>
                    <a:pt x="1258" y="5412"/>
                  </a:lnTo>
                  <a:lnTo>
                    <a:pt x="899" y="5906"/>
                  </a:lnTo>
                  <a:lnTo>
                    <a:pt x="562" y="6423"/>
                  </a:lnTo>
                  <a:lnTo>
                    <a:pt x="270" y="6917"/>
                  </a:lnTo>
                  <a:lnTo>
                    <a:pt x="1" y="7388"/>
                  </a:lnTo>
                  <a:lnTo>
                    <a:pt x="1" y="7388"/>
                  </a:lnTo>
                  <a:lnTo>
                    <a:pt x="584" y="7635"/>
                  </a:lnTo>
                  <a:lnTo>
                    <a:pt x="1168" y="7882"/>
                  </a:lnTo>
                  <a:lnTo>
                    <a:pt x="1730" y="8174"/>
                  </a:lnTo>
                  <a:lnTo>
                    <a:pt x="2291" y="8444"/>
                  </a:lnTo>
                  <a:lnTo>
                    <a:pt x="2830" y="8758"/>
                  </a:lnTo>
                  <a:lnTo>
                    <a:pt x="3391" y="9073"/>
                  </a:lnTo>
                  <a:lnTo>
                    <a:pt x="3930" y="9409"/>
                  </a:lnTo>
                  <a:lnTo>
                    <a:pt x="4447" y="9746"/>
                  </a:lnTo>
                  <a:lnTo>
                    <a:pt x="4986" y="10128"/>
                  </a:lnTo>
                  <a:lnTo>
                    <a:pt x="5502" y="10487"/>
                  </a:lnTo>
                  <a:lnTo>
                    <a:pt x="5996" y="10869"/>
                  </a:lnTo>
                  <a:lnTo>
                    <a:pt x="6490" y="11273"/>
                  </a:lnTo>
                  <a:lnTo>
                    <a:pt x="6984" y="11700"/>
                  </a:lnTo>
                  <a:lnTo>
                    <a:pt x="7478" y="12127"/>
                  </a:lnTo>
                  <a:lnTo>
                    <a:pt x="7950" y="12553"/>
                  </a:lnTo>
                  <a:lnTo>
                    <a:pt x="8399" y="13002"/>
                  </a:lnTo>
                  <a:lnTo>
                    <a:pt x="8399" y="13002"/>
                  </a:lnTo>
                  <a:lnTo>
                    <a:pt x="8534" y="12329"/>
                  </a:lnTo>
                  <a:lnTo>
                    <a:pt x="8624" y="11655"/>
                  </a:lnTo>
                  <a:lnTo>
                    <a:pt x="8713" y="11004"/>
                  </a:lnTo>
                  <a:lnTo>
                    <a:pt x="8758" y="10375"/>
                  </a:lnTo>
                  <a:lnTo>
                    <a:pt x="8803" y="9769"/>
                  </a:lnTo>
                  <a:lnTo>
                    <a:pt x="8826" y="9185"/>
                  </a:lnTo>
                  <a:lnTo>
                    <a:pt x="8826" y="8623"/>
                  </a:lnTo>
                  <a:lnTo>
                    <a:pt x="8826" y="8084"/>
                  </a:lnTo>
                  <a:lnTo>
                    <a:pt x="8803" y="7568"/>
                  </a:lnTo>
                  <a:lnTo>
                    <a:pt x="8758" y="7074"/>
                  </a:lnTo>
                  <a:lnTo>
                    <a:pt x="8669" y="6153"/>
                  </a:lnTo>
                  <a:lnTo>
                    <a:pt x="8511" y="5322"/>
                  </a:lnTo>
                  <a:lnTo>
                    <a:pt x="8354" y="4581"/>
                  </a:lnTo>
                  <a:lnTo>
                    <a:pt x="8152" y="3930"/>
                  </a:lnTo>
                  <a:lnTo>
                    <a:pt x="7972" y="3346"/>
                  </a:lnTo>
                  <a:lnTo>
                    <a:pt x="7770" y="2875"/>
                  </a:lnTo>
                  <a:lnTo>
                    <a:pt x="7591" y="2471"/>
                  </a:lnTo>
                  <a:lnTo>
                    <a:pt x="7433" y="2179"/>
                  </a:lnTo>
                  <a:lnTo>
                    <a:pt x="7321" y="1954"/>
                  </a:lnTo>
                  <a:lnTo>
                    <a:pt x="7209" y="1774"/>
                  </a:lnTo>
                  <a:lnTo>
                    <a:pt x="86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346;p62"/>
            <p:cNvSpPr/>
            <p:nvPr/>
          </p:nvSpPr>
          <p:spPr>
            <a:xfrm>
              <a:off x="-605160" y="-629057"/>
              <a:ext cx="8668" cy="10121"/>
            </a:xfrm>
            <a:custGeom>
              <a:avLst/>
              <a:gdLst/>
              <a:ahLst/>
              <a:cxnLst/>
              <a:rect l="l" t="t" r="r" b="b"/>
              <a:pathLst>
                <a:path w="674" h="787" extrusionOk="0">
                  <a:moveTo>
                    <a:pt x="674" y="1"/>
                  </a:moveTo>
                  <a:lnTo>
                    <a:pt x="539" y="181"/>
                  </a:lnTo>
                  <a:lnTo>
                    <a:pt x="382" y="360"/>
                  </a:lnTo>
                  <a:lnTo>
                    <a:pt x="202" y="562"/>
                  </a:lnTo>
                  <a:lnTo>
                    <a:pt x="0" y="787"/>
                  </a:lnTo>
                  <a:lnTo>
                    <a:pt x="202" y="607"/>
                  </a:lnTo>
                  <a:lnTo>
                    <a:pt x="382" y="428"/>
                  </a:lnTo>
                  <a:lnTo>
                    <a:pt x="539" y="22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347;p62"/>
            <p:cNvSpPr/>
            <p:nvPr/>
          </p:nvSpPr>
          <p:spPr>
            <a:xfrm>
              <a:off x="-605160" y="-629057"/>
              <a:ext cx="8668" cy="10121"/>
            </a:xfrm>
            <a:custGeom>
              <a:avLst/>
              <a:gdLst/>
              <a:ahLst/>
              <a:cxnLst/>
              <a:rect l="l" t="t" r="r" b="b"/>
              <a:pathLst>
                <a:path w="674" h="787" fill="none" extrusionOk="0">
                  <a:moveTo>
                    <a:pt x="674" y="1"/>
                  </a:moveTo>
                  <a:lnTo>
                    <a:pt x="674" y="1"/>
                  </a:lnTo>
                  <a:lnTo>
                    <a:pt x="539" y="181"/>
                  </a:lnTo>
                  <a:lnTo>
                    <a:pt x="382" y="360"/>
                  </a:lnTo>
                  <a:lnTo>
                    <a:pt x="202" y="562"/>
                  </a:lnTo>
                  <a:lnTo>
                    <a:pt x="0" y="787"/>
                  </a:lnTo>
                  <a:lnTo>
                    <a:pt x="0" y="787"/>
                  </a:lnTo>
                  <a:lnTo>
                    <a:pt x="202" y="607"/>
                  </a:lnTo>
                  <a:lnTo>
                    <a:pt x="382" y="428"/>
                  </a:lnTo>
                  <a:lnTo>
                    <a:pt x="539" y="225"/>
                  </a:lnTo>
                  <a:lnTo>
                    <a:pt x="6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348;p62"/>
            <p:cNvSpPr/>
            <p:nvPr/>
          </p:nvSpPr>
          <p:spPr>
            <a:xfrm>
              <a:off x="-798073" y="-638869"/>
              <a:ext cx="205053" cy="216884"/>
            </a:xfrm>
            <a:custGeom>
              <a:avLst/>
              <a:gdLst/>
              <a:ahLst/>
              <a:cxnLst/>
              <a:rect l="l" t="t" r="r" b="b"/>
              <a:pathLst>
                <a:path w="15945" h="16865" extrusionOk="0">
                  <a:moveTo>
                    <a:pt x="15944" y="0"/>
                  </a:moveTo>
                  <a:lnTo>
                    <a:pt x="15585" y="158"/>
                  </a:lnTo>
                  <a:lnTo>
                    <a:pt x="14597" y="629"/>
                  </a:lnTo>
                  <a:lnTo>
                    <a:pt x="13946" y="966"/>
                  </a:lnTo>
                  <a:lnTo>
                    <a:pt x="13160" y="1370"/>
                  </a:lnTo>
                  <a:lnTo>
                    <a:pt x="12306" y="1819"/>
                  </a:lnTo>
                  <a:lnTo>
                    <a:pt x="11408" y="2358"/>
                  </a:lnTo>
                  <a:lnTo>
                    <a:pt x="10443" y="2920"/>
                  </a:lnTo>
                  <a:lnTo>
                    <a:pt x="9455" y="3548"/>
                  </a:lnTo>
                  <a:lnTo>
                    <a:pt x="8466" y="4222"/>
                  </a:lnTo>
                  <a:lnTo>
                    <a:pt x="7501" y="4941"/>
                  </a:lnTo>
                  <a:lnTo>
                    <a:pt x="7029" y="5322"/>
                  </a:lnTo>
                  <a:lnTo>
                    <a:pt x="6558" y="5704"/>
                  </a:lnTo>
                  <a:lnTo>
                    <a:pt x="6086" y="6086"/>
                  </a:lnTo>
                  <a:lnTo>
                    <a:pt x="5659" y="6490"/>
                  </a:lnTo>
                  <a:lnTo>
                    <a:pt x="5233" y="6894"/>
                  </a:lnTo>
                  <a:lnTo>
                    <a:pt x="4829" y="7321"/>
                  </a:lnTo>
                  <a:lnTo>
                    <a:pt x="4424" y="7748"/>
                  </a:lnTo>
                  <a:lnTo>
                    <a:pt x="4065" y="8174"/>
                  </a:lnTo>
                  <a:lnTo>
                    <a:pt x="3683" y="8174"/>
                  </a:lnTo>
                  <a:lnTo>
                    <a:pt x="2695" y="8219"/>
                  </a:lnTo>
                  <a:lnTo>
                    <a:pt x="2067" y="8287"/>
                  </a:lnTo>
                  <a:lnTo>
                    <a:pt x="1370" y="8354"/>
                  </a:lnTo>
                  <a:lnTo>
                    <a:pt x="674" y="8466"/>
                  </a:lnTo>
                  <a:lnTo>
                    <a:pt x="1" y="8623"/>
                  </a:lnTo>
                  <a:lnTo>
                    <a:pt x="562" y="8736"/>
                  </a:lnTo>
                  <a:lnTo>
                    <a:pt x="1123" y="8848"/>
                  </a:lnTo>
                  <a:lnTo>
                    <a:pt x="1662" y="9005"/>
                  </a:lnTo>
                  <a:lnTo>
                    <a:pt x="2201" y="9162"/>
                  </a:lnTo>
                  <a:lnTo>
                    <a:pt x="2740" y="9320"/>
                  </a:lnTo>
                  <a:lnTo>
                    <a:pt x="3279" y="9499"/>
                  </a:lnTo>
                  <a:lnTo>
                    <a:pt x="3818" y="9701"/>
                  </a:lnTo>
                  <a:lnTo>
                    <a:pt x="4335" y="9903"/>
                  </a:lnTo>
                  <a:lnTo>
                    <a:pt x="4604" y="9432"/>
                  </a:lnTo>
                  <a:lnTo>
                    <a:pt x="4896" y="8938"/>
                  </a:lnTo>
                  <a:lnTo>
                    <a:pt x="5233" y="8421"/>
                  </a:lnTo>
                  <a:lnTo>
                    <a:pt x="5592" y="7927"/>
                  </a:lnTo>
                  <a:lnTo>
                    <a:pt x="5996" y="7411"/>
                  </a:lnTo>
                  <a:lnTo>
                    <a:pt x="6423" y="6894"/>
                  </a:lnTo>
                  <a:lnTo>
                    <a:pt x="6895" y="6378"/>
                  </a:lnTo>
                  <a:lnTo>
                    <a:pt x="7411" y="5861"/>
                  </a:lnTo>
                  <a:lnTo>
                    <a:pt x="7950" y="5367"/>
                  </a:lnTo>
                  <a:lnTo>
                    <a:pt x="8534" y="4896"/>
                  </a:lnTo>
                  <a:lnTo>
                    <a:pt x="9163" y="4424"/>
                  </a:lnTo>
                  <a:lnTo>
                    <a:pt x="9859" y="3997"/>
                  </a:lnTo>
                  <a:lnTo>
                    <a:pt x="10577" y="3571"/>
                  </a:lnTo>
                  <a:lnTo>
                    <a:pt x="11341" y="3189"/>
                  </a:lnTo>
                  <a:lnTo>
                    <a:pt x="12149" y="2830"/>
                  </a:lnTo>
                  <a:lnTo>
                    <a:pt x="13003" y="2515"/>
                  </a:lnTo>
                  <a:lnTo>
                    <a:pt x="13003" y="2515"/>
                  </a:lnTo>
                  <a:lnTo>
                    <a:pt x="11543" y="4289"/>
                  </a:lnTo>
                  <a:lnTo>
                    <a:pt x="11655" y="4469"/>
                  </a:lnTo>
                  <a:lnTo>
                    <a:pt x="11767" y="4694"/>
                  </a:lnTo>
                  <a:lnTo>
                    <a:pt x="11925" y="4986"/>
                  </a:lnTo>
                  <a:lnTo>
                    <a:pt x="12104" y="5390"/>
                  </a:lnTo>
                  <a:lnTo>
                    <a:pt x="12306" y="5861"/>
                  </a:lnTo>
                  <a:lnTo>
                    <a:pt x="12486" y="6445"/>
                  </a:lnTo>
                  <a:lnTo>
                    <a:pt x="12688" y="7096"/>
                  </a:lnTo>
                  <a:lnTo>
                    <a:pt x="12845" y="7837"/>
                  </a:lnTo>
                  <a:lnTo>
                    <a:pt x="13003" y="8668"/>
                  </a:lnTo>
                  <a:lnTo>
                    <a:pt x="13092" y="9589"/>
                  </a:lnTo>
                  <a:lnTo>
                    <a:pt x="13137" y="10083"/>
                  </a:lnTo>
                  <a:lnTo>
                    <a:pt x="13160" y="10599"/>
                  </a:lnTo>
                  <a:lnTo>
                    <a:pt x="13160" y="11138"/>
                  </a:lnTo>
                  <a:lnTo>
                    <a:pt x="13160" y="11700"/>
                  </a:lnTo>
                  <a:lnTo>
                    <a:pt x="13137" y="12284"/>
                  </a:lnTo>
                  <a:lnTo>
                    <a:pt x="13092" y="12890"/>
                  </a:lnTo>
                  <a:lnTo>
                    <a:pt x="13047" y="13519"/>
                  </a:lnTo>
                  <a:lnTo>
                    <a:pt x="12958" y="14170"/>
                  </a:lnTo>
                  <a:lnTo>
                    <a:pt x="12868" y="14844"/>
                  </a:lnTo>
                  <a:lnTo>
                    <a:pt x="12733" y="15517"/>
                  </a:lnTo>
                  <a:lnTo>
                    <a:pt x="13384" y="16169"/>
                  </a:lnTo>
                  <a:lnTo>
                    <a:pt x="13991" y="16865"/>
                  </a:lnTo>
                  <a:lnTo>
                    <a:pt x="14148" y="16146"/>
                  </a:lnTo>
                  <a:lnTo>
                    <a:pt x="14305" y="15383"/>
                  </a:lnTo>
                  <a:lnTo>
                    <a:pt x="14417" y="14619"/>
                  </a:lnTo>
                  <a:lnTo>
                    <a:pt x="14530" y="13811"/>
                  </a:lnTo>
                  <a:lnTo>
                    <a:pt x="14642" y="13002"/>
                  </a:lnTo>
                  <a:lnTo>
                    <a:pt x="14709" y="12194"/>
                  </a:lnTo>
                  <a:lnTo>
                    <a:pt x="14866" y="10555"/>
                  </a:lnTo>
                  <a:lnTo>
                    <a:pt x="14956" y="8915"/>
                  </a:lnTo>
                  <a:lnTo>
                    <a:pt x="15001" y="7366"/>
                  </a:lnTo>
                  <a:lnTo>
                    <a:pt x="15046" y="5906"/>
                  </a:lnTo>
                  <a:lnTo>
                    <a:pt x="15046" y="4581"/>
                  </a:lnTo>
                  <a:lnTo>
                    <a:pt x="15046" y="3346"/>
                  </a:lnTo>
                  <a:lnTo>
                    <a:pt x="15024" y="2381"/>
                  </a:lnTo>
                  <a:lnTo>
                    <a:pt x="15001" y="1550"/>
                  </a:lnTo>
                  <a:lnTo>
                    <a:pt x="15203" y="1325"/>
                  </a:lnTo>
                  <a:lnTo>
                    <a:pt x="15383" y="1123"/>
                  </a:lnTo>
                  <a:lnTo>
                    <a:pt x="15540" y="944"/>
                  </a:lnTo>
                  <a:lnTo>
                    <a:pt x="15675" y="764"/>
                  </a:lnTo>
                  <a:lnTo>
                    <a:pt x="15765" y="584"/>
                  </a:lnTo>
                  <a:lnTo>
                    <a:pt x="15832" y="405"/>
                  </a:lnTo>
                  <a:lnTo>
                    <a:pt x="15899" y="202"/>
                  </a:lnTo>
                  <a:lnTo>
                    <a:pt x="15944" y="0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349;p62"/>
            <p:cNvSpPr/>
            <p:nvPr/>
          </p:nvSpPr>
          <p:spPr>
            <a:xfrm>
              <a:off x="-798073" y="-638869"/>
              <a:ext cx="205053" cy="216884"/>
            </a:xfrm>
            <a:custGeom>
              <a:avLst/>
              <a:gdLst/>
              <a:ahLst/>
              <a:cxnLst/>
              <a:rect l="l" t="t" r="r" b="b"/>
              <a:pathLst>
                <a:path w="15945" h="16865" fill="none" extrusionOk="0">
                  <a:moveTo>
                    <a:pt x="15944" y="0"/>
                  </a:moveTo>
                  <a:lnTo>
                    <a:pt x="15944" y="0"/>
                  </a:lnTo>
                  <a:lnTo>
                    <a:pt x="15585" y="158"/>
                  </a:lnTo>
                  <a:lnTo>
                    <a:pt x="14597" y="629"/>
                  </a:lnTo>
                  <a:lnTo>
                    <a:pt x="13946" y="966"/>
                  </a:lnTo>
                  <a:lnTo>
                    <a:pt x="13160" y="1370"/>
                  </a:lnTo>
                  <a:lnTo>
                    <a:pt x="12306" y="1819"/>
                  </a:lnTo>
                  <a:lnTo>
                    <a:pt x="11408" y="2358"/>
                  </a:lnTo>
                  <a:lnTo>
                    <a:pt x="10443" y="2920"/>
                  </a:lnTo>
                  <a:lnTo>
                    <a:pt x="9455" y="3548"/>
                  </a:lnTo>
                  <a:lnTo>
                    <a:pt x="8466" y="4222"/>
                  </a:lnTo>
                  <a:lnTo>
                    <a:pt x="7501" y="4941"/>
                  </a:lnTo>
                  <a:lnTo>
                    <a:pt x="7029" y="5322"/>
                  </a:lnTo>
                  <a:lnTo>
                    <a:pt x="6558" y="5704"/>
                  </a:lnTo>
                  <a:lnTo>
                    <a:pt x="6086" y="6086"/>
                  </a:lnTo>
                  <a:lnTo>
                    <a:pt x="5659" y="6490"/>
                  </a:lnTo>
                  <a:lnTo>
                    <a:pt x="5233" y="6894"/>
                  </a:lnTo>
                  <a:lnTo>
                    <a:pt x="4829" y="7321"/>
                  </a:lnTo>
                  <a:lnTo>
                    <a:pt x="4424" y="7748"/>
                  </a:lnTo>
                  <a:lnTo>
                    <a:pt x="4065" y="8174"/>
                  </a:lnTo>
                  <a:lnTo>
                    <a:pt x="4065" y="8174"/>
                  </a:lnTo>
                  <a:lnTo>
                    <a:pt x="3683" y="8174"/>
                  </a:lnTo>
                  <a:lnTo>
                    <a:pt x="2695" y="8219"/>
                  </a:lnTo>
                  <a:lnTo>
                    <a:pt x="2067" y="8287"/>
                  </a:lnTo>
                  <a:lnTo>
                    <a:pt x="1370" y="8354"/>
                  </a:lnTo>
                  <a:lnTo>
                    <a:pt x="674" y="8466"/>
                  </a:lnTo>
                  <a:lnTo>
                    <a:pt x="1" y="8623"/>
                  </a:lnTo>
                  <a:lnTo>
                    <a:pt x="1" y="8623"/>
                  </a:lnTo>
                  <a:lnTo>
                    <a:pt x="562" y="8736"/>
                  </a:lnTo>
                  <a:lnTo>
                    <a:pt x="1123" y="8848"/>
                  </a:lnTo>
                  <a:lnTo>
                    <a:pt x="1662" y="9005"/>
                  </a:lnTo>
                  <a:lnTo>
                    <a:pt x="2201" y="9162"/>
                  </a:lnTo>
                  <a:lnTo>
                    <a:pt x="2740" y="9320"/>
                  </a:lnTo>
                  <a:lnTo>
                    <a:pt x="3279" y="9499"/>
                  </a:lnTo>
                  <a:lnTo>
                    <a:pt x="3818" y="9701"/>
                  </a:lnTo>
                  <a:lnTo>
                    <a:pt x="4335" y="9903"/>
                  </a:lnTo>
                  <a:lnTo>
                    <a:pt x="4335" y="9903"/>
                  </a:lnTo>
                  <a:lnTo>
                    <a:pt x="4604" y="9432"/>
                  </a:lnTo>
                  <a:lnTo>
                    <a:pt x="4896" y="8938"/>
                  </a:lnTo>
                  <a:lnTo>
                    <a:pt x="5233" y="8421"/>
                  </a:lnTo>
                  <a:lnTo>
                    <a:pt x="5592" y="7927"/>
                  </a:lnTo>
                  <a:lnTo>
                    <a:pt x="5996" y="7411"/>
                  </a:lnTo>
                  <a:lnTo>
                    <a:pt x="6423" y="6894"/>
                  </a:lnTo>
                  <a:lnTo>
                    <a:pt x="6895" y="6378"/>
                  </a:lnTo>
                  <a:lnTo>
                    <a:pt x="7411" y="5861"/>
                  </a:lnTo>
                  <a:lnTo>
                    <a:pt x="7950" y="5367"/>
                  </a:lnTo>
                  <a:lnTo>
                    <a:pt x="8534" y="4896"/>
                  </a:lnTo>
                  <a:lnTo>
                    <a:pt x="9163" y="4424"/>
                  </a:lnTo>
                  <a:lnTo>
                    <a:pt x="9859" y="3997"/>
                  </a:lnTo>
                  <a:lnTo>
                    <a:pt x="10577" y="3571"/>
                  </a:lnTo>
                  <a:lnTo>
                    <a:pt x="11341" y="3189"/>
                  </a:lnTo>
                  <a:lnTo>
                    <a:pt x="12149" y="2830"/>
                  </a:lnTo>
                  <a:lnTo>
                    <a:pt x="13003" y="2515"/>
                  </a:lnTo>
                  <a:lnTo>
                    <a:pt x="11543" y="4289"/>
                  </a:lnTo>
                  <a:lnTo>
                    <a:pt x="11543" y="4289"/>
                  </a:lnTo>
                  <a:lnTo>
                    <a:pt x="11655" y="4469"/>
                  </a:lnTo>
                  <a:lnTo>
                    <a:pt x="11767" y="4694"/>
                  </a:lnTo>
                  <a:lnTo>
                    <a:pt x="11925" y="4986"/>
                  </a:lnTo>
                  <a:lnTo>
                    <a:pt x="12104" y="5390"/>
                  </a:lnTo>
                  <a:lnTo>
                    <a:pt x="12306" y="5861"/>
                  </a:lnTo>
                  <a:lnTo>
                    <a:pt x="12486" y="6445"/>
                  </a:lnTo>
                  <a:lnTo>
                    <a:pt x="12688" y="7096"/>
                  </a:lnTo>
                  <a:lnTo>
                    <a:pt x="12845" y="7837"/>
                  </a:lnTo>
                  <a:lnTo>
                    <a:pt x="13003" y="8668"/>
                  </a:lnTo>
                  <a:lnTo>
                    <a:pt x="13092" y="9589"/>
                  </a:lnTo>
                  <a:lnTo>
                    <a:pt x="13137" y="10083"/>
                  </a:lnTo>
                  <a:lnTo>
                    <a:pt x="13160" y="10599"/>
                  </a:lnTo>
                  <a:lnTo>
                    <a:pt x="13160" y="11138"/>
                  </a:lnTo>
                  <a:lnTo>
                    <a:pt x="13160" y="11700"/>
                  </a:lnTo>
                  <a:lnTo>
                    <a:pt x="13137" y="12284"/>
                  </a:lnTo>
                  <a:lnTo>
                    <a:pt x="13092" y="12890"/>
                  </a:lnTo>
                  <a:lnTo>
                    <a:pt x="13047" y="13519"/>
                  </a:lnTo>
                  <a:lnTo>
                    <a:pt x="12958" y="14170"/>
                  </a:lnTo>
                  <a:lnTo>
                    <a:pt x="12868" y="14844"/>
                  </a:lnTo>
                  <a:lnTo>
                    <a:pt x="12733" y="15517"/>
                  </a:lnTo>
                  <a:lnTo>
                    <a:pt x="12733" y="15517"/>
                  </a:lnTo>
                  <a:lnTo>
                    <a:pt x="13384" y="16169"/>
                  </a:lnTo>
                  <a:lnTo>
                    <a:pt x="13991" y="16865"/>
                  </a:lnTo>
                  <a:lnTo>
                    <a:pt x="13991" y="16865"/>
                  </a:lnTo>
                  <a:lnTo>
                    <a:pt x="14148" y="16146"/>
                  </a:lnTo>
                  <a:lnTo>
                    <a:pt x="14305" y="15383"/>
                  </a:lnTo>
                  <a:lnTo>
                    <a:pt x="14417" y="14619"/>
                  </a:lnTo>
                  <a:lnTo>
                    <a:pt x="14530" y="13811"/>
                  </a:lnTo>
                  <a:lnTo>
                    <a:pt x="14642" y="13002"/>
                  </a:lnTo>
                  <a:lnTo>
                    <a:pt x="14709" y="12194"/>
                  </a:lnTo>
                  <a:lnTo>
                    <a:pt x="14866" y="10555"/>
                  </a:lnTo>
                  <a:lnTo>
                    <a:pt x="14956" y="8915"/>
                  </a:lnTo>
                  <a:lnTo>
                    <a:pt x="15001" y="7366"/>
                  </a:lnTo>
                  <a:lnTo>
                    <a:pt x="15046" y="5906"/>
                  </a:lnTo>
                  <a:lnTo>
                    <a:pt x="15046" y="4581"/>
                  </a:lnTo>
                  <a:lnTo>
                    <a:pt x="15046" y="4581"/>
                  </a:lnTo>
                  <a:lnTo>
                    <a:pt x="15046" y="3346"/>
                  </a:lnTo>
                  <a:lnTo>
                    <a:pt x="15024" y="2381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203" y="1325"/>
                  </a:lnTo>
                  <a:lnTo>
                    <a:pt x="15383" y="1123"/>
                  </a:lnTo>
                  <a:lnTo>
                    <a:pt x="15540" y="944"/>
                  </a:lnTo>
                  <a:lnTo>
                    <a:pt x="15675" y="764"/>
                  </a:lnTo>
                  <a:lnTo>
                    <a:pt x="15675" y="764"/>
                  </a:lnTo>
                  <a:lnTo>
                    <a:pt x="15765" y="584"/>
                  </a:lnTo>
                  <a:lnTo>
                    <a:pt x="15832" y="405"/>
                  </a:lnTo>
                  <a:lnTo>
                    <a:pt x="15899" y="202"/>
                  </a:lnTo>
                  <a:lnTo>
                    <a:pt x="159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350;p62"/>
            <p:cNvSpPr/>
            <p:nvPr/>
          </p:nvSpPr>
          <p:spPr>
            <a:xfrm>
              <a:off x="-1190239" y="-533469"/>
              <a:ext cx="807158" cy="776551"/>
            </a:xfrm>
            <a:custGeom>
              <a:avLst/>
              <a:gdLst/>
              <a:ahLst/>
              <a:cxnLst/>
              <a:rect l="l" t="t" r="r" b="b"/>
              <a:pathLst>
                <a:path w="62765" h="60385" extrusionOk="0">
                  <a:moveTo>
                    <a:pt x="26162" y="1"/>
                  </a:moveTo>
                  <a:lnTo>
                    <a:pt x="25488" y="23"/>
                  </a:lnTo>
                  <a:lnTo>
                    <a:pt x="24814" y="46"/>
                  </a:lnTo>
                  <a:lnTo>
                    <a:pt x="24141" y="91"/>
                  </a:lnTo>
                  <a:lnTo>
                    <a:pt x="23489" y="158"/>
                  </a:lnTo>
                  <a:lnTo>
                    <a:pt x="22838" y="248"/>
                  </a:lnTo>
                  <a:lnTo>
                    <a:pt x="22187" y="360"/>
                  </a:lnTo>
                  <a:lnTo>
                    <a:pt x="21536" y="472"/>
                  </a:lnTo>
                  <a:lnTo>
                    <a:pt x="20885" y="629"/>
                  </a:lnTo>
                  <a:lnTo>
                    <a:pt x="20256" y="787"/>
                  </a:lnTo>
                  <a:lnTo>
                    <a:pt x="19627" y="966"/>
                  </a:lnTo>
                  <a:lnTo>
                    <a:pt x="18998" y="1146"/>
                  </a:lnTo>
                  <a:lnTo>
                    <a:pt x="18392" y="1371"/>
                  </a:lnTo>
                  <a:lnTo>
                    <a:pt x="17763" y="1595"/>
                  </a:lnTo>
                  <a:lnTo>
                    <a:pt x="17157" y="1842"/>
                  </a:lnTo>
                  <a:lnTo>
                    <a:pt x="16573" y="2112"/>
                  </a:lnTo>
                  <a:lnTo>
                    <a:pt x="15989" y="2381"/>
                  </a:lnTo>
                  <a:lnTo>
                    <a:pt x="15405" y="2673"/>
                  </a:lnTo>
                  <a:lnTo>
                    <a:pt x="14821" y="2987"/>
                  </a:lnTo>
                  <a:lnTo>
                    <a:pt x="14260" y="3324"/>
                  </a:lnTo>
                  <a:lnTo>
                    <a:pt x="13699" y="3661"/>
                  </a:lnTo>
                  <a:lnTo>
                    <a:pt x="13137" y="4020"/>
                  </a:lnTo>
                  <a:lnTo>
                    <a:pt x="12598" y="4380"/>
                  </a:lnTo>
                  <a:lnTo>
                    <a:pt x="12059" y="4761"/>
                  </a:lnTo>
                  <a:lnTo>
                    <a:pt x="11543" y="5166"/>
                  </a:lnTo>
                  <a:lnTo>
                    <a:pt x="11026" y="5570"/>
                  </a:lnTo>
                  <a:lnTo>
                    <a:pt x="10510" y="5996"/>
                  </a:lnTo>
                  <a:lnTo>
                    <a:pt x="10016" y="6446"/>
                  </a:lnTo>
                  <a:lnTo>
                    <a:pt x="9522" y="6895"/>
                  </a:lnTo>
                  <a:lnTo>
                    <a:pt x="9050" y="7366"/>
                  </a:lnTo>
                  <a:lnTo>
                    <a:pt x="8579" y="7860"/>
                  </a:lnTo>
                  <a:lnTo>
                    <a:pt x="8107" y="8354"/>
                  </a:lnTo>
                  <a:lnTo>
                    <a:pt x="7658" y="8848"/>
                  </a:lnTo>
                  <a:lnTo>
                    <a:pt x="7231" y="9365"/>
                  </a:lnTo>
                  <a:lnTo>
                    <a:pt x="6805" y="9904"/>
                  </a:lnTo>
                  <a:lnTo>
                    <a:pt x="6378" y="10443"/>
                  </a:lnTo>
                  <a:lnTo>
                    <a:pt x="5974" y="11004"/>
                  </a:lnTo>
                  <a:lnTo>
                    <a:pt x="5592" y="11565"/>
                  </a:lnTo>
                  <a:lnTo>
                    <a:pt x="5210" y="12127"/>
                  </a:lnTo>
                  <a:lnTo>
                    <a:pt x="4829" y="12711"/>
                  </a:lnTo>
                  <a:lnTo>
                    <a:pt x="4469" y="13317"/>
                  </a:lnTo>
                  <a:lnTo>
                    <a:pt x="4133" y="13923"/>
                  </a:lnTo>
                  <a:lnTo>
                    <a:pt x="3796" y="14552"/>
                  </a:lnTo>
                  <a:lnTo>
                    <a:pt x="3481" y="15158"/>
                  </a:lnTo>
                  <a:lnTo>
                    <a:pt x="3167" y="15810"/>
                  </a:lnTo>
                  <a:lnTo>
                    <a:pt x="2875" y="16461"/>
                  </a:lnTo>
                  <a:lnTo>
                    <a:pt x="2583" y="17112"/>
                  </a:lnTo>
                  <a:lnTo>
                    <a:pt x="2314" y="17763"/>
                  </a:lnTo>
                  <a:lnTo>
                    <a:pt x="2067" y="18437"/>
                  </a:lnTo>
                  <a:lnTo>
                    <a:pt x="1820" y="19133"/>
                  </a:lnTo>
                  <a:lnTo>
                    <a:pt x="1595" y="19807"/>
                  </a:lnTo>
                  <a:lnTo>
                    <a:pt x="1370" y="20503"/>
                  </a:lnTo>
                  <a:lnTo>
                    <a:pt x="1191" y="21221"/>
                  </a:lnTo>
                  <a:lnTo>
                    <a:pt x="989" y="21940"/>
                  </a:lnTo>
                  <a:lnTo>
                    <a:pt x="832" y="22659"/>
                  </a:lnTo>
                  <a:lnTo>
                    <a:pt x="674" y="23377"/>
                  </a:lnTo>
                  <a:lnTo>
                    <a:pt x="540" y="24118"/>
                  </a:lnTo>
                  <a:lnTo>
                    <a:pt x="405" y="24859"/>
                  </a:lnTo>
                  <a:lnTo>
                    <a:pt x="315" y="25600"/>
                  </a:lnTo>
                  <a:lnTo>
                    <a:pt x="225" y="26341"/>
                  </a:lnTo>
                  <a:lnTo>
                    <a:pt x="135" y="27105"/>
                  </a:lnTo>
                  <a:lnTo>
                    <a:pt x="90" y="27868"/>
                  </a:lnTo>
                  <a:lnTo>
                    <a:pt x="46" y="28632"/>
                  </a:lnTo>
                  <a:lnTo>
                    <a:pt x="23" y="29418"/>
                  </a:lnTo>
                  <a:lnTo>
                    <a:pt x="1" y="30204"/>
                  </a:lnTo>
                  <a:lnTo>
                    <a:pt x="23" y="30967"/>
                  </a:lnTo>
                  <a:lnTo>
                    <a:pt x="46" y="31753"/>
                  </a:lnTo>
                  <a:lnTo>
                    <a:pt x="90" y="32517"/>
                  </a:lnTo>
                  <a:lnTo>
                    <a:pt x="135" y="33280"/>
                  </a:lnTo>
                  <a:lnTo>
                    <a:pt x="225" y="34044"/>
                  </a:lnTo>
                  <a:lnTo>
                    <a:pt x="315" y="34785"/>
                  </a:lnTo>
                  <a:lnTo>
                    <a:pt x="405" y="35526"/>
                  </a:lnTo>
                  <a:lnTo>
                    <a:pt x="540" y="36267"/>
                  </a:lnTo>
                  <a:lnTo>
                    <a:pt x="674" y="37008"/>
                  </a:lnTo>
                  <a:lnTo>
                    <a:pt x="832" y="37726"/>
                  </a:lnTo>
                  <a:lnTo>
                    <a:pt x="989" y="38445"/>
                  </a:lnTo>
                  <a:lnTo>
                    <a:pt x="1191" y="39164"/>
                  </a:lnTo>
                  <a:lnTo>
                    <a:pt x="1370" y="39882"/>
                  </a:lnTo>
                  <a:lnTo>
                    <a:pt x="1595" y="40578"/>
                  </a:lnTo>
                  <a:lnTo>
                    <a:pt x="1820" y="41252"/>
                  </a:lnTo>
                  <a:lnTo>
                    <a:pt x="2067" y="41948"/>
                  </a:lnTo>
                  <a:lnTo>
                    <a:pt x="2314" y="42622"/>
                  </a:lnTo>
                  <a:lnTo>
                    <a:pt x="2583" y="43273"/>
                  </a:lnTo>
                  <a:lnTo>
                    <a:pt x="2875" y="43924"/>
                  </a:lnTo>
                  <a:lnTo>
                    <a:pt x="3167" y="44575"/>
                  </a:lnTo>
                  <a:lnTo>
                    <a:pt x="3481" y="45227"/>
                  </a:lnTo>
                  <a:lnTo>
                    <a:pt x="3796" y="45833"/>
                  </a:lnTo>
                  <a:lnTo>
                    <a:pt x="4133" y="46462"/>
                  </a:lnTo>
                  <a:lnTo>
                    <a:pt x="4469" y="47068"/>
                  </a:lnTo>
                  <a:lnTo>
                    <a:pt x="4829" y="47674"/>
                  </a:lnTo>
                  <a:lnTo>
                    <a:pt x="5210" y="48258"/>
                  </a:lnTo>
                  <a:lnTo>
                    <a:pt x="5592" y="48819"/>
                  </a:lnTo>
                  <a:lnTo>
                    <a:pt x="5974" y="49381"/>
                  </a:lnTo>
                  <a:lnTo>
                    <a:pt x="6378" y="49942"/>
                  </a:lnTo>
                  <a:lnTo>
                    <a:pt x="6805" y="50481"/>
                  </a:lnTo>
                  <a:lnTo>
                    <a:pt x="7231" y="51020"/>
                  </a:lnTo>
                  <a:lnTo>
                    <a:pt x="7658" y="51537"/>
                  </a:lnTo>
                  <a:lnTo>
                    <a:pt x="8107" y="52031"/>
                  </a:lnTo>
                  <a:lnTo>
                    <a:pt x="8579" y="52525"/>
                  </a:lnTo>
                  <a:lnTo>
                    <a:pt x="9050" y="53019"/>
                  </a:lnTo>
                  <a:lnTo>
                    <a:pt x="9522" y="53490"/>
                  </a:lnTo>
                  <a:lnTo>
                    <a:pt x="10016" y="53939"/>
                  </a:lnTo>
                  <a:lnTo>
                    <a:pt x="10510" y="54389"/>
                  </a:lnTo>
                  <a:lnTo>
                    <a:pt x="11026" y="54815"/>
                  </a:lnTo>
                  <a:lnTo>
                    <a:pt x="11543" y="55219"/>
                  </a:lnTo>
                  <a:lnTo>
                    <a:pt x="12059" y="55624"/>
                  </a:lnTo>
                  <a:lnTo>
                    <a:pt x="12598" y="56005"/>
                  </a:lnTo>
                  <a:lnTo>
                    <a:pt x="13137" y="56365"/>
                  </a:lnTo>
                  <a:lnTo>
                    <a:pt x="13699" y="56724"/>
                  </a:lnTo>
                  <a:lnTo>
                    <a:pt x="14260" y="57061"/>
                  </a:lnTo>
                  <a:lnTo>
                    <a:pt x="14821" y="57398"/>
                  </a:lnTo>
                  <a:lnTo>
                    <a:pt x="15405" y="57712"/>
                  </a:lnTo>
                  <a:lnTo>
                    <a:pt x="15989" y="58004"/>
                  </a:lnTo>
                  <a:lnTo>
                    <a:pt x="16573" y="58273"/>
                  </a:lnTo>
                  <a:lnTo>
                    <a:pt x="17157" y="58543"/>
                  </a:lnTo>
                  <a:lnTo>
                    <a:pt x="17763" y="58790"/>
                  </a:lnTo>
                  <a:lnTo>
                    <a:pt x="18392" y="59014"/>
                  </a:lnTo>
                  <a:lnTo>
                    <a:pt x="18998" y="59239"/>
                  </a:lnTo>
                  <a:lnTo>
                    <a:pt x="19627" y="59419"/>
                  </a:lnTo>
                  <a:lnTo>
                    <a:pt x="20256" y="59598"/>
                  </a:lnTo>
                  <a:lnTo>
                    <a:pt x="20885" y="59755"/>
                  </a:lnTo>
                  <a:lnTo>
                    <a:pt x="21536" y="59913"/>
                  </a:lnTo>
                  <a:lnTo>
                    <a:pt x="22187" y="60025"/>
                  </a:lnTo>
                  <a:lnTo>
                    <a:pt x="22838" y="60137"/>
                  </a:lnTo>
                  <a:lnTo>
                    <a:pt x="23489" y="60227"/>
                  </a:lnTo>
                  <a:lnTo>
                    <a:pt x="24141" y="60294"/>
                  </a:lnTo>
                  <a:lnTo>
                    <a:pt x="24814" y="60339"/>
                  </a:lnTo>
                  <a:lnTo>
                    <a:pt x="25488" y="60362"/>
                  </a:lnTo>
                  <a:lnTo>
                    <a:pt x="26162" y="60384"/>
                  </a:lnTo>
                  <a:lnTo>
                    <a:pt x="27060" y="60362"/>
                  </a:lnTo>
                  <a:lnTo>
                    <a:pt x="27936" y="60294"/>
                  </a:lnTo>
                  <a:lnTo>
                    <a:pt x="28811" y="60227"/>
                  </a:lnTo>
                  <a:lnTo>
                    <a:pt x="29687" y="60092"/>
                  </a:lnTo>
                  <a:lnTo>
                    <a:pt x="30541" y="59958"/>
                  </a:lnTo>
                  <a:lnTo>
                    <a:pt x="31394" y="59778"/>
                  </a:lnTo>
                  <a:lnTo>
                    <a:pt x="32247" y="59553"/>
                  </a:lnTo>
                  <a:lnTo>
                    <a:pt x="33078" y="59306"/>
                  </a:lnTo>
                  <a:lnTo>
                    <a:pt x="33886" y="59037"/>
                  </a:lnTo>
                  <a:lnTo>
                    <a:pt x="34695" y="58722"/>
                  </a:lnTo>
                  <a:lnTo>
                    <a:pt x="35503" y="58386"/>
                  </a:lnTo>
                  <a:lnTo>
                    <a:pt x="36289" y="58026"/>
                  </a:lnTo>
                  <a:lnTo>
                    <a:pt x="37053" y="57645"/>
                  </a:lnTo>
                  <a:lnTo>
                    <a:pt x="37816" y="57218"/>
                  </a:lnTo>
                  <a:lnTo>
                    <a:pt x="38557" y="56769"/>
                  </a:lnTo>
                  <a:lnTo>
                    <a:pt x="39298" y="56297"/>
                  </a:lnTo>
                  <a:lnTo>
                    <a:pt x="39994" y="55803"/>
                  </a:lnTo>
                  <a:lnTo>
                    <a:pt x="40713" y="55264"/>
                  </a:lnTo>
                  <a:lnTo>
                    <a:pt x="41387" y="54725"/>
                  </a:lnTo>
                  <a:lnTo>
                    <a:pt x="42060" y="54141"/>
                  </a:lnTo>
                  <a:lnTo>
                    <a:pt x="42712" y="53558"/>
                  </a:lnTo>
                  <a:lnTo>
                    <a:pt x="43340" y="52929"/>
                  </a:lnTo>
                  <a:lnTo>
                    <a:pt x="43969" y="52300"/>
                  </a:lnTo>
                  <a:lnTo>
                    <a:pt x="44575" y="51626"/>
                  </a:lnTo>
                  <a:lnTo>
                    <a:pt x="45137" y="50930"/>
                  </a:lnTo>
                  <a:lnTo>
                    <a:pt x="45721" y="50234"/>
                  </a:lnTo>
                  <a:lnTo>
                    <a:pt x="46260" y="49493"/>
                  </a:lnTo>
                  <a:lnTo>
                    <a:pt x="46776" y="48752"/>
                  </a:lnTo>
                  <a:lnTo>
                    <a:pt x="47270" y="47989"/>
                  </a:lnTo>
                  <a:lnTo>
                    <a:pt x="47764" y="47203"/>
                  </a:lnTo>
                  <a:lnTo>
                    <a:pt x="48213" y="46394"/>
                  </a:lnTo>
                  <a:lnTo>
                    <a:pt x="48662" y="45563"/>
                  </a:lnTo>
                  <a:lnTo>
                    <a:pt x="49246" y="45294"/>
                  </a:lnTo>
                  <a:lnTo>
                    <a:pt x="50796" y="44530"/>
                  </a:lnTo>
                  <a:lnTo>
                    <a:pt x="51829" y="44014"/>
                  </a:lnTo>
                  <a:lnTo>
                    <a:pt x="52996" y="43408"/>
                  </a:lnTo>
                  <a:lnTo>
                    <a:pt x="54231" y="42756"/>
                  </a:lnTo>
                  <a:lnTo>
                    <a:pt x="55511" y="42038"/>
                  </a:lnTo>
                  <a:lnTo>
                    <a:pt x="56814" y="41297"/>
                  </a:lnTo>
                  <a:lnTo>
                    <a:pt x="58071" y="40533"/>
                  </a:lnTo>
                  <a:lnTo>
                    <a:pt x="59261" y="39770"/>
                  </a:lnTo>
                  <a:lnTo>
                    <a:pt x="59823" y="39388"/>
                  </a:lnTo>
                  <a:lnTo>
                    <a:pt x="60339" y="39006"/>
                  </a:lnTo>
                  <a:lnTo>
                    <a:pt x="60833" y="38625"/>
                  </a:lnTo>
                  <a:lnTo>
                    <a:pt x="61283" y="38265"/>
                  </a:lnTo>
                  <a:lnTo>
                    <a:pt x="61664" y="37906"/>
                  </a:lnTo>
                  <a:lnTo>
                    <a:pt x="62001" y="37569"/>
                  </a:lnTo>
                  <a:lnTo>
                    <a:pt x="62293" y="37232"/>
                  </a:lnTo>
                  <a:lnTo>
                    <a:pt x="62518" y="36918"/>
                  </a:lnTo>
                  <a:lnTo>
                    <a:pt x="62675" y="36626"/>
                  </a:lnTo>
                  <a:lnTo>
                    <a:pt x="62720" y="36491"/>
                  </a:lnTo>
                  <a:lnTo>
                    <a:pt x="62765" y="36334"/>
                  </a:lnTo>
                  <a:lnTo>
                    <a:pt x="55197" y="23242"/>
                  </a:lnTo>
                  <a:lnTo>
                    <a:pt x="51671" y="23647"/>
                  </a:lnTo>
                  <a:lnTo>
                    <a:pt x="51424" y="22389"/>
                  </a:lnTo>
                  <a:lnTo>
                    <a:pt x="51110" y="21154"/>
                  </a:lnTo>
                  <a:lnTo>
                    <a:pt x="50751" y="19941"/>
                  </a:lnTo>
                  <a:lnTo>
                    <a:pt x="50347" y="18751"/>
                  </a:lnTo>
                  <a:lnTo>
                    <a:pt x="49920" y="17584"/>
                  </a:lnTo>
                  <a:lnTo>
                    <a:pt x="49426" y="16438"/>
                  </a:lnTo>
                  <a:lnTo>
                    <a:pt x="48909" y="15316"/>
                  </a:lnTo>
                  <a:lnTo>
                    <a:pt x="48348" y="14238"/>
                  </a:lnTo>
                  <a:lnTo>
                    <a:pt x="47764" y="13182"/>
                  </a:lnTo>
                  <a:lnTo>
                    <a:pt x="47135" y="12172"/>
                  </a:lnTo>
                  <a:lnTo>
                    <a:pt x="46462" y="11184"/>
                  </a:lnTo>
                  <a:lnTo>
                    <a:pt x="45766" y="10218"/>
                  </a:lnTo>
                  <a:lnTo>
                    <a:pt x="45025" y="9297"/>
                  </a:lnTo>
                  <a:lnTo>
                    <a:pt x="44261" y="8422"/>
                  </a:lnTo>
                  <a:lnTo>
                    <a:pt x="43453" y="7568"/>
                  </a:lnTo>
                  <a:lnTo>
                    <a:pt x="42622" y="6760"/>
                  </a:lnTo>
                  <a:lnTo>
                    <a:pt x="41768" y="5996"/>
                  </a:lnTo>
                  <a:lnTo>
                    <a:pt x="40893" y="5255"/>
                  </a:lnTo>
                  <a:lnTo>
                    <a:pt x="39972" y="4559"/>
                  </a:lnTo>
                  <a:lnTo>
                    <a:pt x="39029" y="3930"/>
                  </a:lnTo>
                  <a:lnTo>
                    <a:pt x="38086" y="3324"/>
                  </a:lnTo>
                  <a:lnTo>
                    <a:pt x="37098" y="2763"/>
                  </a:lnTo>
                  <a:lnTo>
                    <a:pt x="36087" y="2269"/>
                  </a:lnTo>
                  <a:lnTo>
                    <a:pt x="35054" y="1797"/>
                  </a:lnTo>
                  <a:lnTo>
                    <a:pt x="34538" y="1595"/>
                  </a:lnTo>
                  <a:lnTo>
                    <a:pt x="33999" y="1393"/>
                  </a:lnTo>
                  <a:lnTo>
                    <a:pt x="33460" y="1213"/>
                  </a:lnTo>
                  <a:lnTo>
                    <a:pt x="32921" y="1034"/>
                  </a:lnTo>
                  <a:lnTo>
                    <a:pt x="32382" y="876"/>
                  </a:lnTo>
                  <a:lnTo>
                    <a:pt x="31843" y="719"/>
                  </a:lnTo>
                  <a:lnTo>
                    <a:pt x="31282" y="585"/>
                  </a:lnTo>
                  <a:lnTo>
                    <a:pt x="30743" y="472"/>
                  </a:lnTo>
                  <a:lnTo>
                    <a:pt x="30181" y="360"/>
                  </a:lnTo>
                  <a:lnTo>
                    <a:pt x="29620" y="270"/>
                  </a:lnTo>
                  <a:lnTo>
                    <a:pt x="29036" y="203"/>
                  </a:lnTo>
                  <a:lnTo>
                    <a:pt x="28475" y="135"/>
                  </a:lnTo>
                  <a:lnTo>
                    <a:pt x="27891" y="68"/>
                  </a:lnTo>
                  <a:lnTo>
                    <a:pt x="27329" y="46"/>
                  </a:lnTo>
                  <a:lnTo>
                    <a:pt x="26745" y="23"/>
                  </a:lnTo>
                  <a:lnTo>
                    <a:pt x="26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351;p62"/>
            <p:cNvSpPr/>
            <p:nvPr/>
          </p:nvSpPr>
          <p:spPr>
            <a:xfrm>
              <a:off x="-1190239" y="-533469"/>
              <a:ext cx="807158" cy="776551"/>
            </a:xfrm>
            <a:custGeom>
              <a:avLst/>
              <a:gdLst/>
              <a:ahLst/>
              <a:cxnLst/>
              <a:rect l="l" t="t" r="r" b="b"/>
              <a:pathLst>
                <a:path w="62765" h="60385" fill="none" extrusionOk="0">
                  <a:moveTo>
                    <a:pt x="55197" y="23242"/>
                  </a:moveTo>
                  <a:lnTo>
                    <a:pt x="51671" y="23647"/>
                  </a:lnTo>
                  <a:lnTo>
                    <a:pt x="51671" y="23647"/>
                  </a:lnTo>
                  <a:lnTo>
                    <a:pt x="51424" y="22389"/>
                  </a:lnTo>
                  <a:lnTo>
                    <a:pt x="51110" y="21154"/>
                  </a:lnTo>
                  <a:lnTo>
                    <a:pt x="50751" y="19941"/>
                  </a:lnTo>
                  <a:lnTo>
                    <a:pt x="50347" y="18751"/>
                  </a:lnTo>
                  <a:lnTo>
                    <a:pt x="49920" y="17584"/>
                  </a:lnTo>
                  <a:lnTo>
                    <a:pt x="49426" y="16438"/>
                  </a:lnTo>
                  <a:lnTo>
                    <a:pt x="48909" y="15316"/>
                  </a:lnTo>
                  <a:lnTo>
                    <a:pt x="48348" y="14238"/>
                  </a:lnTo>
                  <a:lnTo>
                    <a:pt x="47764" y="13182"/>
                  </a:lnTo>
                  <a:lnTo>
                    <a:pt x="47135" y="12172"/>
                  </a:lnTo>
                  <a:lnTo>
                    <a:pt x="46462" y="11184"/>
                  </a:lnTo>
                  <a:lnTo>
                    <a:pt x="45766" y="10218"/>
                  </a:lnTo>
                  <a:lnTo>
                    <a:pt x="45025" y="9297"/>
                  </a:lnTo>
                  <a:lnTo>
                    <a:pt x="44261" y="8422"/>
                  </a:lnTo>
                  <a:lnTo>
                    <a:pt x="43453" y="7568"/>
                  </a:lnTo>
                  <a:lnTo>
                    <a:pt x="42622" y="6760"/>
                  </a:lnTo>
                  <a:lnTo>
                    <a:pt x="41768" y="5996"/>
                  </a:lnTo>
                  <a:lnTo>
                    <a:pt x="40893" y="5255"/>
                  </a:lnTo>
                  <a:lnTo>
                    <a:pt x="39972" y="4559"/>
                  </a:lnTo>
                  <a:lnTo>
                    <a:pt x="39029" y="3930"/>
                  </a:lnTo>
                  <a:lnTo>
                    <a:pt x="38086" y="3324"/>
                  </a:lnTo>
                  <a:lnTo>
                    <a:pt x="37098" y="2763"/>
                  </a:lnTo>
                  <a:lnTo>
                    <a:pt x="36087" y="2269"/>
                  </a:lnTo>
                  <a:lnTo>
                    <a:pt x="35054" y="1797"/>
                  </a:lnTo>
                  <a:lnTo>
                    <a:pt x="34538" y="1595"/>
                  </a:lnTo>
                  <a:lnTo>
                    <a:pt x="33999" y="1393"/>
                  </a:lnTo>
                  <a:lnTo>
                    <a:pt x="33460" y="1213"/>
                  </a:lnTo>
                  <a:lnTo>
                    <a:pt x="32921" y="1034"/>
                  </a:lnTo>
                  <a:lnTo>
                    <a:pt x="32382" y="876"/>
                  </a:lnTo>
                  <a:lnTo>
                    <a:pt x="31843" y="719"/>
                  </a:lnTo>
                  <a:lnTo>
                    <a:pt x="31282" y="585"/>
                  </a:lnTo>
                  <a:lnTo>
                    <a:pt x="30743" y="472"/>
                  </a:lnTo>
                  <a:lnTo>
                    <a:pt x="30181" y="360"/>
                  </a:lnTo>
                  <a:lnTo>
                    <a:pt x="29620" y="270"/>
                  </a:lnTo>
                  <a:lnTo>
                    <a:pt x="29036" y="203"/>
                  </a:lnTo>
                  <a:lnTo>
                    <a:pt x="28475" y="135"/>
                  </a:lnTo>
                  <a:lnTo>
                    <a:pt x="27891" y="68"/>
                  </a:lnTo>
                  <a:lnTo>
                    <a:pt x="27329" y="46"/>
                  </a:lnTo>
                  <a:lnTo>
                    <a:pt x="26745" y="23"/>
                  </a:lnTo>
                  <a:lnTo>
                    <a:pt x="26162" y="1"/>
                  </a:lnTo>
                  <a:lnTo>
                    <a:pt x="26162" y="1"/>
                  </a:lnTo>
                  <a:lnTo>
                    <a:pt x="25488" y="23"/>
                  </a:lnTo>
                  <a:lnTo>
                    <a:pt x="24814" y="46"/>
                  </a:lnTo>
                  <a:lnTo>
                    <a:pt x="24141" y="91"/>
                  </a:lnTo>
                  <a:lnTo>
                    <a:pt x="23489" y="158"/>
                  </a:lnTo>
                  <a:lnTo>
                    <a:pt x="22838" y="248"/>
                  </a:lnTo>
                  <a:lnTo>
                    <a:pt x="22187" y="360"/>
                  </a:lnTo>
                  <a:lnTo>
                    <a:pt x="21536" y="472"/>
                  </a:lnTo>
                  <a:lnTo>
                    <a:pt x="20885" y="629"/>
                  </a:lnTo>
                  <a:lnTo>
                    <a:pt x="20256" y="787"/>
                  </a:lnTo>
                  <a:lnTo>
                    <a:pt x="19627" y="966"/>
                  </a:lnTo>
                  <a:lnTo>
                    <a:pt x="18998" y="1146"/>
                  </a:lnTo>
                  <a:lnTo>
                    <a:pt x="18392" y="1371"/>
                  </a:lnTo>
                  <a:lnTo>
                    <a:pt x="17763" y="1595"/>
                  </a:lnTo>
                  <a:lnTo>
                    <a:pt x="17157" y="1842"/>
                  </a:lnTo>
                  <a:lnTo>
                    <a:pt x="16573" y="2112"/>
                  </a:lnTo>
                  <a:lnTo>
                    <a:pt x="15989" y="2381"/>
                  </a:lnTo>
                  <a:lnTo>
                    <a:pt x="15405" y="2673"/>
                  </a:lnTo>
                  <a:lnTo>
                    <a:pt x="14821" y="2987"/>
                  </a:lnTo>
                  <a:lnTo>
                    <a:pt x="14260" y="3324"/>
                  </a:lnTo>
                  <a:lnTo>
                    <a:pt x="13699" y="3661"/>
                  </a:lnTo>
                  <a:lnTo>
                    <a:pt x="13137" y="4020"/>
                  </a:lnTo>
                  <a:lnTo>
                    <a:pt x="12598" y="4380"/>
                  </a:lnTo>
                  <a:lnTo>
                    <a:pt x="12059" y="4761"/>
                  </a:lnTo>
                  <a:lnTo>
                    <a:pt x="11543" y="5166"/>
                  </a:lnTo>
                  <a:lnTo>
                    <a:pt x="11026" y="5570"/>
                  </a:lnTo>
                  <a:lnTo>
                    <a:pt x="10510" y="5996"/>
                  </a:lnTo>
                  <a:lnTo>
                    <a:pt x="10016" y="6446"/>
                  </a:lnTo>
                  <a:lnTo>
                    <a:pt x="9522" y="6895"/>
                  </a:lnTo>
                  <a:lnTo>
                    <a:pt x="9050" y="7366"/>
                  </a:lnTo>
                  <a:lnTo>
                    <a:pt x="8579" y="7860"/>
                  </a:lnTo>
                  <a:lnTo>
                    <a:pt x="8107" y="8354"/>
                  </a:lnTo>
                  <a:lnTo>
                    <a:pt x="7658" y="8848"/>
                  </a:lnTo>
                  <a:lnTo>
                    <a:pt x="7231" y="9365"/>
                  </a:lnTo>
                  <a:lnTo>
                    <a:pt x="6805" y="9904"/>
                  </a:lnTo>
                  <a:lnTo>
                    <a:pt x="6378" y="10443"/>
                  </a:lnTo>
                  <a:lnTo>
                    <a:pt x="5974" y="11004"/>
                  </a:lnTo>
                  <a:lnTo>
                    <a:pt x="5592" y="11565"/>
                  </a:lnTo>
                  <a:lnTo>
                    <a:pt x="5210" y="12127"/>
                  </a:lnTo>
                  <a:lnTo>
                    <a:pt x="4829" y="12711"/>
                  </a:lnTo>
                  <a:lnTo>
                    <a:pt x="4469" y="13317"/>
                  </a:lnTo>
                  <a:lnTo>
                    <a:pt x="4133" y="13923"/>
                  </a:lnTo>
                  <a:lnTo>
                    <a:pt x="3796" y="14552"/>
                  </a:lnTo>
                  <a:lnTo>
                    <a:pt x="3481" y="15158"/>
                  </a:lnTo>
                  <a:lnTo>
                    <a:pt x="3167" y="15810"/>
                  </a:lnTo>
                  <a:lnTo>
                    <a:pt x="2875" y="16461"/>
                  </a:lnTo>
                  <a:lnTo>
                    <a:pt x="2583" y="17112"/>
                  </a:lnTo>
                  <a:lnTo>
                    <a:pt x="2314" y="17763"/>
                  </a:lnTo>
                  <a:lnTo>
                    <a:pt x="2067" y="18437"/>
                  </a:lnTo>
                  <a:lnTo>
                    <a:pt x="1820" y="19133"/>
                  </a:lnTo>
                  <a:lnTo>
                    <a:pt x="1595" y="19807"/>
                  </a:lnTo>
                  <a:lnTo>
                    <a:pt x="1370" y="20503"/>
                  </a:lnTo>
                  <a:lnTo>
                    <a:pt x="1191" y="21221"/>
                  </a:lnTo>
                  <a:lnTo>
                    <a:pt x="989" y="21940"/>
                  </a:lnTo>
                  <a:lnTo>
                    <a:pt x="832" y="22659"/>
                  </a:lnTo>
                  <a:lnTo>
                    <a:pt x="674" y="23377"/>
                  </a:lnTo>
                  <a:lnTo>
                    <a:pt x="540" y="24118"/>
                  </a:lnTo>
                  <a:lnTo>
                    <a:pt x="405" y="24859"/>
                  </a:lnTo>
                  <a:lnTo>
                    <a:pt x="315" y="25600"/>
                  </a:lnTo>
                  <a:lnTo>
                    <a:pt x="225" y="26341"/>
                  </a:lnTo>
                  <a:lnTo>
                    <a:pt x="135" y="27105"/>
                  </a:lnTo>
                  <a:lnTo>
                    <a:pt x="90" y="27868"/>
                  </a:lnTo>
                  <a:lnTo>
                    <a:pt x="46" y="28632"/>
                  </a:lnTo>
                  <a:lnTo>
                    <a:pt x="23" y="29418"/>
                  </a:lnTo>
                  <a:lnTo>
                    <a:pt x="1" y="30204"/>
                  </a:lnTo>
                  <a:lnTo>
                    <a:pt x="1" y="30204"/>
                  </a:lnTo>
                  <a:lnTo>
                    <a:pt x="23" y="30967"/>
                  </a:lnTo>
                  <a:lnTo>
                    <a:pt x="46" y="31753"/>
                  </a:lnTo>
                  <a:lnTo>
                    <a:pt x="90" y="32517"/>
                  </a:lnTo>
                  <a:lnTo>
                    <a:pt x="135" y="33280"/>
                  </a:lnTo>
                  <a:lnTo>
                    <a:pt x="225" y="34044"/>
                  </a:lnTo>
                  <a:lnTo>
                    <a:pt x="315" y="34785"/>
                  </a:lnTo>
                  <a:lnTo>
                    <a:pt x="405" y="35526"/>
                  </a:lnTo>
                  <a:lnTo>
                    <a:pt x="540" y="36267"/>
                  </a:lnTo>
                  <a:lnTo>
                    <a:pt x="674" y="37008"/>
                  </a:lnTo>
                  <a:lnTo>
                    <a:pt x="832" y="37726"/>
                  </a:lnTo>
                  <a:lnTo>
                    <a:pt x="989" y="38445"/>
                  </a:lnTo>
                  <a:lnTo>
                    <a:pt x="1191" y="39164"/>
                  </a:lnTo>
                  <a:lnTo>
                    <a:pt x="1370" y="39882"/>
                  </a:lnTo>
                  <a:lnTo>
                    <a:pt x="1595" y="40578"/>
                  </a:lnTo>
                  <a:lnTo>
                    <a:pt x="1820" y="41252"/>
                  </a:lnTo>
                  <a:lnTo>
                    <a:pt x="2067" y="41948"/>
                  </a:lnTo>
                  <a:lnTo>
                    <a:pt x="2314" y="42622"/>
                  </a:lnTo>
                  <a:lnTo>
                    <a:pt x="2583" y="43273"/>
                  </a:lnTo>
                  <a:lnTo>
                    <a:pt x="2875" y="43924"/>
                  </a:lnTo>
                  <a:lnTo>
                    <a:pt x="3167" y="44575"/>
                  </a:lnTo>
                  <a:lnTo>
                    <a:pt x="3481" y="45227"/>
                  </a:lnTo>
                  <a:lnTo>
                    <a:pt x="3796" y="45833"/>
                  </a:lnTo>
                  <a:lnTo>
                    <a:pt x="4133" y="46462"/>
                  </a:lnTo>
                  <a:lnTo>
                    <a:pt x="4469" y="47068"/>
                  </a:lnTo>
                  <a:lnTo>
                    <a:pt x="4829" y="47674"/>
                  </a:lnTo>
                  <a:lnTo>
                    <a:pt x="5210" y="48258"/>
                  </a:lnTo>
                  <a:lnTo>
                    <a:pt x="5592" y="48819"/>
                  </a:lnTo>
                  <a:lnTo>
                    <a:pt x="5974" y="49381"/>
                  </a:lnTo>
                  <a:lnTo>
                    <a:pt x="6378" y="49942"/>
                  </a:lnTo>
                  <a:lnTo>
                    <a:pt x="6805" y="50481"/>
                  </a:lnTo>
                  <a:lnTo>
                    <a:pt x="7231" y="51020"/>
                  </a:lnTo>
                  <a:lnTo>
                    <a:pt x="7658" y="51537"/>
                  </a:lnTo>
                  <a:lnTo>
                    <a:pt x="8107" y="52031"/>
                  </a:lnTo>
                  <a:lnTo>
                    <a:pt x="8579" y="52525"/>
                  </a:lnTo>
                  <a:lnTo>
                    <a:pt x="9050" y="53019"/>
                  </a:lnTo>
                  <a:lnTo>
                    <a:pt x="9522" y="53490"/>
                  </a:lnTo>
                  <a:lnTo>
                    <a:pt x="10016" y="53939"/>
                  </a:lnTo>
                  <a:lnTo>
                    <a:pt x="10510" y="54389"/>
                  </a:lnTo>
                  <a:lnTo>
                    <a:pt x="11026" y="54815"/>
                  </a:lnTo>
                  <a:lnTo>
                    <a:pt x="11543" y="55219"/>
                  </a:lnTo>
                  <a:lnTo>
                    <a:pt x="12059" y="55624"/>
                  </a:lnTo>
                  <a:lnTo>
                    <a:pt x="12598" y="56005"/>
                  </a:lnTo>
                  <a:lnTo>
                    <a:pt x="13137" y="56365"/>
                  </a:lnTo>
                  <a:lnTo>
                    <a:pt x="13699" y="56724"/>
                  </a:lnTo>
                  <a:lnTo>
                    <a:pt x="14260" y="57061"/>
                  </a:lnTo>
                  <a:lnTo>
                    <a:pt x="14821" y="57398"/>
                  </a:lnTo>
                  <a:lnTo>
                    <a:pt x="15405" y="57712"/>
                  </a:lnTo>
                  <a:lnTo>
                    <a:pt x="15989" y="58004"/>
                  </a:lnTo>
                  <a:lnTo>
                    <a:pt x="16573" y="58273"/>
                  </a:lnTo>
                  <a:lnTo>
                    <a:pt x="17157" y="58543"/>
                  </a:lnTo>
                  <a:lnTo>
                    <a:pt x="17763" y="58790"/>
                  </a:lnTo>
                  <a:lnTo>
                    <a:pt x="18392" y="59014"/>
                  </a:lnTo>
                  <a:lnTo>
                    <a:pt x="18998" y="59239"/>
                  </a:lnTo>
                  <a:lnTo>
                    <a:pt x="19627" y="59419"/>
                  </a:lnTo>
                  <a:lnTo>
                    <a:pt x="20256" y="59598"/>
                  </a:lnTo>
                  <a:lnTo>
                    <a:pt x="20885" y="59755"/>
                  </a:lnTo>
                  <a:lnTo>
                    <a:pt x="21536" y="59913"/>
                  </a:lnTo>
                  <a:lnTo>
                    <a:pt x="22187" y="60025"/>
                  </a:lnTo>
                  <a:lnTo>
                    <a:pt x="22838" y="60137"/>
                  </a:lnTo>
                  <a:lnTo>
                    <a:pt x="23489" y="60227"/>
                  </a:lnTo>
                  <a:lnTo>
                    <a:pt x="24141" y="60294"/>
                  </a:lnTo>
                  <a:lnTo>
                    <a:pt x="24814" y="60339"/>
                  </a:lnTo>
                  <a:lnTo>
                    <a:pt x="25488" y="60362"/>
                  </a:lnTo>
                  <a:lnTo>
                    <a:pt x="26162" y="60384"/>
                  </a:lnTo>
                  <a:lnTo>
                    <a:pt x="26162" y="60384"/>
                  </a:lnTo>
                  <a:lnTo>
                    <a:pt x="27060" y="60362"/>
                  </a:lnTo>
                  <a:lnTo>
                    <a:pt x="27936" y="60294"/>
                  </a:lnTo>
                  <a:lnTo>
                    <a:pt x="28811" y="60227"/>
                  </a:lnTo>
                  <a:lnTo>
                    <a:pt x="29687" y="60092"/>
                  </a:lnTo>
                  <a:lnTo>
                    <a:pt x="30541" y="59958"/>
                  </a:lnTo>
                  <a:lnTo>
                    <a:pt x="31394" y="59778"/>
                  </a:lnTo>
                  <a:lnTo>
                    <a:pt x="32247" y="59553"/>
                  </a:lnTo>
                  <a:lnTo>
                    <a:pt x="33078" y="59306"/>
                  </a:lnTo>
                  <a:lnTo>
                    <a:pt x="33886" y="59037"/>
                  </a:lnTo>
                  <a:lnTo>
                    <a:pt x="34695" y="58722"/>
                  </a:lnTo>
                  <a:lnTo>
                    <a:pt x="35503" y="58386"/>
                  </a:lnTo>
                  <a:lnTo>
                    <a:pt x="36289" y="58026"/>
                  </a:lnTo>
                  <a:lnTo>
                    <a:pt x="37053" y="57645"/>
                  </a:lnTo>
                  <a:lnTo>
                    <a:pt x="37816" y="57218"/>
                  </a:lnTo>
                  <a:lnTo>
                    <a:pt x="38557" y="56769"/>
                  </a:lnTo>
                  <a:lnTo>
                    <a:pt x="39298" y="56297"/>
                  </a:lnTo>
                  <a:lnTo>
                    <a:pt x="39994" y="55803"/>
                  </a:lnTo>
                  <a:lnTo>
                    <a:pt x="40713" y="55264"/>
                  </a:lnTo>
                  <a:lnTo>
                    <a:pt x="41387" y="54725"/>
                  </a:lnTo>
                  <a:lnTo>
                    <a:pt x="42060" y="54141"/>
                  </a:lnTo>
                  <a:lnTo>
                    <a:pt x="42712" y="53558"/>
                  </a:lnTo>
                  <a:lnTo>
                    <a:pt x="43340" y="52929"/>
                  </a:lnTo>
                  <a:lnTo>
                    <a:pt x="43969" y="52300"/>
                  </a:lnTo>
                  <a:lnTo>
                    <a:pt x="44575" y="51626"/>
                  </a:lnTo>
                  <a:lnTo>
                    <a:pt x="45137" y="50930"/>
                  </a:lnTo>
                  <a:lnTo>
                    <a:pt x="45721" y="50234"/>
                  </a:lnTo>
                  <a:lnTo>
                    <a:pt x="46260" y="49493"/>
                  </a:lnTo>
                  <a:lnTo>
                    <a:pt x="46776" y="48752"/>
                  </a:lnTo>
                  <a:lnTo>
                    <a:pt x="47270" y="47989"/>
                  </a:lnTo>
                  <a:lnTo>
                    <a:pt x="47764" y="47203"/>
                  </a:lnTo>
                  <a:lnTo>
                    <a:pt x="48213" y="46394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9246" y="45294"/>
                  </a:lnTo>
                  <a:lnTo>
                    <a:pt x="50796" y="44530"/>
                  </a:lnTo>
                  <a:lnTo>
                    <a:pt x="51829" y="44014"/>
                  </a:lnTo>
                  <a:lnTo>
                    <a:pt x="52996" y="43408"/>
                  </a:lnTo>
                  <a:lnTo>
                    <a:pt x="54231" y="42756"/>
                  </a:lnTo>
                  <a:lnTo>
                    <a:pt x="55511" y="42038"/>
                  </a:lnTo>
                  <a:lnTo>
                    <a:pt x="56814" y="41297"/>
                  </a:lnTo>
                  <a:lnTo>
                    <a:pt x="58071" y="40533"/>
                  </a:lnTo>
                  <a:lnTo>
                    <a:pt x="59261" y="39770"/>
                  </a:lnTo>
                  <a:lnTo>
                    <a:pt x="59823" y="39388"/>
                  </a:lnTo>
                  <a:lnTo>
                    <a:pt x="60339" y="39006"/>
                  </a:lnTo>
                  <a:lnTo>
                    <a:pt x="60833" y="38625"/>
                  </a:lnTo>
                  <a:lnTo>
                    <a:pt x="61283" y="38265"/>
                  </a:lnTo>
                  <a:lnTo>
                    <a:pt x="61664" y="37906"/>
                  </a:lnTo>
                  <a:lnTo>
                    <a:pt x="62001" y="37569"/>
                  </a:lnTo>
                  <a:lnTo>
                    <a:pt x="62293" y="37232"/>
                  </a:lnTo>
                  <a:lnTo>
                    <a:pt x="62518" y="36918"/>
                  </a:lnTo>
                  <a:lnTo>
                    <a:pt x="62675" y="36626"/>
                  </a:lnTo>
                  <a:lnTo>
                    <a:pt x="62720" y="36491"/>
                  </a:lnTo>
                  <a:lnTo>
                    <a:pt x="62765" y="36334"/>
                  </a:lnTo>
                  <a:lnTo>
                    <a:pt x="55197" y="232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352;p62"/>
            <p:cNvSpPr/>
            <p:nvPr/>
          </p:nvSpPr>
          <p:spPr>
            <a:xfrm>
              <a:off x="-920809" y="-533469"/>
              <a:ext cx="71630" cy="7819"/>
            </a:xfrm>
            <a:custGeom>
              <a:avLst/>
              <a:gdLst/>
              <a:ahLst/>
              <a:cxnLst/>
              <a:rect l="l" t="t" r="r" b="b"/>
              <a:pathLst>
                <a:path w="5570" h="608" extrusionOk="0">
                  <a:moveTo>
                    <a:pt x="5188" y="1"/>
                  </a:moveTo>
                  <a:lnTo>
                    <a:pt x="4537" y="23"/>
                  </a:lnTo>
                  <a:lnTo>
                    <a:pt x="5211" y="1"/>
                  </a:lnTo>
                  <a:close/>
                  <a:moveTo>
                    <a:pt x="5211" y="1"/>
                  </a:moveTo>
                  <a:lnTo>
                    <a:pt x="5570" y="23"/>
                  </a:lnTo>
                  <a:lnTo>
                    <a:pt x="5570" y="1"/>
                  </a:lnTo>
                  <a:close/>
                  <a:moveTo>
                    <a:pt x="1932" y="248"/>
                  </a:moveTo>
                  <a:lnTo>
                    <a:pt x="1281" y="338"/>
                  </a:lnTo>
                  <a:lnTo>
                    <a:pt x="652" y="472"/>
                  </a:lnTo>
                  <a:lnTo>
                    <a:pt x="652" y="472"/>
                  </a:lnTo>
                  <a:lnTo>
                    <a:pt x="1281" y="360"/>
                  </a:lnTo>
                  <a:lnTo>
                    <a:pt x="1932" y="248"/>
                  </a:lnTo>
                  <a:close/>
                  <a:moveTo>
                    <a:pt x="652" y="472"/>
                  </a:moveTo>
                  <a:lnTo>
                    <a:pt x="1" y="607"/>
                  </a:lnTo>
                  <a:lnTo>
                    <a:pt x="23" y="607"/>
                  </a:lnTo>
                  <a:lnTo>
                    <a:pt x="652" y="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353;p62"/>
            <p:cNvSpPr/>
            <p:nvPr/>
          </p:nvSpPr>
          <p:spPr>
            <a:xfrm>
              <a:off x="-920809" y="-533469"/>
              <a:ext cx="71630" cy="7819"/>
            </a:xfrm>
            <a:custGeom>
              <a:avLst/>
              <a:gdLst/>
              <a:ahLst/>
              <a:cxnLst/>
              <a:rect l="l" t="t" r="r" b="b"/>
              <a:pathLst>
                <a:path w="5570" h="608" fill="none" extrusionOk="0">
                  <a:moveTo>
                    <a:pt x="5188" y="1"/>
                  </a:moveTo>
                  <a:lnTo>
                    <a:pt x="5188" y="1"/>
                  </a:lnTo>
                  <a:lnTo>
                    <a:pt x="4537" y="23"/>
                  </a:lnTo>
                  <a:lnTo>
                    <a:pt x="3886" y="46"/>
                  </a:lnTo>
                  <a:lnTo>
                    <a:pt x="3235" y="91"/>
                  </a:lnTo>
                  <a:lnTo>
                    <a:pt x="2583" y="158"/>
                  </a:lnTo>
                  <a:lnTo>
                    <a:pt x="1932" y="248"/>
                  </a:lnTo>
                  <a:lnTo>
                    <a:pt x="1281" y="338"/>
                  </a:lnTo>
                  <a:lnTo>
                    <a:pt x="652" y="472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23" y="607"/>
                  </a:lnTo>
                  <a:lnTo>
                    <a:pt x="23" y="607"/>
                  </a:lnTo>
                  <a:lnTo>
                    <a:pt x="652" y="472"/>
                  </a:lnTo>
                  <a:lnTo>
                    <a:pt x="1281" y="360"/>
                  </a:lnTo>
                  <a:lnTo>
                    <a:pt x="1932" y="248"/>
                  </a:lnTo>
                  <a:lnTo>
                    <a:pt x="2583" y="158"/>
                  </a:lnTo>
                  <a:lnTo>
                    <a:pt x="3235" y="91"/>
                  </a:lnTo>
                  <a:lnTo>
                    <a:pt x="3886" y="46"/>
                  </a:lnTo>
                  <a:lnTo>
                    <a:pt x="4537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570" y="23"/>
                  </a:lnTo>
                  <a:lnTo>
                    <a:pt x="5570" y="1"/>
                  </a:lnTo>
                  <a:lnTo>
                    <a:pt x="5570" y="1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354;p62"/>
            <p:cNvSpPr/>
            <p:nvPr/>
          </p:nvSpPr>
          <p:spPr>
            <a:xfrm>
              <a:off x="-840807" y="-533173"/>
              <a:ext cx="17335" cy="1453"/>
            </a:xfrm>
            <a:custGeom>
              <a:avLst/>
              <a:gdLst/>
              <a:ahLst/>
              <a:cxnLst/>
              <a:rect l="l" t="t" r="r" b="b"/>
              <a:pathLst>
                <a:path w="1348" h="11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74" y="45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674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355;p62"/>
            <p:cNvSpPr/>
            <p:nvPr/>
          </p:nvSpPr>
          <p:spPr>
            <a:xfrm>
              <a:off x="-840807" y="-533173"/>
              <a:ext cx="17335" cy="1453"/>
            </a:xfrm>
            <a:custGeom>
              <a:avLst/>
              <a:gdLst/>
              <a:ahLst/>
              <a:cxnLst/>
              <a:rect l="l" t="t" r="r" b="b"/>
              <a:pathLst>
                <a:path w="1348" h="11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74" y="45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674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356;p62"/>
            <p:cNvSpPr/>
            <p:nvPr/>
          </p:nvSpPr>
          <p:spPr>
            <a:xfrm>
              <a:off x="-849192" y="-533469"/>
              <a:ext cx="8398" cy="309"/>
            </a:xfrm>
            <a:custGeom>
              <a:avLst/>
              <a:gdLst/>
              <a:ahLst/>
              <a:cxnLst/>
              <a:rect l="l" t="t" r="r" b="b"/>
              <a:pathLst>
                <a:path w="653" h="24" extrusionOk="0">
                  <a:moveTo>
                    <a:pt x="1" y="1"/>
                  </a:moveTo>
                  <a:lnTo>
                    <a:pt x="1" y="23"/>
                  </a:lnTo>
                  <a:lnTo>
                    <a:pt x="652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357;p62"/>
            <p:cNvSpPr/>
            <p:nvPr/>
          </p:nvSpPr>
          <p:spPr>
            <a:xfrm>
              <a:off x="-849192" y="-533469"/>
              <a:ext cx="8398" cy="309"/>
            </a:xfrm>
            <a:custGeom>
              <a:avLst/>
              <a:gdLst/>
              <a:ahLst/>
              <a:cxnLst/>
              <a:rect l="l" t="t" r="r" b="b"/>
              <a:pathLst>
                <a:path w="653" h="24" fill="none" extrusionOk="0">
                  <a:moveTo>
                    <a:pt x="1" y="1"/>
                  </a:moveTo>
                  <a:lnTo>
                    <a:pt x="1" y="23"/>
                  </a:lnTo>
                  <a:lnTo>
                    <a:pt x="1" y="23"/>
                  </a:lnTo>
                  <a:lnTo>
                    <a:pt x="652" y="23"/>
                  </a:lnTo>
                  <a:lnTo>
                    <a:pt x="652" y="23"/>
                  </a:lnTo>
                  <a:lnTo>
                    <a:pt x="652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358;p62"/>
            <p:cNvSpPr/>
            <p:nvPr/>
          </p:nvSpPr>
          <p:spPr>
            <a:xfrm>
              <a:off x="-920809" y="-525663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359;p62"/>
            <p:cNvSpPr/>
            <p:nvPr/>
          </p:nvSpPr>
          <p:spPr>
            <a:xfrm>
              <a:off x="-920809" y="-525663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360;p62"/>
            <p:cNvSpPr/>
            <p:nvPr/>
          </p:nvSpPr>
          <p:spPr>
            <a:xfrm>
              <a:off x="-920809" y="-525663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C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361;p62"/>
            <p:cNvSpPr/>
            <p:nvPr/>
          </p:nvSpPr>
          <p:spPr>
            <a:xfrm>
              <a:off x="-920809" y="-525663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362;p62"/>
            <p:cNvSpPr/>
            <p:nvPr/>
          </p:nvSpPr>
          <p:spPr>
            <a:xfrm>
              <a:off x="-929760" y="-525663"/>
              <a:ext cx="8963" cy="2315"/>
            </a:xfrm>
            <a:custGeom>
              <a:avLst/>
              <a:gdLst/>
              <a:ahLst/>
              <a:cxnLst/>
              <a:rect l="l" t="t" r="r" b="b"/>
              <a:pathLst>
                <a:path w="697" h="180" extrusionOk="0">
                  <a:moveTo>
                    <a:pt x="697" y="0"/>
                  </a:moveTo>
                  <a:lnTo>
                    <a:pt x="540" y="22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D0A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363;p62"/>
            <p:cNvSpPr/>
            <p:nvPr/>
          </p:nvSpPr>
          <p:spPr>
            <a:xfrm>
              <a:off x="-929760" y="-525663"/>
              <a:ext cx="8963" cy="2315"/>
            </a:xfrm>
            <a:custGeom>
              <a:avLst/>
              <a:gdLst/>
              <a:ahLst/>
              <a:cxnLst/>
              <a:rect l="l" t="t" r="r" b="b"/>
              <a:pathLst>
                <a:path w="697" h="180" fill="none" extrusionOk="0">
                  <a:moveTo>
                    <a:pt x="697" y="0"/>
                  </a:moveTo>
                  <a:lnTo>
                    <a:pt x="697" y="0"/>
                  </a:lnTo>
                  <a:lnTo>
                    <a:pt x="540" y="22"/>
                  </a:lnTo>
                  <a:lnTo>
                    <a:pt x="540" y="22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697" y="0"/>
                  </a:lnTo>
                  <a:lnTo>
                    <a:pt x="697" y="0"/>
                  </a:lnTo>
                  <a:lnTo>
                    <a:pt x="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364;p62"/>
            <p:cNvSpPr/>
            <p:nvPr/>
          </p:nvSpPr>
          <p:spPr>
            <a:xfrm>
              <a:off x="-823485" y="-53173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365;p62"/>
            <p:cNvSpPr/>
            <p:nvPr/>
          </p:nvSpPr>
          <p:spPr>
            <a:xfrm>
              <a:off x="-823485" y="-53173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366;p62"/>
            <p:cNvSpPr/>
            <p:nvPr/>
          </p:nvSpPr>
          <p:spPr>
            <a:xfrm>
              <a:off x="-810779" y="-530293"/>
              <a:ext cx="12719" cy="2328"/>
            </a:xfrm>
            <a:custGeom>
              <a:avLst/>
              <a:gdLst/>
              <a:ahLst/>
              <a:cxnLst/>
              <a:rect l="l" t="t" r="r" b="b"/>
              <a:pathLst>
                <a:path w="989" h="181" extrusionOk="0">
                  <a:moveTo>
                    <a:pt x="1" y="1"/>
                  </a:moveTo>
                  <a:lnTo>
                    <a:pt x="966" y="180"/>
                  </a:lnTo>
                  <a:lnTo>
                    <a:pt x="989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C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367;p62"/>
            <p:cNvSpPr/>
            <p:nvPr/>
          </p:nvSpPr>
          <p:spPr>
            <a:xfrm>
              <a:off x="-823485" y="-531733"/>
              <a:ext cx="25424" cy="3768"/>
            </a:xfrm>
            <a:custGeom>
              <a:avLst/>
              <a:gdLst/>
              <a:ahLst/>
              <a:cxnLst/>
              <a:rect l="l" t="t" r="r" b="b"/>
              <a:pathLst>
                <a:path w="1977" h="29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89" y="113"/>
                  </a:lnTo>
                  <a:lnTo>
                    <a:pt x="1954" y="292"/>
                  </a:lnTo>
                  <a:lnTo>
                    <a:pt x="1954" y="292"/>
                  </a:lnTo>
                  <a:lnTo>
                    <a:pt x="1977" y="292"/>
                  </a:lnTo>
                  <a:lnTo>
                    <a:pt x="1977" y="292"/>
                  </a:lnTo>
                  <a:lnTo>
                    <a:pt x="989" y="11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368;p62"/>
            <p:cNvSpPr/>
            <p:nvPr/>
          </p:nvSpPr>
          <p:spPr>
            <a:xfrm>
              <a:off x="-598525" y="-397744"/>
              <a:ext cx="67296" cy="143543"/>
            </a:xfrm>
            <a:custGeom>
              <a:avLst/>
              <a:gdLst/>
              <a:ahLst/>
              <a:cxnLst/>
              <a:rect l="l" t="t" r="r" b="b"/>
              <a:pathLst>
                <a:path w="5233" h="11162" extrusionOk="0">
                  <a:moveTo>
                    <a:pt x="1" y="1"/>
                  </a:moveTo>
                  <a:lnTo>
                    <a:pt x="472" y="675"/>
                  </a:lnTo>
                  <a:lnTo>
                    <a:pt x="944" y="1348"/>
                  </a:lnTo>
                  <a:lnTo>
                    <a:pt x="495" y="675"/>
                  </a:lnTo>
                  <a:lnTo>
                    <a:pt x="1" y="1"/>
                  </a:lnTo>
                  <a:close/>
                  <a:moveTo>
                    <a:pt x="1393" y="2044"/>
                  </a:moveTo>
                  <a:lnTo>
                    <a:pt x="1819" y="2763"/>
                  </a:lnTo>
                  <a:lnTo>
                    <a:pt x="2224" y="3482"/>
                  </a:lnTo>
                  <a:lnTo>
                    <a:pt x="1819" y="2741"/>
                  </a:lnTo>
                  <a:lnTo>
                    <a:pt x="1393" y="2044"/>
                  </a:lnTo>
                  <a:close/>
                  <a:moveTo>
                    <a:pt x="4582" y="8871"/>
                  </a:moveTo>
                  <a:lnTo>
                    <a:pt x="4829" y="9679"/>
                  </a:lnTo>
                  <a:lnTo>
                    <a:pt x="5053" y="10420"/>
                  </a:lnTo>
                  <a:lnTo>
                    <a:pt x="5233" y="11161"/>
                  </a:lnTo>
                  <a:lnTo>
                    <a:pt x="5053" y="10398"/>
                  </a:lnTo>
                  <a:lnTo>
                    <a:pt x="4829" y="9657"/>
                  </a:lnTo>
                  <a:lnTo>
                    <a:pt x="4582" y="88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369;p62"/>
            <p:cNvSpPr/>
            <p:nvPr/>
          </p:nvSpPr>
          <p:spPr>
            <a:xfrm>
              <a:off x="-539613" y="-283676"/>
              <a:ext cx="8385" cy="29475"/>
            </a:xfrm>
            <a:custGeom>
              <a:avLst/>
              <a:gdLst/>
              <a:ahLst/>
              <a:cxnLst/>
              <a:rect l="l" t="t" r="r" b="b"/>
              <a:pathLst>
                <a:path w="652" h="229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48" y="809"/>
                  </a:lnTo>
                  <a:lnTo>
                    <a:pt x="248" y="809"/>
                  </a:lnTo>
                  <a:lnTo>
                    <a:pt x="248" y="809"/>
                  </a:lnTo>
                  <a:lnTo>
                    <a:pt x="248" y="809"/>
                  </a:lnTo>
                  <a:lnTo>
                    <a:pt x="472" y="1550"/>
                  </a:lnTo>
                  <a:lnTo>
                    <a:pt x="652" y="2291"/>
                  </a:lnTo>
                  <a:lnTo>
                    <a:pt x="652" y="2291"/>
                  </a:lnTo>
                  <a:lnTo>
                    <a:pt x="472" y="1528"/>
                  </a:lnTo>
                  <a:lnTo>
                    <a:pt x="248" y="787"/>
                  </a:lnTo>
                  <a:lnTo>
                    <a:pt x="248" y="7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370;p62"/>
            <p:cNvSpPr/>
            <p:nvPr/>
          </p:nvSpPr>
          <p:spPr>
            <a:xfrm>
              <a:off x="-618162" y="-421998"/>
              <a:ext cx="48238" cy="69032"/>
            </a:xfrm>
            <a:custGeom>
              <a:avLst/>
              <a:gdLst/>
              <a:ahLst/>
              <a:cxnLst/>
              <a:rect l="l" t="t" r="r" b="b"/>
              <a:pathLst>
                <a:path w="3751" h="536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517" y="607"/>
                  </a:lnTo>
                  <a:lnTo>
                    <a:pt x="1034" y="1236"/>
                  </a:lnTo>
                  <a:lnTo>
                    <a:pt x="1528" y="1887"/>
                  </a:lnTo>
                  <a:lnTo>
                    <a:pt x="1999" y="2561"/>
                  </a:lnTo>
                  <a:lnTo>
                    <a:pt x="2471" y="3234"/>
                  </a:lnTo>
                  <a:lnTo>
                    <a:pt x="2920" y="3930"/>
                  </a:lnTo>
                  <a:lnTo>
                    <a:pt x="3346" y="4649"/>
                  </a:lnTo>
                  <a:lnTo>
                    <a:pt x="3751" y="5368"/>
                  </a:lnTo>
                  <a:lnTo>
                    <a:pt x="3751" y="5368"/>
                  </a:lnTo>
                  <a:lnTo>
                    <a:pt x="3751" y="5368"/>
                  </a:lnTo>
                  <a:lnTo>
                    <a:pt x="3346" y="4627"/>
                  </a:lnTo>
                  <a:lnTo>
                    <a:pt x="2920" y="3930"/>
                  </a:lnTo>
                  <a:lnTo>
                    <a:pt x="2471" y="3234"/>
                  </a:lnTo>
                  <a:lnTo>
                    <a:pt x="2022" y="2561"/>
                  </a:lnTo>
                  <a:lnTo>
                    <a:pt x="1528" y="1887"/>
                  </a:lnTo>
                  <a:lnTo>
                    <a:pt x="1034" y="1236"/>
                  </a:lnTo>
                  <a:lnTo>
                    <a:pt x="517" y="6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371;p62"/>
            <p:cNvSpPr/>
            <p:nvPr/>
          </p:nvSpPr>
          <p:spPr>
            <a:xfrm>
              <a:off x="-558093" y="-329869"/>
              <a:ext cx="10404" cy="23971"/>
            </a:xfrm>
            <a:custGeom>
              <a:avLst/>
              <a:gdLst/>
              <a:ahLst/>
              <a:cxnLst/>
              <a:rect l="l" t="t" r="r" b="b"/>
              <a:pathLst>
                <a:path w="809" h="1864" extrusionOk="0">
                  <a:moveTo>
                    <a:pt x="0" y="0"/>
                  </a:moveTo>
                  <a:lnTo>
                    <a:pt x="270" y="606"/>
                  </a:lnTo>
                  <a:lnTo>
                    <a:pt x="539" y="1235"/>
                  </a:lnTo>
                  <a:lnTo>
                    <a:pt x="809" y="1864"/>
                  </a:lnTo>
                  <a:lnTo>
                    <a:pt x="562" y="1235"/>
                  </a:lnTo>
                  <a:lnTo>
                    <a:pt x="292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372;p62"/>
            <p:cNvSpPr/>
            <p:nvPr/>
          </p:nvSpPr>
          <p:spPr>
            <a:xfrm>
              <a:off x="-569937" y="-352979"/>
              <a:ext cx="28318" cy="63541"/>
            </a:xfrm>
            <a:custGeom>
              <a:avLst/>
              <a:gdLst/>
              <a:ahLst/>
              <a:cxnLst/>
              <a:rect l="l" t="t" r="r" b="b"/>
              <a:pathLst>
                <a:path w="2202" h="49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15" y="584"/>
                  </a:lnTo>
                  <a:lnTo>
                    <a:pt x="629" y="1191"/>
                  </a:lnTo>
                  <a:lnTo>
                    <a:pt x="921" y="1797"/>
                  </a:lnTo>
                  <a:lnTo>
                    <a:pt x="1191" y="2403"/>
                  </a:lnTo>
                  <a:lnTo>
                    <a:pt x="1460" y="3032"/>
                  </a:lnTo>
                  <a:lnTo>
                    <a:pt x="1730" y="3661"/>
                  </a:lnTo>
                  <a:lnTo>
                    <a:pt x="1977" y="4312"/>
                  </a:lnTo>
                  <a:lnTo>
                    <a:pt x="2201" y="4941"/>
                  </a:lnTo>
                  <a:lnTo>
                    <a:pt x="2201" y="4941"/>
                  </a:lnTo>
                  <a:lnTo>
                    <a:pt x="2201" y="4941"/>
                  </a:lnTo>
                  <a:lnTo>
                    <a:pt x="1977" y="4312"/>
                  </a:lnTo>
                  <a:lnTo>
                    <a:pt x="1730" y="3661"/>
                  </a:lnTo>
                  <a:lnTo>
                    <a:pt x="1483" y="3032"/>
                  </a:lnTo>
                  <a:lnTo>
                    <a:pt x="1213" y="2403"/>
                  </a:lnTo>
                  <a:lnTo>
                    <a:pt x="921" y="1797"/>
                  </a:lnTo>
                  <a:lnTo>
                    <a:pt x="629" y="1191"/>
                  </a:lnTo>
                  <a:lnTo>
                    <a:pt x="315" y="58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373;p62"/>
            <p:cNvSpPr/>
            <p:nvPr/>
          </p:nvSpPr>
          <p:spPr>
            <a:xfrm>
              <a:off x="-541632" y="-289450"/>
              <a:ext cx="2032" cy="5787"/>
            </a:xfrm>
            <a:custGeom>
              <a:avLst/>
              <a:gdLst/>
              <a:ahLst/>
              <a:cxnLst/>
              <a:rect l="l" t="t" r="r" b="b"/>
              <a:pathLst>
                <a:path w="158" h="45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374;p62"/>
            <p:cNvSpPr/>
            <p:nvPr/>
          </p:nvSpPr>
          <p:spPr>
            <a:xfrm>
              <a:off x="-541632" y="-289450"/>
              <a:ext cx="2032" cy="5787"/>
            </a:xfrm>
            <a:custGeom>
              <a:avLst/>
              <a:gdLst/>
              <a:ahLst/>
              <a:cxnLst/>
              <a:rect l="l" t="t" r="r" b="b"/>
              <a:pathLst>
                <a:path w="158" h="45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375;p62"/>
            <p:cNvSpPr/>
            <p:nvPr/>
          </p:nvSpPr>
          <p:spPr>
            <a:xfrm>
              <a:off x="-1189081" y="-204549"/>
              <a:ext cx="2906" cy="28022"/>
            </a:xfrm>
            <a:custGeom>
              <a:avLst/>
              <a:gdLst/>
              <a:ahLst/>
              <a:cxnLst/>
              <a:rect l="l" t="t" r="r" b="b"/>
              <a:pathLst>
                <a:path w="226" h="2179" extrusionOk="0">
                  <a:moveTo>
                    <a:pt x="225" y="1"/>
                  </a:moveTo>
                  <a:lnTo>
                    <a:pt x="90" y="1079"/>
                  </a:lnTo>
                  <a:lnTo>
                    <a:pt x="0" y="2179"/>
                  </a:lnTo>
                  <a:lnTo>
                    <a:pt x="90" y="110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D0A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376;p62"/>
            <p:cNvSpPr/>
            <p:nvPr/>
          </p:nvSpPr>
          <p:spPr>
            <a:xfrm>
              <a:off x="-1190239" y="-147939"/>
              <a:ext cx="13" cy="2611"/>
            </a:xfrm>
            <a:custGeom>
              <a:avLst/>
              <a:gdLst/>
              <a:ahLst/>
              <a:cxnLst/>
              <a:rect l="l" t="t" r="r" b="b"/>
              <a:pathLst>
                <a:path w="1" h="20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377;p62"/>
            <p:cNvSpPr/>
            <p:nvPr/>
          </p:nvSpPr>
          <p:spPr>
            <a:xfrm>
              <a:off x="-1190239" y="-258252"/>
              <a:ext cx="14738" cy="110326"/>
            </a:xfrm>
            <a:custGeom>
              <a:avLst/>
              <a:gdLst/>
              <a:ahLst/>
              <a:cxnLst/>
              <a:rect l="l" t="t" r="r" b="b"/>
              <a:pathLst>
                <a:path w="1146" h="8579" fill="none" extrusionOk="0">
                  <a:moveTo>
                    <a:pt x="1146" y="0"/>
                  </a:moveTo>
                  <a:lnTo>
                    <a:pt x="1146" y="0"/>
                  </a:lnTo>
                  <a:lnTo>
                    <a:pt x="876" y="1011"/>
                  </a:lnTo>
                  <a:lnTo>
                    <a:pt x="652" y="2066"/>
                  </a:lnTo>
                  <a:lnTo>
                    <a:pt x="472" y="3121"/>
                  </a:lnTo>
                  <a:lnTo>
                    <a:pt x="315" y="4177"/>
                  </a:lnTo>
                  <a:lnTo>
                    <a:pt x="180" y="5255"/>
                  </a:lnTo>
                  <a:lnTo>
                    <a:pt x="90" y="6355"/>
                  </a:lnTo>
                  <a:lnTo>
                    <a:pt x="23" y="7455"/>
                  </a:lnTo>
                  <a:lnTo>
                    <a:pt x="1" y="8578"/>
                  </a:lnTo>
                  <a:lnTo>
                    <a:pt x="1" y="8578"/>
                  </a:lnTo>
                  <a:lnTo>
                    <a:pt x="1" y="8578"/>
                  </a:lnTo>
                  <a:lnTo>
                    <a:pt x="1" y="8578"/>
                  </a:lnTo>
                  <a:lnTo>
                    <a:pt x="23" y="7455"/>
                  </a:lnTo>
                  <a:lnTo>
                    <a:pt x="90" y="6355"/>
                  </a:lnTo>
                  <a:lnTo>
                    <a:pt x="180" y="5277"/>
                  </a:lnTo>
                  <a:lnTo>
                    <a:pt x="315" y="4177"/>
                  </a:lnTo>
                  <a:lnTo>
                    <a:pt x="472" y="3121"/>
                  </a:lnTo>
                  <a:lnTo>
                    <a:pt x="652" y="2066"/>
                  </a:lnTo>
                  <a:lnTo>
                    <a:pt x="876" y="1011"/>
                  </a:lnTo>
                  <a:lnTo>
                    <a:pt x="11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378;p62"/>
            <p:cNvSpPr/>
            <p:nvPr/>
          </p:nvSpPr>
          <p:spPr>
            <a:xfrm>
              <a:off x="-552036" y="-41381"/>
              <a:ext cx="149896" cy="88091"/>
            </a:xfrm>
            <a:custGeom>
              <a:avLst/>
              <a:gdLst/>
              <a:ahLst/>
              <a:cxnLst/>
              <a:rect l="l" t="t" r="r" b="b"/>
              <a:pathLst>
                <a:path w="11656" h="6850" extrusionOk="0">
                  <a:moveTo>
                    <a:pt x="11656" y="0"/>
                  </a:moveTo>
                  <a:lnTo>
                    <a:pt x="11656" y="0"/>
                  </a:lnTo>
                  <a:lnTo>
                    <a:pt x="11656" y="0"/>
                  </a:lnTo>
                  <a:lnTo>
                    <a:pt x="11072" y="472"/>
                  </a:lnTo>
                  <a:lnTo>
                    <a:pt x="10420" y="966"/>
                  </a:lnTo>
                  <a:lnTo>
                    <a:pt x="9702" y="1460"/>
                  </a:lnTo>
                  <a:lnTo>
                    <a:pt x="8938" y="1954"/>
                  </a:lnTo>
                  <a:lnTo>
                    <a:pt x="8152" y="2448"/>
                  </a:lnTo>
                  <a:lnTo>
                    <a:pt x="7322" y="2942"/>
                  </a:lnTo>
                  <a:lnTo>
                    <a:pt x="5637" y="3908"/>
                  </a:lnTo>
                  <a:lnTo>
                    <a:pt x="3976" y="4828"/>
                  </a:lnTo>
                  <a:lnTo>
                    <a:pt x="2426" y="5637"/>
                  </a:lnTo>
                  <a:lnTo>
                    <a:pt x="1079" y="6310"/>
                  </a:lnTo>
                  <a:lnTo>
                    <a:pt x="1" y="6849"/>
                  </a:lnTo>
                  <a:lnTo>
                    <a:pt x="1" y="6849"/>
                  </a:lnTo>
                  <a:lnTo>
                    <a:pt x="1079" y="6310"/>
                  </a:lnTo>
                  <a:lnTo>
                    <a:pt x="2426" y="5637"/>
                  </a:lnTo>
                  <a:lnTo>
                    <a:pt x="3976" y="4828"/>
                  </a:lnTo>
                  <a:lnTo>
                    <a:pt x="5637" y="3908"/>
                  </a:lnTo>
                  <a:lnTo>
                    <a:pt x="7322" y="2942"/>
                  </a:lnTo>
                  <a:lnTo>
                    <a:pt x="8152" y="2448"/>
                  </a:lnTo>
                  <a:lnTo>
                    <a:pt x="8938" y="1954"/>
                  </a:lnTo>
                  <a:lnTo>
                    <a:pt x="9702" y="1460"/>
                  </a:lnTo>
                  <a:lnTo>
                    <a:pt x="10420" y="966"/>
                  </a:lnTo>
                  <a:lnTo>
                    <a:pt x="11072" y="472"/>
                  </a:lnTo>
                  <a:lnTo>
                    <a:pt x="11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379;p62"/>
            <p:cNvSpPr/>
            <p:nvPr/>
          </p:nvSpPr>
          <p:spPr>
            <a:xfrm>
              <a:off x="-552036" y="-41381"/>
              <a:ext cx="149896" cy="88091"/>
            </a:xfrm>
            <a:custGeom>
              <a:avLst/>
              <a:gdLst/>
              <a:ahLst/>
              <a:cxnLst/>
              <a:rect l="l" t="t" r="r" b="b"/>
              <a:pathLst>
                <a:path w="11656" h="6850" fill="none" extrusionOk="0">
                  <a:moveTo>
                    <a:pt x="11656" y="0"/>
                  </a:moveTo>
                  <a:lnTo>
                    <a:pt x="11656" y="0"/>
                  </a:lnTo>
                  <a:lnTo>
                    <a:pt x="11656" y="0"/>
                  </a:lnTo>
                  <a:lnTo>
                    <a:pt x="11072" y="472"/>
                  </a:lnTo>
                  <a:lnTo>
                    <a:pt x="10420" y="966"/>
                  </a:lnTo>
                  <a:lnTo>
                    <a:pt x="9702" y="1460"/>
                  </a:lnTo>
                  <a:lnTo>
                    <a:pt x="8938" y="1954"/>
                  </a:lnTo>
                  <a:lnTo>
                    <a:pt x="8152" y="2448"/>
                  </a:lnTo>
                  <a:lnTo>
                    <a:pt x="7322" y="2942"/>
                  </a:lnTo>
                  <a:lnTo>
                    <a:pt x="5637" y="3908"/>
                  </a:lnTo>
                  <a:lnTo>
                    <a:pt x="3976" y="4828"/>
                  </a:lnTo>
                  <a:lnTo>
                    <a:pt x="2426" y="5637"/>
                  </a:lnTo>
                  <a:lnTo>
                    <a:pt x="1079" y="6310"/>
                  </a:lnTo>
                  <a:lnTo>
                    <a:pt x="1" y="6849"/>
                  </a:lnTo>
                  <a:lnTo>
                    <a:pt x="1" y="6849"/>
                  </a:lnTo>
                  <a:lnTo>
                    <a:pt x="1079" y="6310"/>
                  </a:lnTo>
                  <a:lnTo>
                    <a:pt x="2426" y="5637"/>
                  </a:lnTo>
                  <a:lnTo>
                    <a:pt x="3976" y="4828"/>
                  </a:lnTo>
                  <a:lnTo>
                    <a:pt x="5637" y="3908"/>
                  </a:lnTo>
                  <a:lnTo>
                    <a:pt x="7322" y="2942"/>
                  </a:lnTo>
                  <a:lnTo>
                    <a:pt x="8152" y="2448"/>
                  </a:lnTo>
                  <a:lnTo>
                    <a:pt x="8938" y="1954"/>
                  </a:lnTo>
                  <a:lnTo>
                    <a:pt x="9702" y="1460"/>
                  </a:lnTo>
                  <a:lnTo>
                    <a:pt x="10420" y="966"/>
                  </a:lnTo>
                  <a:lnTo>
                    <a:pt x="11072" y="472"/>
                  </a:lnTo>
                  <a:lnTo>
                    <a:pt x="116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380;p62"/>
            <p:cNvSpPr/>
            <p:nvPr/>
          </p:nvSpPr>
          <p:spPr>
            <a:xfrm>
              <a:off x="-734828" y="-508340"/>
              <a:ext cx="100514" cy="69315"/>
            </a:xfrm>
            <a:custGeom>
              <a:avLst/>
              <a:gdLst/>
              <a:ahLst/>
              <a:cxnLst/>
              <a:rect l="l" t="t" r="r" b="b"/>
              <a:pathLst>
                <a:path w="7816" h="5390" extrusionOk="0">
                  <a:moveTo>
                    <a:pt x="0" y="0"/>
                  </a:moveTo>
                  <a:lnTo>
                    <a:pt x="562" y="270"/>
                  </a:lnTo>
                  <a:lnTo>
                    <a:pt x="1146" y="539"/>
                  </a:lnTo>
                  <a:lnTo>
                    <a:pt x="584" y="247"/>
                  </a:lnTo>
                  <a:lnTo>
                    <a:pt x="0" y="0"/>
                  </a:lnTo>
                  <a:close/>
                  <a:moveTo>
                    <a:pt x="1146" y="539"/>
                  </a:moveTo>
                  <a:lnTo>
                    <a:pt x="1707" y="831"/>
                  </a:lnTo>
                  <a:lnTo>
                    <a:pt x="2246" y="1123"/>
                  </a:lnTo>
                  <a:lnTo>
                    <a:pt x="1707" y="809"/>
                  </a:lnTo>
                  <a:lnTo>
                    <a:pt x="1146" y="539"/>
                  </a:lnTo>
                  <a:close/>
                  <a:moveTo>
                    <a:pt x="2246" y="1123"/>
                  </a:moveTo>
                  <a:lnTo>
                    <a:pt x="2807" y="1460"/>
                  </a:lnTo>
                  <a:lnTo>
                    <a:pt x="3346" y="1774"/>
                  </a:lnTo>
                  <a:lnTo>
                    <a:pt x="3346" y="1774"/>
                  </a:lnTo>
                  <a:lnTo>
                    <a:pt x="2807" y="1438"/>
                  </a:lnTo>
                  <a:lnTo>
                    <a:pt x="2246" y="1123"/>
                  </a:lnTo>
                  <a:close/>
                  <a:moveTo>
                    <a:pt x="3346" y="1774"/>
                  </a:moveTo>
                  <a:lnTo>
                    <a:pt x="3863" y="2134"/>
                  </a:lnTo>
                  <a:lnTo>
                    <a:pt x="4402" y="2493"/>
                  </a:lnTo>
                  <a:lnTo>
                    <a:pt x="3863" y="2111"/>
                  </a:lnTo>
                  <a:lnTo>
                    <a:pt x="3346" y="1774"/>
                  </a:lnTo>
                  <a:close/>
                  <a:moveTo>
                    <a:pt x="4402" y="2493"/>
                  </a:moveTo>
                  <a:lnTo>
                    <a:pt x="4896" y="2875"/>
                  </a:lnTo>
                  <a:lnTo>
                    <a:pt x="5412" y="3256"/>
                  </a:lnTo>
                  <a:lnTo>
                    <a:pt x="5906" y="3661"/>
                  </a:lnTo>
                  <a:lnTo>
                    <a:pt x="6400" y="4065"/>
                  </a:lnTo>
                  <a:lnTo>
                    <a:pt x="5906" y="3638"/>
                  </a:lnTo>
                  <a:lnTo>
                    <a:pt x="5412" y="3234"/>
                  </a:lnTo>
                  <a:lnTo>
                    <a:pt x="4918" y="2852"/>
                  </a:lnTo>
                  <a:lnTo>
                    <a:pt x="4402" y="2493"/>
                  </a:lnTo>
                  <a:close/>
                  <a:moveTo>
                    <a:pt x="6400" y="4065"/>
                  </a:moveTo>
                  <a:lnTo>
                    <a:pt x="6872" y="4492"/>
                  </a:lnTo>
                  <a:lnTo>
                    <a:pt x="7366" y="4941"/>
                  </a:lnTo>
                  <a:lnTo>
                    <a:pt x="7815" y="5390"/>
                  </a:lnTo>
                  <a:lnTo>
                    <a:pt x="7815" y="5367"/>
                  </a:lnTo>
                  <a:lnTo>
                    <a:pt x="7366" y="4918"/>
                  </a:lnTo>
                  <a:lnTo>
                    <a:pt x="6894" y="4492"/>
                  </a:lnTo>
                  <a:lnTo>
                    <a:pt x="6400" y="4065"/>
                  </a:lnTo>
                  <a:close/>
                </a:path>
              </a:pathLst>
            </a:custGeom>
            <a:solidFill>
              <a:srgbClr val="CEA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381;p62"/>
            <p:cNvSpPr/>
            <p:nvPr/>
          </p:nvSpPr>
          <p:spPr>
            <a:xfrm>
              <a:off x="-742338" y="-511517"/>
              <a:ext cx="108024" cy="72492"/>
            </a:xfrm>
            <a:custGeom>
              <a:avLst/>
              <a:gdLst/>
              <a:ahLst/>
              <a:cxnLst/>
              <a:rect l="l" t="t" r="r" b="b"/>
              <a:pathLst>
                <a:path w="8400" h="56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584" y="247"/>
                  </a:lnTo>
                  <a:lnTo>
                    <a:pt x="1146" y="517"/>
                  </a:lnTo>
                  <a:lnTo>
                    <a:pt x="1730" y="786"/>
                  </a:lnTo>
                  <a:lnTo>
                    <a:pt x="2291" y="1078"/>
                  </a:lnTo>
                  <a:lnTo>
                    <a:pt x="2830" y="1370"/>
                  </a:lnTo>
                  <a:lnTo>
                    <a:pt x="3391" y="1707"/>
                  </a:lnTo>
                  <a:lnTo>
                    <a:pt x="3930" y="2021"/>
                  </a:lnTo>
                  <a:lnTo>
                    <a:pt x="4447" y="2381"/>
                  </a:lnTo>
                  <a:lnTo>
                    <a:pt x="4986" y="2740"/>
                  </a:lnTo>
                  <a:lnTo>
                    <a:pt x="5480" y="3122"/>
                  </a:lnTo>
                  <a:lnTo>
                    <a:pt x="5996" y="3503"/>
                  </a:lnTo>
                  <a:lnTo>
                    <a:pt x="6490" y="3908"/>
                  </a:lnTo>
                  <a:lnTo>
                    <a:pt x="6984" y="4312"/>
                  </a:lnTo>
                  <a:lnTo>
                    <a:pt x="7456" y="4739"/>
                  </a:lnTo>
                  <a:lnTo>
                    <a:pt x="7950" y="5188"/>
                  </a:lnTo>
                  <a:lnTo>
                    <a:pt x="8399" y="5637"/>
                  </a:lnTo>
                  <a:lnTo>
                    <a:pt x="8399" y="5637"/>
                  </a:lnTo>
                  <a:lnTo>
                    <a:pt x="8399" y="5614"/>
                  </a:lnTo>
                  <a:lnTo>
                    <a:pt x="8399" y="5614"/>
                  </a:lnTo>
                  <a:lnTo>
                    <a:pt x="7950" y="5165"/>
                  </a:lnTo>
                  <a:lnTo>
                    <a:pt x="7478" y="4739"/>
                  </a:lnTo>
                  <a:lnTo>
                    <a:pt x="6984" y="4312"/>
                  </a:lnTo>
                  <a:lnTo>
                    <a:pt x="6490" y="3885"/>
                  </a:lnTo>
                  <a:lnTo>
                    <a:pt x="5996" y="3481"/>
                  </a:lnTo>
                  <a:lnTo>
                    <a:pt x="5502" y="3099"/>
                  </a:lnTo>
                  <a:lnTo>
                    <a:pt x="4986" y="2740"/>
                  </a:lnTo>
                  <a:lnTo>
                    <a:pt x="4447" y="2358"/>
                  </a:lnTo>
                  <a:lnTo>
                    <a:pt x="3930" y="2021"/>
                  </a:lnTo>
                  <a:lnTo>
                    <a:pt x="3391" y="1685"/>
                  </a:lnTo>
                  <a:lnTo>
                    <a:pt x="2830" y="1370"/>
                  </a:lnTo>
                  <a:lnTo>
                    <a:pt x="2291" y="1056"/>
                  </a:lnTo>
                  <a:lnTo>
                    <a:pt x="1730" y="786"/>
                  </a:lnTo>
                  <a:lnTo>
                    <a:pt x="1168" y="494"/>
                  </a:lnTo>
                  <a:lnTo>
                    <a:pt x="584" y="24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382;p62"/>
            <p:cNvSpPr/>
            <p:nvPr/>
          </p:nvSpPr>
          <p:spPr>
            <a:xfrm>
              <a:off x="-798356" y="-527978"/>
              <a:ext cx="180207" cy="105992"/>
            </a:xfrm>
            <a:custGeom>
              <a:avLst/>
              <a:gdLst/>
              <a:ahLst/>
              <a:cxnLst/>
              <a:rect l="l" t="t" r="r" b="b"/>
              <a:pathLst>
                <a:path w="14013" h="8242" extrusionOk="0">
                  <a:moveTo>
                    <a:pt x="0" y="0"/>
                  </a:moveTo>
                  <a:lnTo>
                    <a:pt x="562" y="113"/>
                  </a:lnTo>
                  <a:lnTo>
                    <a:pt x="1123" y="247"/>
                  </a:lnTo>
                  <a:lnTo>
                    <a:pt x="1684" y="382"/>
                  </a:lnTo>
                  <a:lnTo>
                    <a:pt x="1684" y="382"/>
                  </a:lnTo>
                  <a:lnTo>
                    <a:pt x="1145" y="225"/>
                  </a:lnTo>
                  <a:lnTo>
                    <a:pt x="584" y="113"/>
                  </a:lnTo>
                  <a:lnTo>
                    <a:pt x="23" y="0"/>
                  </a:lnTo>
                  <a:close/>
                  <a:moveTo>
                    <a:pt x="12755" y="6894"/>
                  </a:moveTo>
                  <a:lnTo>
                    <a:pt x="12755" y="6917"/>
                  </a:lnTo>
                  <a:lnTo>
                    <a:pt x="13384" y="7568"/>
                  </a:lnTo>
                  <a:lnTo>
                    <a:pt x="14013" y="8242"/>
                  </a:lnTo>
                  <a:lnTo>
                    <a:pt x="13406" y="7546"/>
                  </a:lnTo>
                  <a:lnTo>
                    <a:pt x="12755" y="6894"/>
                  </a:lnTo>
                  <a:close/>
                </a:path>
              </a:pathLst>
            </a:custGeom>
            <a:solidFill>
              <a:srgbClr val="D0A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383;p62"/>
            <p:cNvSpPr/>
            <p:nvPr/>
          </p:nvSpPr>
          <p:spPr>
            <a:xfrm>
              <a:off x="-634327" y="-439321"/>
              <a:ext cx="16178" cy="17335"/>
            </a:xfrm>
            <a:custGeom>
              <a:avLst/>
              <a:gdLst/>
              <a:ahLst/>
              <a:cxnLst/>
              <a:rect l="l" t="t" r="r" b="b"/>
              <a:pathLst>
                <a:path w="1258" h="134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629" y="674"/>
                  </a:lnTo>
                  <a:lnTo>
                    <a:pt x="1258" y="1348"/>
                  </a:lnTo>
                  <a:lnTo>
                    <a:pt x="1258" y="1348"/>
                  </a:lnTo>
                  <a:lnTo>
                    <a:pt x="1258" y="1348"/>
                  </a:lnTo>
                  <a:lnTo>
                    <a:pt x="1258" y="1348"/>
                  </a:lnTo>
                  <a:lnTo>
                    <a:pt x="651" y="6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384;p62"/>
            <p:cNvSpPr/>
            <p:nvPr/>
          </p:nvSpPr>
          <p:spPr>
            <a:xfrm>
              <a:off x="-798356" y="-527978"/>
              <a:ext cx="56031" cy="16474"/>
            </a:xfrm>
            <a:custGeom>
              <a:avLst/>
              <a:gdLst/>
              <a:ahLst/>
              <a:cxnLst/>
              <a:rect l="l" t="t" r="r" b="b"/>
              <a:pathLst>
                <a:path w="4357" h="1281" fill="none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2" y="113"/>
                  </a:lnTo>
                  <a:lnTo>
                    <a:pt x="1123" y="247"/>
                  </a:lnTo>
                  <a:lnTo>
                    <a:pt x="1684" y="382"/>
                  </a:lnTo>
                  <a:lnTo>
                    <a:pt x="2223" y="539"/>
                  </a:lnTo>
                  <a:lnTo>
                    <a:pt x="2762" y="697"/>
                  </a:lnTo>
                  <a:lnTo>
                    <a:pt x="3301" y="876"/>
                  </a:lnTo>
                  <a:lnTo>
                    <a:pt x="3840" y="1078"/>
                  </a:lnTo>
                  <a:lnTo>
                    <a:pt x="4357" y="1280"/>
                  </a:lnTo>
                  <a:lnTo>
                    <a:pt x="4357" y="1280"/>
                  </a:lnTo>
                  <a:lnTo>
                    <a:pt x="4357" y="1280"/>
                  </a:lnTo>
                  <a:lnTo>
                    <a:pt x="4357" y="1280"/>
                  </a:lnTo>
                  <a:lnTo>
                    <a:pt x="3840" y="1078"/>
                  </a:lnTo>
                  <a:lnTo>
                    <a:pt x="3301" y="876"/>
                  </a:lnTo>
                  <a:lnTo>
                    <a:pt x="2762" y="697"/>
                  </a:lnTo>
                  <a:lnTo>
                    <a:pt x="2223" y="539"/>
                  </a:lnTo>
                  <a:lnTo>
                    <a:pt x="1684" y="382"/>
                  </a:lnTo>
                  <a:lnTo>
                    <a:pt x="1145" y="225"/>
                  </a:lnTo>
                  <a:lnTo>
                    <a:pt x="584" y="113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385;p62"/>
            <p:cNvSpPr/>
            <p:nvPr/>
          </p:nvSpPr>
          <p:spPr>
            <a:xfrm>
              <a:off x="-1190239" y="-533469"/>
              <a:ext cx="788099" cy="776551"/>
            </a:xfrm>
            <a:custGeom>
              <a:avLst/>
              <a:gdLst/>
              <a:ahLst/>
              <a:cxnLst/>
              <a:rect l="l" t="t" r="r" b="b"/>
              <a:pathLst>
                <a:path w="61283" h="60385" extrusionOk="0">
                  <a:moveTo>
                    <a:pt x="20105" y="829"/>
                  </a:moveTo>
                  <a:lnTo>
                    <a:pt x="20009" y="854"/>
                  </a:lnTo>
                  <a:lnTo>
                    <a:pt x="19932" y="878"/>
                  </a:lnTo>
                  <a:lnTo>
                    <a:pt x="20105" y="829"/>
                  </a:lnTo>
                  <a:close/>
                  <a:moveTo>
                    <a:pt x="19932" y="878"/>
                  </a:moveTo>
                  <a:lnTo>
                    <a:pt x="19223" y="1079"/>
                  </a:lnTo>
                  <a:lnTo>
                    <a:pt x="19223" y="1101"/>
                  </a:lnTo>
                  <a:lnTo>
                    <a:pt x="19932" y="878"/>
                  </a:lnTo>
                  <a:close/>
                  <a:moveTo>
                    <a:pt x="23" y="30967"/>
                  </a:moveTo>
                  <a:lnTo>
                    <a:pt x="46" y="31753"/>
                  </a:lnTo>
                  <a:lnTo>
                    <a:pt x="90" y="32517"/>
                  </a:lnTo>
                  <a:lnTo>
                    <a:pt x="46" y="31731"/>
                  </a:lnTo>
                  <a:lnTo>
                    <a:pt x="23" y="30967"/>
                  </a:lnTo>
                  <a:close/>
                  <a:moveTo>
                    <a:pt x="135" y="33280"/>
                  </a:moveTo>
                  <a:lnTo>
                    <a:pt x="225" y="34044"/>
                  </a:lnTo>
                  <a:lnTo>
                    <a:pt x="315" y="34785"/>
                  </a:lnTo>
                  <a:lnTo>
                    <a:pt x="225" y="34021"/>
                  </a:lnTo>
                  <a:lnTo>
                    <a:pt x="135" y="33280"/>
                  </a:lnTo>
                  <a:close/>
                  <a:moveTo>
                    <a:pt x="1393" y="39860"/>
                  </a:moveTo>
                  <a:lnTo>
                    <a:pt x="1595" y="40578"/>
                  </a:lnTo>
                  <a:lnTo>
                    <a:pt x="1820" y="41252"/>
                  </a:lnTo>
                  <a:lnTo>
                    <a:pt x="1595" y="40556"/>
                  </a:lnTo>
                  <a:lnTo>
                    <a:pt x="1393" y="39860"/>
                  </a:lnTo>
                  <a:close/>
                  <a:moveTo>
                    <a:pt x="1820" y="41252"/>
                  </a:moveTo>
                  <a:lnTo>
                    <a:pt x="2067" y="41948"/>
                  </a:lnTo>
                  <a:lnTo>
                    <a:pt x="2314" y="42622"/>
                  </a:lnTo>
                  <a:lnTo>
                    <a:pt x="2583" y="43273"/>
                  </a:lnTo>
                  <a:lnTo>
                    <a:pt x="2314" y="42599"/>
                  </a:lnTo>
                  <a:lnTo>
                    <a:pt x="2067" y="41926"/>
                  </a:lnTo>
                  <a:lnTo>
                    <a:pt x="1820" y="41252"/>
                  </a:lnTo>
                  <a:close/>
                  <a:moveTo>
                    <a:pt x="3796" y="45833"/>
                  </a:moveTo>
                  <a:lnTo>
                    <a:pt x="4133" y="46462"/>
                  </a:lnTo>
                  <a:lnTo>
                    <a:pt x="4469" y="47068"/>
                  </a:lnTo>
                  <a:lnTo>
                    <a:pt x="4829" y="47652"/>
                  </a:lnTo>
                  <a:lnTo>
                    <a:pt x="4469" y="47045"/>
                  </a:lnTo>
                  <a:lnTo>
                    <a:pt x="4133" y="46439"/>
                  </a:lnTo>
                  <a:lnTo>
                    <a:pt x="3796" y="45833"/>
                  </a:lnTo>
                  <a:close/>
                  <a:moveTo>
                    <a:pt x="4829" y="47652"/>
                  </a:moveTo>
                  <a:lnTo>
                    <a:pt x="5210" y="48258"/>
                  </a:lnTo>
                  <a:lnTo>
                    <a:pt x="5592" y="48819"/>
                  </a:lnTo>
                  <a:lnTo>
                    <a:pt x="5210" y="48236"/>
                  </a:lnTo>
                  <a:lnTo>
                    <a:pt x="4829" y="47652"/>
                  </a:lnTo>
                  <a:close/>
                  <a:moveTo>
                    <a:pt x="48662" y="45563"/>
                  </a:moveTo>
                  <a:lnTo>
                    <a:pt x="48213" y="46372"/>
                  </a:lnTo>
                  <a:lnTo>
                    <a:pt x="47764" y="47180"/>
                  </a:lnTo>
                  <a:lnTo>
                    <a:pt x="47270" y="47966"/>
                  </a:lnTo>
                  <a:lnTo>
                    <a:pt x="46776" y="48730"/>
                  </a:lnTo>
                  <a:lnTo>
                    <a:pt x="46260" y="49493"/>
                  </a:lnTo>
                  <a:lnTo>
                    <a:pt x="46776" y="48752"/>
                  </a:lnTo>
                  <a:lnTo>
                    <a:pt x="47270" y="47989"/>
                  </a:lnTo>
                  <a:lnTo>
                    <a:pt x="47764" y="47203"/>
                  </a:lnTo>
                  <a:lnTo>
                    <a:pt x="48213" y="46394"/>
                  </a:lnTo>
                  <a:lnTo>
                    <a:pt x="48662" y="45563"/>
                  </a:lnTo>
                  <a:close/>
                  <a:moveTo>
                    <a:pt x="6805" y="50481"/>
                  </a:moveTo>
                  <a:lnTo>
                    <a:pt x="7231" y="51020"/>
                  </a:lnTo>
                  <a:lnTo>
                    <a:pt x="7658" y="51537"/>
                  </a:lnTo>
                  <a:lnTo>
                    <a:pt x="8107" y="52031"/>
                  </a:lnTo>
                  <a:lnTo>
                    <a:pt x="7658" y="51514"/>
                  </a:lnTo>
                  <a:lnTo>
                    <a:pt x="7231" y="50998"/>
                  </a:lnTo>
                  <a:lnTo>
                    <a:pt x="6805" y="50481"/>
                  </a:lnTo>
                  <a:close/>
                  <a:moveTo>
                    <a:pt x="46260" y="49493"/>
                  </a:moveTo>
                  <a:lnTo>
                    <a:pt x="45698" y="50212"/>
                  </a:lnTo>
                  <a:lnTo>
                    <a:pt x="45137" y="50930"/>
                  </a:lnTo>
                  <a:lnTo>
                    <a:pt x="44553" y="51604"/>
                  </a:lnTo>
                  <a:lnTo>
                    <a:pt x="43969" y="52278"/>
                  </a:lnTo>
                  <a:lnTo>
                    <a:pt x="43969" y="52278"/>
                  </a:lnTo>
                  <a:lnTo>
                    <a:pt x="44575" y="51604"/>
                  </a:lnTo>
                  <a:lnTo>
                    <a:pt x="45159" y="50930"/>
                  </a:lnTo>
                  <a:lnTo>
                    <a:pt x="45721" y="50212"/>
                  </a:lnTo>
                  <a:lnTo>
                    <a:pt x="46260" y="49493"/>
                  </a:lnTo>
                  <a:close/>
                  <a:moveTo>
                    <a:pt x="43969" y="52278"/>
                  </a:moveTo>
                  <a:lnTo>
                    <a:pt x="43351" y="52917"/>
                  </a:lnTo>
                  <a:lnTo>
                    <a:pt x="43351" y="52917"/>
                  </a:lnTo>
                  <a:lnTo>
                    <a:pt x="43363" y="52906"/>
                  </a:lnTo>
                  <a:lnTo>
                    <a:pt x="43969" y="52278"/>
                  </a:lnTo>
                  <a:close/>
                  <a:moveTo>
                    <a:pt x="43351" y="52917"/>
                  </a:moveTo>
                  <a:lnTo>
                    <a:pt x="42712" y="53535"/>
                  </a:lnTo>
                  <a:lnTo>
                    <a:pt x="43340" y="52929"/>
                  </a:lnTo>
                  <a:lnTo>
                    <a:pt x="43351" y="52917"/>
                  </a:lnTo>
                  <a:close/>
                  <a:moveTo>
                    <a:pt x="8579" y="52525"/>
                  </a:moveTo>
                  <a:lnTo>
                    <a:pt x="9050" y="53019"/>
                  </a:lnTo>
                  <a:lnTo>
                    <a:pt x="9522" y="53490"/>
                  </a:lnTo>
                  <a:lnTo>
                    <a:pt x="10016" y="53939"/>
                  </a:lnTo>
                  <a:lnTo>
                    <a:pt x="10510" y="54366"/>
                  </a:lnTo>
                  <a:lnTo>
                    <a:pt x="10016" y="53917"/>
                  </a:lnTo>
                  <a:lnTo>
                    <a:pt x="9522" y="53468"/>
                  </a:lnTo>
                  <a:lnTo>
                    <a:pt x="9050" y="52996"/>
                  </a:lnTo>
                  <a:lnTo>
                    <a:pt x="8579" y="52525"/>
                  </a:lnTo>
                  <a:close/>
                  <a:moveTo>
                    <a:pt x="10510" y="54366"/>
                  </a:moveTo>
                  <a:lnTo>
                    <a:pt x="11026" y="54815"/>
                  </a:lnTo>
                  <a:lnTo>
                    <a:pt x="11543" y="55219"/>
                  </a:lnTo>
                  <a:lnTo>
                    <a:pt x="12059" y="55624"/>
                  </a:lnTo>
                  <a:lnTo>
                    <a:pt x="12598" y="56005"/>
                  </a:lnTo>
                  <a:lnTo>
                    <a:pt x="13137" y="56365"/>
                  </a:lnTo>
                  <a:lnTo>
                    <a:pt x="12598" y="55983"/>
                  </a:lnTo>
                  <a:lnTo>
                    <a:pt x="12059" y="55601"/>
                  </a:lnTo>
                  <a:lnTo>
                    <a:pt x="11543" y="55197"/>
                  </a:lnTo>
                  <a:lnTo>
                    <a:pt x="11026" y="54793"/>
                  </a:lnTo>
                  <a:lnTo>
                    <a:pt x="10510" y="54366"/>
                  </a:lnTo>
                  <a:close/>
                  <a:moveTo>
                    <a:pt x="26162" y="1"/>
                  </a:moveTo>
                  <a:lnTo>
                    <a:pt x="25488" y="23"/>
                  </a:lnTo>
                  <a:lnTo>
                    <a:pt x="24837" y="46"/>
                  </a:lnTo>
                  <a:lnTo>
                    <a:pt x="24186" y="91"/>
                  </a:lnTo>
                  <a:lnTo>
                    <a:pt x="23534" y="158"/>
                  </a:lnTo>
                  <a:lnTo>
                    <a:pt x="22883" y="248"/>
                  </a:lnTo>
                  <a:lnTo>
                    <a:pt x="22232" y="360"/>
                  </a:lnTo>
                  <a:lnTo>
                    <a:pt x="21603" y="472"/>
                  </a:lnTo>
                  <a:lnTo>
                    <a:pt x="20974" y="607"/>
                  </a:lnTo>
                  <a:lnTo>
                    <a:pt x="20952" y="607"/>
                  </a:lnTo>
                  <a:lnTo>
                    <a:pt x="20256" y="787"/>
                  </a:lnTo>
                  <a:lnTo>
                    <a:pt x="20105" y="829"/>
                  </a:lnTo>
                  <a:lnTo>
                    <a:pt x="20105" y="829"/>
                  </a:lnTo>
                  <a:lnTo>
                    <a:pt x="20795" y="652"/>
                  </a:lnTo>
                  <a:lnTo>
                    <a:pt x="21087" y="1326"/>
                  </a:lnTo>
                  <a:lnTo>
                    <a:pt x="21356" y="2067"/>
                  </a:lnTo>
                  <a:lnTo>
                    <a:pt x="21603" y="2853"/>
                  </a:lnTo>
                  <a:lnTo>
                    <a:pt x="21693" y="3257"/>
                  </a:lnTo>
                  <a:lnTo>
                    <a:pt x="21783" y="3683"/>
                  </a:lnTo>
                  <a:lnTo>
                    <a:pt x="21850" y="4088"/>
                  </a:lnTo>
                  <a:lnTo>
                    <a:pt x="21895" y="4514"/>
                  </a:lnTo>
                  <a:lnTo>
                    <a:pt x="21940" y="4963"/>
                  </a:lnTo>
                  <a:lnTo>
                    <a:pt x="21962" y="5390"/>
                  </a:lnTo>
                  <a:lnTo>
                    <a:pt x="21940" y="5839"/>
                  </a:lnTo>
                  <a:lnTo>
                    <a:pt x="21917" y="6288"/>
                  </a:lnTo>
                  <a:lnTo>
                    <a:pt x="21873" y="6715"/>
                  </a:lnTo>
                  <a:lnTo>
                    <a:pt x="21783" y="7164"/>
                  </a:lnTo>
                  <a:lnTo>
                    <a:pt x="21917" y="7681"/>
                  </a:lnTo>
                  <a:lnTo>
                    <a:pt x="22052" y="8152"/>
                  </a:lnTo>
                  <a:lnTo>
                    <a:pt x="22097" y="8444"/>
                  </a:lnTo>
                  <a:lnTo>
                    <a:pt x="22120" y="8714"/>
                  </a:lnTo>
                  <a:lnTo>
                    <a:pt x="22097" y="8961"/>
                  </a:lnTo>
                  <a:lnTo>
                    <a:pt x="22052" y="9208"/>
                  </a:lnTo>
                  <a:lnTo>
                    <a:pt x="21985" y="9455"/>
                  </a:lnTo>
                  <a:lnTo>
                    <a:pt x="21895" y="9702"/>
                  </a:lnTo>
                  <a:lnTo>
                    <a:pt x="21783" y="9926"/>
                  </a:lnTo>
                  <a:lnTo>
                    <a:pt x="21648" y="10151"/>
                  </a:lnTo>
                  <a:lnTo>
                    <a:pt x="21491" y="10398"/>
                  </a:lnTo>
                  <a:lnTo>
                    <a:pt x="21311" y="10600"/>
                  </a:lnTo>
                  <a:lnTo>
                    <a:pt x="21109" y="10824"/>
                  </a:lnTo>
                  <a:lnTo>
                    <a:pt x="20885" y="11049"/>
                  </a:lnTo>
                  <a:lnTo>
                    <a:pt x="20660" y="11251"/>
                  </a:lnTo>
                  <a:lnTo>
                    <a:pt x="20391" y="11453"/>
                  </a:lnTo>
                  <a:lnTo>
                    <a:pt x="19829" y="11857"/>
                  </a:lnTo>
                  <a:lnTo>
                    <a:pt x="19200" y="12239"/>
                  </a:lnTo>
                  <a:lnTo>
                    <a:pt x="18527" y="12621"/>
                  </a:lnTo>
                  <a:lnTo>
                    <a:pt x="17808" y="12980"/>
                  </a:lnTo>
                  <a:lnTo>
                    <a:pt x="17022" y="13317"/>
                  </a:lnTo>
                  <a:lnTo>
                    <a:pt x="16236" y="13631"/>
                  </a:lnTo>
                  <a:lnTo>
                    <a:pt x="15405" y="13946"/>
                  </a:lnTo>
                  <a:lnTo>
                    <a:pt x="14552" y="14238"/>
                  </a:lnTo>
                  <a:lnTo>
                    <a:pt x="13676" y="14507"/>
                  </a:lnTo>
                  <a:lnTo>
                    <a:pt x="12823" y="14754"/>
                  </a:lnTo>
                  <a:lnTo>
                    <a:pt x="11947" y="15001"/>
                  </a:lnTo>
                  <a:lnTo>
                    <a:pt x="11071" y="15226"/>
                  </a:lnTo>
                  <a:lnTo>
                    <a:pt x="9410" y="15652"/>
                  </a:lnTo>
                  <a:lnTo>
                    <a:pt x="7838" y="15989"/>
                  </a:lnTo>
                  <a:lnTo>
                    <a:pt x="6423" y="16259"/>
                  </a:lnTo>
                  <a:lnTo>
                    <a:pt x="5233" y="16483"/>
                  </a:lnTo>
                  <a:lnTo>
                    <a:pt x="4312" y="16640"/>
                  </a:lnTo>
                  <a:lnTo>
                    <a:pt x="3526" y="16775"/>
                  </a:lnTo>
                  <a:lnTo>
                    <a:pt x="3504" y="16371"/>
                  </a:lnTo>
                  <a:lnTo>
                    <a:pt x="3526" y="15810"/>
                  </a:lnTo>
                  <a:lnTo>
                    <a:pt x="3549" y="15024"/>
                  </a:lnTo>
                  <a:lnTo>
                    <a:pt x="3167" y="15787"/>
                  </a:lnTo>
                  <a:lnTo>
                    <a:pt x="2830" y="16551"/>
                  </a:lnTo>
                  <a:lnTo>
                    <a:pt x="2493" y="17337"/>
                  </a:lnTo>
                  <a:lnTo>
                    <a:pt x="2179" y="18122"/>
                  </a:lnTo>
                  <a:lnTo>
                    <a:pt x="1887" y="18908"/>
                  </a:lnTo>
                  <a:lnTo>
                    <a:pt x="1617" y="19739"/>
                  </a:lnTo>
                  <a:lnTo>
                    <a:pt x="1370" y="20548"/>
                  </a:lnTo>
                  <a:lnTo>
                    <a:pt x="1146" y="21401"/>
                  </a:lnTo>
                  <a:lnTo>
                    <a:pt x="876" y="22412"/>
                  </a:lnTo>
                  <a:lnTo>
                    <a:pt x="652" y="23467"/>
                  </a:lnTo>
                  <a:lnTo>
                    <a:pt x="472" y="24522"/>
                  </a:lnTo>
                  <a:lnTo>
                    <a:pt x="315" y="25578"/>
                  </a:lnTo>
                  <a:lnTo>
                    <a:pt x="180" y="26678"/>
                  </a:lnTo>
                  <a:lnTo>
                    <a:pt x="90" y="27756"/>
                  </a:lnTo>
                  <a:lnTo>
                    <a:pt x="23" y="28856"/>
                  </a:lnTo>
                  <a:lnTo>
                    <a:pt x="1" y="29979"/>
                  </a:lnTo>
                  <a:lnTo>
                    <a:pt x="203" y="30990"/>
                  </a:lnTo>
                  <a:lnTo>
                    <a:pt x="427" y="31978"/>
                  </a:lnTo>
                  <a:lnTo>
                    <a:pt x="674" y="32988"/>
                  </a:lnTo>
                  <a:lnTo>
                    <a:pt x="966" y="33976"/>
                  </a:lnTo>
                  <a:lnTo>
                    <a:pt x="1281" y="34964"/>
                  </a:lnTo>
                  <a:lnTo>
                    <a:pt x="1617" y="35952"/>
                  </a:lnTo>
                  <a:lnTo>
                    <a:pt x="1977" y="36918"/>
                  </a:lnTo>
                  <a:lnTo>
                    <a:pt x="2359" y="37884"/>
                  </a:lnTo>
                  <a:lnTo>
                    <a:pt x="2785" y="38827"/>
                  </a:lnTo>
                  <a:lnTo>
                    <a:pt x="3234" y="39770"/>
                  </a:lnTo>
                  <a:lnTo>
                    <a:pt x="3706" y="40691"/>
                  </a:lnTo>
                  <a:lnTo>
                    <a:pt x="4200" y="41611"/>
                  </a:lnTo>
                  <a:lnTo>
                    <a:pt x="4716" y="42509"/>
                  </a:lnTo>
                  <a:lnTo>
                    <a:pt x="5255" y="43385"/>
                  </a:lnTo>
                  <a:lnTo>
                    <a:pt x="5839" y="44239"/>
                  </a:lnTo>
                  <a:lnTo>
                    <a:pt x="6423" y="45092"/>
                  </a:lnTo>
                  <a:lnTo>
                    <a:pt x="7052" y="45923"/>
                  </a:lnTo>
                  <a:lnTo>
                    <a:pt x="7703" y="46731"/>
                  </a:lnTo>
                  <a:lnTo>
                    <a:pt x="8354" y="47495"/>
                  </a:lnTo>
                  <a:lnTo>
                    <a:pt x="9050" y="48258"/>
                  </a:lnTo>
                  <a:lnTo>
                    <a:pt x="9769" y="48999"/>
                  </a:lnTo>
                  <a:lnTo>
                    <a:pt x="10510" y="49695"/>
                  </a:lnTo>
                  <a:lnTo>
                    <a:pt x="11273" y="50391"/>
                  </a:lnTo>
                  <a:lnTo>
                    <a:pt x="12059" y="51043"/>
                  </a:lnTo>
                  <a:lnTo>
                    <a:pt x="12845" y="51671"/>
                  </a:lnTo>
                  <a:lnTo>
                    <a:pt x="13676" y="52255"/>
                  </a:lnTo>
                  <a:lnTo>
                    <a:pt x="14530" y="52817"/>
                  </a:lnTo>
                  <a:lnTo>
                    <a:pt x="15405" y="53356"/>
                  </a:lnTo>
                  <a:lnTo>
                    <a:pt x="16281" y="53850"/>
                  </a:lnTo>
                  <a:lnTo>
                    <a:pt x="17202" y="54299"/>
                  </a:lnTo>
                  <a:lnTo>
                    <a:pt x="18122" y="54725"/>
                  </a:lnTo>
                  <a:lnTo>
                    <a:pt x="19088" y="55130"/>
                  </a:lnTo>
                  <a:lnTo>
                    <a:pt x="20256" y="55556"/>
                  </a:lnTo>
                  <a:lnTo>
                    <a:pt x="21379" y="55915"/>
                  </a:lnTo>
                  <a:lnTo>
                    <a:pt x="22479" y="56207"/>
                  </a:lnTo>
                  <a:lnTo>
                    <a:pt x="23534" y="56432"/>
                  </a:lnTo>
                  <a:lnTo>
                    <a:pt x="24545" y="56612"/>
                  </a:lnTo>
                  <a:lnTo>
                    <a:pt x="25533" y="56724"/>
                  </a:lnTo>
                  <a:lnTo>
                    <a:pt x="26454" y="56791"/>
                  </a:lnTo>
                  <a:lnTo>
                    <a:pt x="27352" y="56814"/>
                  </a:lnTo>
                  <a:lnTo>
                    <a:pt x="28003" y="56814"/>
                  </a:lnTo>
                  <a:lnTo>
                    <a:pt x="28632" y="56769"/>
                  </a:lnTo>
                  <a:lnTo>
                    <a:pt x="29261" y="56701"/>
                  </a:lnTo>
                  <a:lnTo>
                    <a:pt x="29844" y="56634"/>
                  </a:lnTo>
                  <a:lnTo>
                    <a:pt x="30406" y="56544"/>
                  </a:lnTo>
                  <a:lnTo>
                    <a:pt x="30945" y="56410"/>
                  </a:lnTo>
                  <a:lnTo>
                    <a:pt x="31484" y="56297"/>
                  </a:lnTo>
                  <a:lnTo>
                    <a:pt x="31978" y="56140"/>
                  </a:lnTo>
                  <a:lnTo>
                    <a:pt x="32449" y="55983"/>
                  </a:lnTo>
                  <a:lnTo>
                    <a:pt x="32921" y="55826"/>
                  </a:lnTo>
                  <a:lnTo>
                    <a:pt x="33347" y="55646"/>
                  </a:lnTo>
                  <a:lnTo>
                    <a:pt x="33752" y="55466"/>
                  </a:lnTo>
                  <a:lnTo>
                    <a:pt x="34156" y="55264"/>
                  </a:lnTo>
                  <a:lnTo>
                    <a:pt x="34538" y="55062"/>
                  </a:lnTo>
                  <a:lnTo>
                    <a:pt x="35211" y="54658"/>
                  </a:lnTo>
                  <a:lnTo>
                    <a:pt x="35818" y="54276"/>
                  </a:lnTo>
                  <a:lnTo>
                    <a:pt x="36334" y="53872"/>
                  </a:lnTo>
                  <a:lnTo>
                    <a:pt x="36761" y="53513"/>
                  </a:lnTo>
                  <a:lnTo>
                    <a:pt x="37120" y="53198"/>
                  </a:lnTo>
                  <a:lnTo>
                    <a:pt x="37390" y="52906"/>
                  </a:lnTo>
                  <a:lnTo>
                    <a:pt x="37569" y="52704"/>
                  </a:lnTo>
                  <a:lnTo>
                    <a:pt x="37726" y="52525"/>
                  </a:lnTo>
                  <a:lnTo>
                    <a:pt x="37232" y="52367"/>
                  </a:lnTo>
                  <a:lnTo>
                    <a:pt x="36738" y="52165"/>
                  </a:lnTo>
                  <a:lnTo>
                    <a:pt x="36267" y="51941"/>
                  </a:lnTo>
                  <a:lnTo>
                    <a:pt x="35795" y="51694"/>
                  </a:lnTo>
                  <a:lnTo>
                    <a:pt x="35369" y="51402"/>
                  </a:lnTo>
                  <a:lnTo>
                    <a:pt x="34942" y="51110"/>
                  </a:lnTo>
                  <a:lnTo>
                    <a:pt x="34560" y="50773"/>
                  </a:lnTo>
                  <a:lnTo>
                    <a:pt x="34178" y="50414"/>
                  </a:lnTo>
                  <a:lnTo>
                    <a:pt x="33842" y="50032"/>
                  </a:lnTo>
                  <a:lnTo>
                    <a:pt x="33505" y="49605"/>
                  </a:lnTo>
                  <a:lnTo>
                    <a:pt x="33213" y="49179"/>
                  </a:lnTo>
                  <a:lnTo>
                    <a:pt x="32966" y="48752"/>
                  </a:lnTo>
                  <a:lnTo>
                    <a:pt x="32719" y="48281"/>
                  </a:lnTo>
                  <a:lnTo>
                    <a:pt x="32517" y="47787"/>
                  </a:lnTo>
                  <a:lnTo>
                    <a:pt x="32337" y="47292"/>
                  </a:lnTo>
                  <a:lnTo>
                    <a:pt x="32202" y="46776"/>
                  </a:lnTo>
                  <a:lnTo>
                    <a:pt x="32831" y="47001"/>
                  </a:lnTo>
                  <a:lnTo>
                    <a:pt x="33482" y="47180"/>
                  </a:lnTo>
                  <a:lnTo>
                    <a:pt x="34133" y="47315"/>
                  </a:lnTo>
                  <a:lnTo>
                    <a:pt x="34807" y="47450"/>
                  </a:lnTo>
                  <a:lnTo>
                    <a:pt x="35481" y="47540"/>
                  </a:lnTo>
                  <a:lnTo>
                    <a:pt x="36177" y="47584"/>
                  </a:lnTo>
                  <a:lnTo>
                    <a:pt x="36873" y="47629"/>
                  </a:lnTo>
                  <a:lnTo>
                    <a:pt x="37569" y="47629"/>
                  </a:lnTo>
                  <a:lnTo>
                    <a:pt x="38602" y="47607"/>
                  </a:lnTo>
                  <a:lnTo>
                    <a:pt x="39635" y="47540"/>
                  </a:lnTo>
                  <a:lnTo>
                    <a:pt x="40646" y="47450"/>
                  </a:lnTo>
                  <a:lnTo>
                    <a:pt x="41634" y="47315"/>
                  </a:lnTo>
                  <a:lnTo>
                    <a:pt x="42599" y="47158"/>
                  </a:lnTo>
                  <a:lnTo>
                    <a:pt x="43520" y="46978"/>
                  </a:lnTo>
                  <a:lnTo>
                    <a:pt x="44373" y="46798"/>
                  </a:lnTo>
                  <a:lnTo>
                    <a:pt x="45182" y="46596"/>
                  </a:lnTo>
                  <a:lnTo>
                    <a:pt x="45945" y="46394"/>
                  </a:lnTo>
                  <a:lnTo>
                    <a:pt x="46619" y="46215"/>
                  </a:lnTo>
                  <a:lnTo>
                    <a:pt x="47697" y="45878"/>
                  </a:lnTo>
                  <a:lnTo>
                    <a:pt x="48415" y="45653"/>
                  </a:lnTo>
                  <a:lnTo>
                    <a:pt x="48662" y="45563"/>
                  </a:lnTo>
                  <a:lnTo>
                    <a:pt x="49628" y="45114"/>
                  </a:lnTo>
                  <a:lnTo>
                    <a:pt x="50706" y="44575"/>
                  </a:lnTo>
                  <a:lnTo>
                    <a:pt x="52053" y="43902"/>
                  </a:lnTo>
                  <a:lnTo>
                    <a:pt x="53603" y="43093"/>
                  </a:lnTo>
                  <a:lnTo>
                    <a:pt x="55264" y="42173"/>
                  </a:lnTo>
                  <a:lnTo>
                    <a:pt x="56949" y="41207"/>
                  </a:lnTo>
                  <a:lnTo>
                    <a:pt x="57779" y="40713"/>
                  </a:lnTo>
                  <a:lnTo>
                    <a:pt x="58565" y="40219"/>
                  </a:lnTo>
                  <a:lnTo>
                    <a:pt x="59329" y="39725"/>
                  </a:lnTo>
                  <a:lnTo>
                    <a:pt x="60047" y="39231"/>
                  </a:lnTo>
                  <a:lnTo>
                    <a:pt x="60699" y="38737"/>
                  </a:lnTo>
                  <a:lnTo>
                    <a:pt x="61283" y="38265"/>
                  </a:lnTo>
                  <a:lnTo>
                    <a:pt x="61283" y="38265"/>
                  </a:lnTo>
                  <a:lnTo>
                    <a:pt x="60901" y="38490"/>
                  </a:lnTo>
                  <a:lnTo>
                    <a:pt x="60474" y="38714"/>
                  </a:lnTo>
                  <a:lnTo>
                    <a:pt x="60025" y="38917"/>
                  </a:lnTo>
                  <a:lnTo>
                    <a:pt x="59553" y="39096"/>
                  </a:lnTo>
                  <a:lnTo>
                    <a:pt x="59037" y="39276"/>
                  </a:lnTo>
                  <a:lnTo>
                    <a:pt x="58498" y="39433"/>
                  </a:lnTo>
                  <a:lnTo>
                    <a:pt x="57959" y="39590"/>
                  </a:lnTo>
                  <a:lnTo>
                    <a:pt x="57375" y="39725"/>
                  </a:lnTo>
                  <a:lnTo>
                    <a:pt x="56791" y="39837"/>
                  </a:lnTo>
                  <a:lnTo>
                    <a:pt x="56185" y="39949"/>
                  </a:lnTo>
                  <a:lnTo>
                    <a:pt x="55579" y="40017"/>
                  </a:lnTo>
                  <a:lnTo>
                    <a:pt x="54950" y="40107"/>
                  </a:lnTo>
                  <a:lnTo>
                    <a:pt x="54321" y="40152"/>
                  </a:lnTo>
                  <a:lnTo>
                    <a:pt x="53692" y="40196"/>
                  </a:lnTo>
                  <a:lnTo>
                    <a:pt x="53064" y="40219"/>
                  </a:lnTo>
                  <a:lnTo>
                    <a:pt x="51739" y="40219"/>
                  </a:lnTo>
                  <a:lnTo>
                    <a:pt x="51065" y="40174"/>
                  </a:lnTo>
                  <a:lnTo>
                    <a:pt x="50391" y="40129"/>
                  </a:lnTo>
                  <a:lnTo>
                    <a:pt x="49740" y="40062"/>
                  </a:lnTo>
                  <a:lnTo>
                    <a:pt x="49089" y="39972"/>
                  </a:lnTo>
                  <a:lnTo>
                    <a:pt x="48483" y="39860"/>
                  </a:lnTo>
                  <a:lnTo>
                    <a:pt x="47899" y="39725"/>
                  </a:lnTo>
                  <a:lnTo>
                    <a:pt x="47360" y="39568"/>
                  </a:lnTo>
                  <a:lnTo>
                    <a:pt x="46843" y="39388"/>
                  </a:lnTo>
                  <a:lnTo>
                    <a:pt x="46372" y="39186"/>
                  </a:lnTo>
                  <a:lnTo>
                    <a:pt x="45945" y="38961"/>
                  </a:lnTo>
                  <a:lnTo>
                    <a:pt x="45563" y="38714"/>
                  </a:lnTo>
                  <a:lnTo>
                    <a:pt x="45227" y="38445"/>
                  </a:lnTo>
                  <a:lnTo>
                    <a:pt x="45069" y="38288"/>
                  </a:lnTo>
                  <a:lnTo>
                    <a:pt x="44935" y="38153"/>
                  </a:lnTo>
                  <a:lnTo>
                    <a:pt x="44822" y="37996"/>
                  </a:lnTo>
                  <a:lnTo>
                    <a:pt x="44710" y="37816"/>
                  </a:lnTo>
                  <a:lnTo>
                    <a:pt x="44620" y="37659"/>
                  </a:lnTo>
                  <a:lnTo>
                    <a:pt x="44553" y="37479"/>
                  </a:lnTo>
                  <a:lnTo>
                    <a:pt x="44508" y="37345"/>
                  </a:lnTo>
                  <a:lnTo>
                    <a:pt x="44486" y="37187"/>
                  </a:lnTo>
                  <a:lnTo>
                    <a:pt x="44463" y="36851"/>
                  </a:lnTo>
                  <a:lnTo>
                    <a:pt x="44486" y="36514"/>
                  </a:lnTo>
                  <a:lnTo>
                    <a:pt x="44530" y="36132"/>
                  </a:lnTo>
                  <a:lnTo>
                    <a:pt x="44620" y="35728"/>
                  </a:lnTo>
                  <a:lnTo>
                    <a:pt x="44755" y="35301"/>
                  </a:lnTo>
                  <a:lnTo>
                    <a:pt x="44912" y="34852"/>
                  </a:lnTo>
                  <a:lnTo>
                    <a:pt x="45114" y="34358"/>
                  </a:lnTo>
                  <a:lnTo>
                    <a:pt x="45339" y="33886"/>
                  </a:lnTo>
                  <a:lnTo>
                    <a:pt x="45586" y="33370"/>
                  </a:lnTo>
                  <a:lnTo>
                    <a:pt x="45855" y="32853"/>
                  </a:lnTo>
                  <a:lnTo>
                    <a:pt x="46170" y="32315"/>
                  </a:lnTo>
                  <a:lnTo>
                    <a:pt x="46484" y="31798"/>
                  </a:lnTo>
                  <a:lnTo>
                    <a:pt x="46821" y="31237"/>
                  </a:lnTo>
                  <a:lnTo>
                    <a:pt x="47562" y="30159"/>
                  </a:lnTo>
                  <a:lnTo>
                    <a:pt x="48348" y="29081"/>
                  </a:lnTo>
                  <a:lnTo>
                    <a:pt x="49156" y="28025"/>
                  </a:lnTo>
                  <a:lnTo>
                    <a:pt x="50010" y="27037"/>
                  </a:lnTo>
                  <a:lnTo>
                    <a:pt x="50436" y="26566"/>
                  </a:lnTo>
                  <a:lnTo>
                    <a:pt x="50863" y="26117"/>
                  </a:lnTo>
                  <a:lnTo>
                    <a:pt x="51290" y="25690"/>
                  </a:lnTo>
                  <a:lnTo>
                    <a:pt x="51716" y="25286"/>
                  </a:lnTo>
                  <a:lnTo>
                    <a:pt x="52121" y="24904"/>
                  </a:lnTo>
                  <a:lnTo>
                    <a:pt x="52547" y="24567"/>
                  </a:lnTo>
                  <a:lnTo>
                    <a:pt x="52929" y="24253"/>
                  </a:lnTo>
                  <a:lnTo>
                    <a:pt x="53333" y="23983"/>
                  </a:lnTo>
                  <a:lnTo>
                    <a:pt x="53692" y="23759"/>
                  </a:lnTo>
                  <a:lnTo>
                    <a:pt x="54052" y="23557"/>
                  </a:lnTo>
                  <a:lnTo>
                    <a:pt x="54389" y="23400"/>
                  </a:lnTo>
                  <a:lnTo>
                    <a:pt x="54725" y="23287"/>
                  </a:lnTo>
                  <a:lnTo>
                    <a:pt x="51671" y="23647"/>
                  </a:lnTo>
                  <a:lnTo>
                    <a:pt x="51110" y="23647"/>
                  </a:lnTo>
                  <a:lnTo>
                    <a:pt x="50773" y="23692"/>
                  </a:lnTo>
                  <a:lnTo>
                    <a:pt x="50347" y="23736"/>
                  </a:lnTo>
                  <a:lnTo>
                    <a:pt x="49897" y="23804"/>
                  </a:lnTo>
                  <a:lnTo>
                    <a:pt x="49381" y="23916"/>
                  </a:lnTo>
                  <a:lnTo>
                    <a:pt x="48820" y="24073"/>
                  </a:lnTo>
                  <a:lnTo>
                    <a:pt x="48236" y="24253"/>
                  </a:lnTo>
                  <a:lnTo>
                    <a:pt x="47652" y="24500"/>
                  </a:lnTo>
                  <a:lnTo>
                    <a:pt x="47023" y="24814"/>
                  </a:lnTo>
                  <a:lnTo>
                    <a:pt x="46709" y="24971"/>
                  </a:lnTo>
                  <a:lnTo>
                    <a:pt x="46394" y="25174"/>
                  </a:lnTo>
                  <a:lnTo>
                    <a:pt x="46080" y="25376"/>
                  </a:lnTo>
                  <a:lnTo>
                    <a:pt x="45788" y="25600"/>
                  </a:lnTo>
                  <a:lnTo>
                    <a:pt x="45474" y="25825"/>
                  </a:lnTo>
                  <a:lnTo>
                    <a:pt x="45182" y="26094"/>
                  </a:lnTo>
                  <a:lnTo>
                    <a:pt x="44867" y="26364"/>
                  </a:lnTo>
                  <a:lnTo>
                    <a:pt x="44575" y="26678"/>
                  </a:lnTo>
                  <a:lnTo>
                    <a:pt x="44306" y="26993"/>
                  </a:lnTo>
                  <a:lnTo>
                    <a:pt x="44014" y="27329"/>
                  </a:lnTo>
                  <a:lnTo>
                    <a:pt x="43745" y="27689"/>
                  </a:lnTo>
                  <a:lnTo>
                    <a:pt x="43498" y="28093"/>
                  </a:lnTo>
                  <a:lnTo>
                    <a:pt x="43610" y="27801"/>
                  </a:lnTo>
                  <a:lnTo>
                    <a:pt x="43924" y="27060"/>
                  </a:lnTo>
                  <a:lnTo>
                    <a:pt x="44171" y="26566"/>
                  </a:lnTo>
                  <a:lnTo>
                    <a:pt x="44463" y="26004"/>
                  </a:lnTo>
                  <a:lnTo>
                    <a:pt x="44822" y="25376"/>
                  </a:lnTo>
                  <a:lnTo>
                    <a:pt x="45249" y="24724"/>
                  </a:lnTo>
                  <a:lnTo>
                    <a:pt x="45721" y="24051"/>
                  </a:lnTo>
                  <a:lnTo>
                    <a:pt x="45990" y="23714"/>
                  </a:lnTo>
                  <a:lnTo>
                    <a:pt x="46260" y="23377"/>
                  </a:lnTo>
                  <a:lnTo>
                    <a:pt x="46552" y="23040"/>
                  </a:lnTo>
                  <a:lnTo>
                    <a:pt x="46866" y="22703"/>
                  </a:lnTo>
                  <a:lnTo>
                    <a:pt x="47180" y="22389"/>
                  </a:lnTo>
                  <a:lnTo>
                    <a:pt x="47517" y="22097"/>
                  </a:lnTo>
                  <a:lnTo>
                    <a:pt x="47876" y="21783"/>
                  </a:lnTo>
                  <a:lnTo>
                    <a:pt x="48258" y="21513"/>
                  </a:lnTo>
                  <a:lnTo>
                    <a:pt x="48640" y="21244"/>
                  </a:lnTo>
                  <a:lnTo>
                    <a:pt x="49044" y="20997"/>
                  </a:lnTo>
                  <a:lnTo>
                    <a:pt x="49471" y="20772"/>
                  </a:lnTo>
                  <a:lnTo>
                    <a:pt x="49920" y="20570"/>
                  </a:lnTo>
                  <a:lnTo>
                    <a:pt x="50369" y="20391"/>
                  </a:lnTo>
                  <a:lnTo>
                    <a:pt x="50841" y="20233"/>
                  </a:lnTo>
                  <a:lnTo>
                    <a:pt x="50594" y="19425"/>
                  </a:lnTo>
                  <a:lnTo>
                    <a:pt x="50436" y="18976"/>
                  </a:lnTo>
                  <a:lnTo>
                    <a:pt x="50212" y="18347"/>
                  </a:lnTo>
                  <a:lnTo>
                    <a:pt x="49965" y="17696"/>
                  </a:lnTo>
                  <a:lnTo>
                    <a:pt x="49695" y="17067"/>
                  </a:lnTo>
                  <a:lnTo>
                    <a:pt x="49426" y="16438"/>
                  </a:lnTo>
                  <a:lnTo>
                    <a:pt x="49156" y="15832"/>
                  </a:lnTo>
                  <a:lnTo>
                    <a:pt x="48864" y="15226"/>
                  </a:lnTo>
                  <a:lnTo>
                    <a:pt x="48550" y="14619"/>
                  </a:lnTo>
                  <a:lnTo>
                    <a:pt x="48236" y="14036"/>
                  </a:lnTo>
                  <a:lnTo>
                    <a:pt x="47831" y="13317"/>
                  </a:lnTo>
                  <a:lnTo>
                    <a:pt x="47405" y="12598"/>
                  </a:lnTo>
                  <a:lnTo>
                    <a:pt x="46956" y="11902"/>
                  </a:lnTo>
                  <a:lnTo>
                    <a:pt x="46484" y="11229"/>
                  </a:lnTo>
                  <a:lnTo>
                    <a:pt x="46013" y="10555"/>
                  </a:lnTo>
                  <a:lnTo>
                    <a:pt x="45519" y="9904"/>
                  </a:lnTo>
                  <a:lnTo>
                    <a:pt x="45002" y="9275"/>
                  </a:lnTo>
                  <a:lnTo>
                    <a:pt x="44486" y="8669"/>
                  </a:lnTo>
                  <a:lnTo>
                    <a:pt x="43857" y="7995"/>
                  </a:lnTo>
                  <a:lnTo>
                    <a:pt x="43228" y="7344"/>
                  </a:lnTo>
                  <a:lnTo>
                    <a:pt x="42779" y="6895"/>
                  </a:lnTo>
                  <a:lnTo>
                    <a:pt x="42285" y="6446"/>
                  </a:lnTo>
                  <a:lnTo>
                    <a:pt x="41813" y="6019"/>
                  </a:lnTo>
                  <a:lnTo>
                    <a:pt x="41319" y="5615"/>
                  </a:lnTo>
                  <a:lnTo>
                    <a:pt x="40825" y="5210"/>
                  </a:lnTo>
                  <a:lnTo>
                    <a:pt x="40309" y="4829"/>
                  </a:lnTo>
                  <a:lnTo>
                    <a:pt x="39815" y="4447"/>
                  </a:lnTo>
                  <a:lnTo>
                    <a:pt x="39276" y="4088"/>
                  </a:lnTo>
                  <a:lnTo>
                    <a:pt x="38759" y="3728"/>
                  </a:lnTo>
                  <a:lnTo>
                    <a:pt x="38220" y="3414"/>
                  </a:lnTo>
                  <a:lnTo>
                    <a:pt x="37659" y="3077"/>
                  </a:lnTo>
                  <a:lnTo>
                    <a:pt x="37120" y="2785"/>
                  </a:lnTo>
                  <a:lnTo>
                    <a:pt x="36559" y="2493"/>
                  </a:lnTo>
                  <a:lnTo>
                    <a:pt x="35975" y="2224"/>
                  </a:lnTo>
                  <a:lnTo>
                    <a:pt x="35413" y="1954"/>
                  </a:lnTo>
                  <a:lnTo>
                    <a:pt x="34830" y="1707"/>
                  </a:lnTo>
                  <a:lnTo>
                    <a:pt x="34313" y="1505"/>
                  </a:lnTo>
                  <a:lnTo>
                    <a:pt x="33774" y="1303"/>
                  </a:lnTo>
                  <a:lnTo>
                    <a:pt x="33235" y="1124"/>
                  </a:lnTo>
                  <a:lnTo>
                    <a:pt x="32696" y="966"/>
                  </a:lnTo>
                  <a:lnTo>
                    <a:pt x="32157" y="809"/>
                  </a:lnTo>
                  <a:lnTo>
                    <a:pt x="31596" y="674"/>
                  </a:lnTo>
                  <a:lnTo>
                    <a:pt x="31035" y="540"/>
                  </a:lnTo>
                  <a:lnTo>
                    <a:pt x="30473" y="427"/>
                  </a:lnTo>
                  <a:lnTo>
                    <a:pt x="29508" y="248"/>
                  </a:lnTo>
                  <a:lnTo>
                    <a:pt x="28520" y="135"/>
                  </a:lnTo>
                  <a:lnTo>
                    <a:pt x="27846" y="68"/>
                  </a:lnTo>
                  <a:lnTo>
                    <a:pt x="27172" y="23"/>
                  </a:lnTo>
                  <a:lnTo>
                    <a:pt x="26521" y="23"/>
                  </a:lnTo>
                  <a:lnTo>
                    <a:pt x="26162" y="1"/>
                  </a:lnTo>
                  <a:close/>
                  <a:moveTo>
                    <a:pt x="14260" y="57061"/>
                  </a:moveTo>
                  <a:lnTo>
                    <a:pt x="14821" y="57398"/>
                  </a:lnTo>
                  <a:lnTo>
                    <a:pt x="15405" y="57712"/>
                  </a:lnTo>
                  <a:lnTo>
                    <a:pt x="15989" y="58004"/>
                  </a:lnTo>
                  <a:lnTo>
                    <a:pt x="16573" y="58273"/>
                  </a:lnTo>
                  <a:lnTo>
                    <a:pt x="15989" y="57981"/>
                  </a:lnTo>
                  <a:lnTo>
                    <a:pt x="15405" y="57689"/>
                  </a:lnTo>
                  <a:lnTo>
                    <a:pt x="14821" y="57375"/>
                  </a:lnTo>
                  <a:lnTo>
                    <a:pt x="14260" y="57061"/>
                  </a:lnTo>
                  <a:close/>
                  <a:moveTo>
                    <a:pt x="42060" y="54141"/>
                  </a:moveTo>
                  <a:lnTo>
                    <a:pt x="41387" y="54703"/>
                  </a:lnTo>
                  <a:lnTo>
                    <a:pt x="40691" y="55264"/>
                  </a:lnTo>
                  <a:lnTo>
                    <a:pt x="39994" y="55781"/>
                  </a:lnTo>
                  <a:lnTo>
                    <a:pt x="39276" y="56275"/>
                  </a:lnTo>
                  <a:lnTo>
                    <a:pt x="38557" y="56746"/>
                  </a:lnTo>
                  <a:lnTo>
                    <a:pt x="37816" y="57195"/>
                  </a:lnTo>
                  <a:lnTo>
                    <a:pt x="37053" y="57622"/>
                  </a:lnTo>
                  <a:lnTo>
                    <a:pt x="36289" y="58004"/>
                  </a:lnTo>
                  <a:lnTo>
                    <a:pt x="35503" y="58386"/>
                  </a:lnTo>
                  <a:lnTo>
                    <a:pt x="34964" y="58610"/>
                  </a:lnTo>
                  <a:lnTo>
                    <a:pt x="34964" y="58610"/>
                  </a:lnTo>
                  <a:lnTo>
                    <a:pt x="35526" y="58386"/>
                  </a:lnTo>
                  <a:lnTo>
                    <a:pt x="36312" y="58004"/>
                  </a:lnTo>
                  <a:lnTo>
                    <a:pt x="37075" y="57622"/>
                  </a:lnTo>
                  <a:lnTo>
                    <a:pt x="37839" y="57195"/>
                  </a:lnTo>
                  <a:lnTo>
                    <a:pt x="38580" y="56746"/>
                  </a:lnTo>
                  <a:lnTo>
                    <a:pt x="39298" y="56275"/>
                  </a:lnTo>
                  <a:lnTo>
                    <a:pt x="40017" y="55781"/>
                  </a:lnTo>
                  <a:lnTo>
                    <a:pt x="40713" y="55264"/>
                  </a:lnTo>
                  <a:lnTo>
                    <a:pt x="41409" y="54703"/>
                  </a:lnTo>
                  <a:lnTo>
                    <a:pt x="42060" y="54141"/>
                  </a:lnTo>
                  <a:close/>
                  <a:moveTo>
                    <a:pt x="34964" y="58610"/>
                  </a:moveTo>
                  <a:lnTo>
                    <a:pt x="34740" y="58700"/>
                  </a:lnTo>
                  <a:lnTo>
                    <a:pt x="34515" y="58787"/>
                  </a:lnTo>
                  <a:lnTo>
                    <a:pt x="34515" y="58787"/>
                  </a:lnTo>
                  <a:lnTo>
                    <a:pt x="34695" y="58722"/>
                  </a:lnTo>
                  <a:lnTo>
                    <a:pt x="34964" y="58610"/>
                  </a:lnTo>
                  <a:close/>
                  <a:moveTo>
                    <a:pt x="16573" y="58273"/>
                  </a:moveTo>
                  <a:lnTo>
                    <a:pt x="17157" y="58543"/>
                  </a:lnTo>
                  <a:lnTo>
                    <a:pt x="17763" y="58790"/>
                  </a:lnTo>
                  <a:lnTo>
                    <a:pt x="18392" y="59014"/>
                  </a:lnTo>
                  <a:lnTo>
                    <a:pt x="17763" y="58767"/>
                  </a:lnTo>
                  <a:lnTo>
                    <a:pt x="17157" y="58520"/>
                  </a:lnTo>
                  <a:lnTo>
                    <a:pt x="16573" y="58273"/>
                  </a:lnTo>
                  <a:close/>
                  <a:moveTo>
                    <a:pt x="18392" y="59014"/>
                  </a:moveTo>
                  <a:lnTo>
                    <a:pt x="18998" y="59239"/>
                  </a:lnTo>
                  <a:lnTo>
                    <a:pt x="19627" y="59419"/>
                  </a:lnTo>
                  <a:lnTo>
                    <a:pt x="18998" y="59216"/>
                  </a:lnTo>
                  <a:lnTo>
                    <a:pt x="18392" y="59014"/>
                  </a:lnTo>
                  <a:close/>
                  <a:moveTo>
                    <a:pt x="20885" y="59755"/>
                  </a:moveTo>
                  <a:lnTo>
                    <a:pt x="21536" y="59913"/>
                  </a:lnTo>
                  <a:lnTo>
                    <a:pt x="22187" y="60025"/>
                  </a:lnTo>
                  <a:lnTo>
                    <a:pt x="21536" y="59890"/>
                  </a:lnTo>
                  <a:lnTo>
                    <a:pt x="20885" y="59755"/>
                  </a:lnTo>
                  <a:close/>
                  <a:moveTo>
                    <a:pt x="22187" y="60025"/>
                  </a:moveTo>
                  <a:lnTo>
                    <a:pt x="22838" y="60137"/>
                  </a:lnTo>
                  <a:lnTo>
                    <a:pt x="23489" y="60227"/>
                  </a:lnTo>
                  <a:lnTo>
                    <a:pt x="24141" y="60294"/>
                  </a:lnTo>
                  <a:lnTo>
                    <a:pt x="24814" y="60339"/>
                  </a:lnTo>
                  <a:lnTo>
                    <a:pt x="25488" y="60362"/>
                  </a:lnTo>
                  <a:lnTo>
                    <a:pt x="24814" y="60317"/>
                  </a:lnTo>
                  <a:lnTo>
                    <a:pt x="24141" y="60272"/>
                  </a:lnTo>
                  <a:lnTo>
                    <a:pt x="23489" y="60205"/>
                  </a:lnTo>
                  <a:lnTo>
                    <a:pt x="22838" y="60115"/>
                  </a:lnTo>
                  <a:lnTo>
                    <a:pt x="22187" y="60025"/>
                  </a:lnTo>
                  <a:close/>
                  <a:moveTo>
                    <a:pt x="34515" y="58787"/>
                  </a:moveTo>
                  <a:lnTo>
                    <a:pt x="33886" y="59014"/>
                  </a:lnTo>
                  <a:lnTo>
                    <a:pt x="33078" y="59284"/>
                  </a:lnTo>
                  <a:lnTo>
                    <a:pt x="32247" y="59531"/>
                  </a:lnTo>
                  <a:lnTo>
                    <a:pt x="31394" y="59755"/>
                  </a:lnTo>
                  <a:lnTo>
                    <a:pt x="30541" y="59935"/>
                  </a:lnTo>
                  <a:lnTo>
                    <a:pt x="29687" y="60092"/>
                  </a:lnTo>
                  <a:lnTo>
                    <a:pt x="28811" y="60205"/>
                  </a:lnTo>
                  <a:lnTo>
                    <a:pt x="27936" y="60294"/>
                  </a:lnTo>
                  <a:lnTo>
                    <a:pt x="27060" y="60339"/>
                  </a:lnTo>
                  <a:lnTo>
                    <a:pt x="26162" y="60362"/>
                  </a:lnTo>
                  <a:lnTo>
                    <a:pt x="25488" y="60362"/>
                  </a:lnTo>
                  <a:lnTo>
                    <a:pt x="26162" y="60384"/>
                  </a:lnTo>
                  <a:lnTo>
                    <a:pt x="26207" y="60384"/>
                  </a:lnTo>
                  <a:lnTo>
                    <a:pt x="27105" y="60362"/>
                  </a:lnTo>
                  <a:lnTo>
                    <a:pt x="27981" y="60294"/>
                  </a:lnTo>
                  <a:lnTo>
                    <a:pt x="28856" y="60205"/>
                  </a:lnTo>
                  <a:lnTo>
                    <a:pt x="29732" y="60092"/>
                  </a:lnTo>
                  <a:lnTo>
                    <a:pt x="30585" y="59935"/>
                  </a:lnTo>
                  <a:lnTo>
                    <a:pt x="31439" y="59755"/>
                  </a:lnTo>
                  <a:lnTo>
                    <a:pt x="32292" y="59531"/>
                  </a:lnTo>
                  <a:lnTo>
                    <a:pt x="33100" y="59284"/>
                  </a:lnTo>
                  <a:lnTo>
                    <a:pt x="33931" y="59014"/>
                  </a:lnTo>
                  <a:lnTo>
                    <a:pt x="34515" y="587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386;p62"/>
            <p:cNvSpPr/>
            <p:nvPr/>
          </p:nvSpPr>
          <p:spPr>
            <a:xfrm>
              <a:off x="-1190239" y="-533469"/>
              <a:ext cx="788099" cy="776551"/>
            </a:xfrm>
            <a:custGeom>
              <a:avLst/>
              <a:gdLst/>
              <a:ahLst/>
              <a:cxnLst/>
              <a:rect l="l" t="t" r="r" b="b"/>
              <a:pathLst>
                <a:path w="61283" h="60385" fill="none" extrusionOk="0">
                  <a:moveTo>
                    <a:pt x="26162" y="1"/>
                  </a:moveTo>
                  <a:lnTo>
                    <a:pt x="26162" y="1"/>
                  </a:lnTo>
                  <a:lnTo>
                    <a:pt x="25488" y="23"/>
                  </a:lnTo>
                  <a:lnTo>
                    <a:pt x="24837" y="46"/>
                  </a:lnTo>
                  <a:lnTo>
                    <a:pt x="24186" y="91"/>
                  </a:lnTo>
                  <a:lnTo>
                    <a:pt x="23534" y="158"/>
                  </a:lnTo>
                  <a:lnTo>
                    <a:pt x="22883" y="248"/>
                  </a:lnTo>
                  <a:lnTo>
                    <a:pt x="22232" y="360"/>
                  </a:lnTo>
                  <a:lnTo>
                    <a:pt x="21603" y="472"/>
                  </a:lnTo>
                  <a:lnTo>
                    <a:pt x="20974" y="607"/>
                  </a:lnTo>
                  <a:lnTo>
                    <a:pt x="20974" y="607"/>
                  </a:lnTo>
                  <a:lnTo>
                    <a:pt x="20974" y="607"/>
                  </a:lnTo>
                  <a:lnTo>
                    <a:pt x="20952" y="607"/>
                  </a:lnTo>
                  <a:lnTo>
                    <a:pt x="20952" y="607"/>
                  </a:lnTo>
                  <a:lnTo>
                    <a:pt x="20256" y="787"/>
                  </a:lnTo>
                  <a:lnTo>
                    <a:pt x="20256" y="787"/>
                  </a:lnTo>
                  <a:lnTo>
                    <a:pt x="19223" y="1079"/>
                  </a:lnTo>
                  <a:lnTo>
                    <a:pt x="19223" y="1079"/>
                  </a:lnTo>
                  <a:lnTo>
                    <a:pt x="19223" y="1101"/>
                  </a:lnTo>
                  <a:lnTo>
                    <a:pt x="19223" y="1101"/>
                  </a:lnTo>
                  <a:lnTo>
                    <a:pt x="20009" y="854"/>
                  </a:lnTo>
                  <a:lnTo>
                    <a:pt x="20795" y="652"/>
                  </a:lnTo>
                  <a:lnTo>
                    <a:pt x="20795" y="652"/>
                  </a:lnTo>
                  <a:lnTo>
                    <a:pt x="21087" y="1326"/>
                  </a:lnTo>
                  <a:lnTo>
                    <a:pt x="21356" y="2067"/>
                  </a:lnTo>
                  <a:lnTo>
                    <a:pt x="21603" y="2853"/>
                  </a:lnTo>
                  <a:lnTo>
                    <a:pt x="21693" y="3257"/>
                  </a:lnTo>
                  <a:lnTo>
                    <a:pt x="21783" y="3683"/>
                  </a:lnTo>
                  <a:lnTo>
                    <a:pt x="21850" y="4088"/>
                  </a:lnTo>
                  <a:lnTo>
                    <a:pt x="21895" y="4514"/>
                  </a:lnTo>
                  <a:lnTo>
                    <a:pt x="21940" y="4963"/>
                  </a:lnTo>
                  <a:lnTo>
                    <a:pt x="21962" y="5390"/>
                  </a:lnTo>
                  <a:lnTo>
                    <a:pt x="21940" y="5839"/>
                  </a:lnTo>
                  <a:lnTo>
                    <a:pt x="21917" y="6288"/>
                  </a:lnTo>
                  <a:lnTo>
                    <a:pt x="21873" y="6715"/>
                  </a:lnTo>
                  <a:lnTo>
                    <a:pt x="21783" y="7164"/>
                  </a:lnTo>
                  <a:lnTo>
                    <a:pt x="21783" y="7164"/>
                  </a:lnTo>
                  <a:lnTo>
                    <a:pt x="21917" y="7681"/>
                  </a:lnTo>
                  <a:lnTo>
                    <a:pt x="22052" y="8152"/>
                  </a:lnTo>
                  <a:lnTo>
                    <a:pt x="22052" y="8152"/>
                  </a:lnTo>
                  <a:lnTo>
                    <a:pt x="22097" y="8444"/>
                  </a:lnTo>
                  <a:lnTo>
                    <a:pt x="22120" y="8714"/>
                  </a:lnTo>
                  <a:lnTo>
                    <a:pt x="22120" y="8714"/>
                  </a:lnTo>
                  <a:lnTo>
                    <a:pt x="22097" y="8961"/>
                  </a:lnTo>
                  <a:lnTo>
                    <a:pt x="22052" y="9208"/>
                  </a:lnTo>
                  <a:lnTo>
                    <a:pt x="21985" y="9455"/>
                  </a:lnTo>
                  <a:lnTo>
                    <a:pt x="21895" y="9702"/>
                  </a:lnTo>
                  <a:lnTo>
                    <a:pt x="21783" y="9926"/>
                  </a:lnTo>
                  <a:lnTo>
                    <a:pt x="21648" y="10151"/>
                  </a:lnTo>
                  <a:lnTo>
                    <a:pt x="21491" y="10398"/>
                  </a:lnTo>
                  <a:lnTo>
                    <a:pt x="21311" y="10600"/>
                  </a:lnTo>
                  <a:lnTo>
                    <a:pt x="21109" y="10824"/>
                  </a:lnTo>
                  <a:lnTo>
                    <a:pt x="20885" y="11049"/>
                  </a:lnTo>
                  <a:lnTo>
                    <a:pt x="20660" y="11251"/>
                  </a:lnTo>
                  <a:lnTo>
                    <a:pt x="20391" y="11453"/>
                  </a:lnTo>
                  <a:lnTo>
                    <a:pt x="19829" y="11857"/>
                  </a:lnTo>
                  <a:lnTo>
                    <a:pt x="19200" y="12239"/>
                  </a:lnTo>
                  <a:lnTo>
                    <a:pt x="18527" y="12621"/>
                  </a:lnTo>
                  <a:lnTo>
                    <a:pt x="17808" y="12980"/>
                  </a:lnTo>
                  <a:lnTo>
                    <a:pt x="17022" y="13317"/>
                  </a:lnTo>
                  <a:lnTo>
                    <a:pt x="16236" y="13631"/>
                  </a:lnTo>
                  <a:lnTo>
                    <a:pt x="15405" y="13946"/>
                  </a:lnTo>
                  <a:lnTo>
                    <a:pt x="14552" y="14238"/>
                  </a:lnTo>
                  <a:lnTo>
                    <a:pt x="13676" y="14507"/>
                  </a:lnTo>
                  <a:lnTo>
                    <a:pt x="12823" y="14754"/>
                  </a:lnTo>
                  <a:lnTo>
                    <a:pt x="11947" y="15001"/>
                  </a:lnTo>
                  <a:lnTo>
                    <a:pt x="11071" y="15226"/>
                  </a:lnTo>
                  <a:lnTo>
                    <a:pt x="9410" y="15652"/>
                  </a:lnTo>
                  <a:lnTo>
                    <a:pt x="7838" y="15989"/>
                  </a:lnTo>
                  <a:lnTo>
                    <a:pt x="6423" y="16259"/>
                  </a:lnTo>
                  <a:lnTo>
                    <a:pt x="5233" y="16483"/>
                  </a:lnTo>
                  <a:lnTo>
                    <a:pt x="4312" y="16640"/>
                  </a:lnTo>
                  <a:lnTo>
                    <a:pt x="3526" y="16775"/>
                  </a:lnTo>
                  <a:lnTo>
                    <a:pt x="3526" y="16775"/>
                  </a:lnTo>
                  <a:lnTo>
                    <a:pt x="3504" y="16371"/>
                  </a:lnTo>
                  <a:lnTo>
                    <a:pt x="3504" y="16371"/>
                  </a:lnTo>
                  <a:lnTo>
                    <a:pt x="3526" y="15810"/>
                  </a:lnTo>
                  <a:lnTo>
                    <a:pt x="3549" y="15024"/>
                  </a:lnTo>
                  <a:lnTo>
                    <a:pt x="3549" y="15024"/>
                  </a:lnTo>
                  <a:lnTo>
                    <a:pt x="3167" y="15787"/>
                  </a:lnTo>
                  <a:lnTo>
                    <a:pt x="2830" y="16551"/>
                  </a:lnTo>
                  <a:lnTo>
                    <a:pt x="2493" y="17337"/>
                  </a:lnTo>
                  <a:lnTo>
                    <a:pt x="2179" y="18122"/>
                  </a:lnTo>
                  <a:lnTo>
                    <a:pt x="1887" y="18908"/>
                  </a:lnTo>
                  <a:lnTo>
                    <a:pt x="1617" y="19739"/>
                  </a:lnTo>
                  <a:lnTo>
                    <a:pt x="1370" y="20548"/>
                  </a:lnTo>
                  <a:lnTo>
                    <a:pt x="1146" y="21401"/>
                  </a:lnTo>
                  <a:lnTo>
                    <a:pt x="1146" y="21401"/>
                  </a:lnTo>
                  <a:lnTo>
                    <a:pt x="876" y="22412"/>
                  </a:lnTo>
                  <a:lnTo>
                    <a:pt x="652" y="23467"/>
                  </a:lnTo>
                  <a:lnTo>
                    <a:pt x="472" y="24522"/>
                  </a:lnTo>
                  <a:lnTo>
                    <a:pt x="315" y="25578"/>
                  </a:lnTo>
                  <a:lnTo>
                    <a:pt x="180" y="26678"/>
                  </a:lnTo>
                  <a:lnTo>
                    <a:pt x="90" y="27756"/>
                  </a:lnTo>
                  <a:lnTo>
                    <a:pt x="23" y="28856"/>
                  </a:lnTo>
                  <a:lnTo>
                    <a:pt x="1" y="29979"/>
                  </a:lnTo>
                  <a:lnTo>
                    <a:pt x="1" y="29979"/>
                  </a:lnTo>
                  <a:lnTo>
                    <a:pt x="203" y="30990"/>
                  </a:lnTo>
                  <a:lnTo>
                    <a:pt x="427" y="31978"/>
                  </a:lnTo>
                  <a:lnTo>
                    <a:pt x="674" y="32988"/>
                  </a:lnTo>
                  <a:lnTo>
                    <a:pt x="966" y="33976"/>
                  </a:lnTo>
                  <a:lnTo>
                    <a:pt x="1281" y="34964"/>
                  </a:lnTo>
                  <a:lnTo>
                    <a:pt x="1617" y="35952"/>
                  </a:lnTo>
                  <a:lnTo>
                    <a:pt x="1977" y="36918"/>
                  </a:lnTo>
                  <a:lnTo>
                    <a:pt x="2359" y="37884"/>
                  </a:lnTo>
                  <a:lnTo>
                    <a:pt x="2785" y="38827"/>
                  </a:lnTo>
                  <a:lnTo>
                    <a:pt x="3234" y="39770"/>
                  </a:lnTo>
                  <a:lnTo>
                    <a:pt x="3706" y="40691"/>
                  </a:lnTo>
                  <a:lnTo>
                    <a:pt x="4200" y="41611"/>
                  </a:lnTo>
                  <a:lnTo>
                    <a:pt x="4716" y="42509"/>
                  </a:lnTo>
                  <a:lnTo>
                    <a:pt x="5255" y="43385"/>
                  </a:lnTo>
                  <a:lnTo>
                    <a:pt x="5839" y="44239"/>
                  </a:lnTo>
                  <a:lnTo>
                    <a:pt x="6423" y="45092"/>
                  </a:lnTo>
                  <a:lnTo>
                    <a:pt x="7052" y="45923"/>
                  </a:lnTo>
                  <a:lnTo>
                    <a:pt x="7703" y="46731"/>
                  </a:lnTo>
                  <a:lnTo>
                    <a:pt x="8354" y="47495"/>
                  </a:lnTo>
                  <a:lnTo>
                    <a:pt x="9050" y="48258"/>
                  </a:lnTo>
                  <a:lnTo>
                    <a:pt x="9769" y="48999"/>
                  </a:lnTo>
                  <a:lnTo>
                    <a:pt x="10510" y="49695"/>
                  </a:lnTo>
                  <a:lnTo>
                    <a:pt x="11273" y="50391"/>
                  </a:lnTo>
                  <a:lnTo>
                    <a:pt x="12059" y="51043"/>
                  </a:lnTo>
                  <a:lnTo>
                    <a:pt x="12845" y="51671"/>
                  </a:lnTo>
                  <a:lnTo>
                    <a:pt x="13676" y="52255"/>
                  </a:lnTo>
                  <a:lnTo>
                    <a:pt x="14530" y="52817"/>
                  </a:lnTo>
                  <a:lnTo>
                    <a:pt x="15405" y="53356"/>
                  </a:lnTo>
                  <a:lnTo>
                    <a:pt x="16281" y="53850"/>
                  </a:lnTo>
                  <a:lnTo>
                    <a:pt x="17202" y="54299"/>
                  </a:lnTo>
                  <a:lnTo>
                    <a:pt x="18122" y="54725"/>
                  </a:lnTo>
                  <a:lnTo>
                    <a:pt x="19088" y="55130"/>
                  </a:lnTo>
                  <a:lnTo>
                    <a:pt x="19088" y="55130"/>
                  </a:lnTo>
                  <a:lnTo>
                    <a:pt x="20256" y="55556"/>
                  </a:lnTo>
                  <a:lnTo>
                    <a:pt x="21379" y="55915"/>
                  </a:lnTo>
                  <a:lnTo>
                    <a:pt x="22479" y="56207"/>
                  </a:lnTo>
                  <a:lnTo>
                    <a:pt x="23534" y="56432"/>
                  </a:lnTo>
                  <a:lnTo>
                    <a:pt x="24545" y="56612"/>
                  </a:lnTo>
                  <a:lnTo>
                    <a:pt x="25533" y="56724"/>
                  </a:lnTo>
                  <a:lnTo>
                    <a:pt x="26454" y="56791"/>
                  </a:lnTo>
                  <a:lnTo>
                    <a:pt x="27352" y="56814"/>
                  </a:lnTo>
                  <a:lnTo>
                    <a:pt x="27352" y="56814"/>
                  </a:lnTo>
                  <a:lnTo>
                    <a:pt x="28003" y="56814"/>
                  </a:lnTo>
                  <a:lnTo>
                    <a:pt x="28632" y="56769"/>
                  </a:lnTo>
                  <a:lnTo>
                    <a:pt x="29261" y="56701"/>
                  </a:lnTo>
                  <a:lnTo>
                    <a:pt x="29844" y="56634"/>
                  </a:lnTo>
                  <a:lnTo>
                    <a:pt x="30406" y="56544"/>
                  </a:lnTo>
                  <a:lnTo>
                    <a:pt x="30945" y="56410"/>
                  </a:lnTo>
                  <a:lnTo>
                    <a:pt x="31484" y="56297"/>
                  </a:lnTo>
                  <a:lnTo>
                    <a:pt x="31978" y="56140"/>
                  </a:lnTo>
                  <a:lnTo>
                    <a:pt x="32449" y="55983"/>
                  </a:lnTo>
                  <a:lnTo>
                    <a:pt x="32921" y="55826"/>
                  </a:lnTo>
                  <a:lnTo>
                    <a:pt x="33347" y="55646"/>
                  </a:lnTo>
                  <a:lnTo>
                    <a:pt x="33752" y="55466"/>
                  </a:lnTo>
                  <a:lnTo>
                    <a:pt x="34156" y="55264"/>
                  </a:lnTo>
                  <a:lnTo>
                    <a:pt x="34538" y="55062"/>
                  </a:lnTo>
                  <a:lnTo>
                    <a:pt x="35211" y="54658"/>
                  </a:lnTo>
                  <a:lnTo>
                    <a:pt x="35818" y="54276"/>
                  </a:lnTo>
                  <a:lnTo>
                    <a:pt x="36334" y="53872"/>
                  </a:lnTo>
                  <a:lnTo>
                    <a:pt x="36761" y="53513"/>
                  </a:lnTo>
                  <a:lnTo>
                    <a:pt x="37120" y="53198"/>
                  </a:lnTo>
                  <a:lnTo>
                    <a:pt x="37390" y="52906"/>
                  </a:lnTo>
                  <a:lnTo>
                    <a:pt x="37569" y="52704"/>
                  </a:lnTo>
                  <a:lnTo>
                    <a:pt x="37726" y="52525"/>
                  </a:lnTo>
                  <a:lnTo>
                    <a:pt x="37726" y="52525"/>
                  </a:lnTo>
                  <a:lnTo>
                    <a:pt x="37232" y="52367"/>
                  </a:lnTo>
                  <a:lnTo>
                    <a:pt x="36738" y="52165"/>
                  </a:lnTo>
                  <a:lnTo>
                    <a:pt x="36267" y="51941"/>
                  </a:lnTo>
                  <a:lnTo>
                    <a:pt x="35795" y="51694"/>
                  </a:lnTo>
                  <a:lnTo>
                    <a:pt x="35369" y="51402"/>
                  </a:lnTo>
                  <a:lnTo>
                    <a:pt x="34942" y="51110"/>
                  </a:lnTo>
                  <a:lnTo>
                    <a:pt x="34560" y="50773"/>
                  </a:lnTo>
                  <a:lnTo>
                    <a:pt x="34178" y="50414"/>
                  </a:lnTo>
                  <a:lnTo>
                    <a:pt x="33842" y="50032"/>
                  </a:lnTo>
                  <a:lnTo>
                    <a:pt x="33505" y="49605"/>
                  </a:lnTo>
                  <a:lnTo>
                    <a:pt x="33213" y="49179"/>
                  </a:lnTo>
                  <a:lnTo>
                    <a:pt x="32966" y="48752"/>
                  </a:lnTo>
                  <a:lnTo>
                    <a:pt x="32719" y="48281"/>
                  </a:lnTo>
                  <a:lnTo>
                    <a:pt x="32517" y="47787"/>
                  </a:lnTo>
                  <a:lnTo>
                    <a:pt x="32337" y="47292"/>
                  </a:lnTo>
                  <a:lnTo>
                    <a:pt x="32202" y="46776"/>
                  </a:lnTo>
                  <a:lnTo>
                    <a:pt x="32202" y="46776"/>
                  </a:lnTo>
                  <a:lnTo>
                    <a:pt x="32831" y="47001"/>
                  </a:lnTo>
                  <a:lnTo>
                    <a:pt x="33482" y="47180"/>
                  </a:lnTo>
                  <a:lnTo>
                    <a:pt x="34133" y="47315"/>
                  </a:lnTo>
                  <a:lnTo>
                    <a:pt x="34807" y="47450"/>
                  </a:lnTo>
                  <a:lnTo>
                    <a:pt x="35481" y="47540"/>
                  </a:lnTo>
                  <a:lnTo>
                    <a:pt x="36177" y="47584"/>
                  </a:lnTo>
                  <a:lnTo>
                    <a:pt x="36873" y="47629"/>
                  </a:lnTo>
                  <a:lnTo>
                    <a:pt x="37569" y="47629"/>
                  </a:lnTo>
                  <a:lnTo>
                    <a:pt x="37569" y="47629"/>
                  </a:lnTo>
                  <a:lnTo>
                    <a:pt x="38602" y="47607"/>
                  </a:lnTo>
                  <a:lnTo>
                    <a:pt x="39635" y="47540"/>
                  </a:lnTo>
                  <a:lnTo>
                    <a:pt x="40646" y="47450"/>
                  </a:lnTo>
                  <a:lnTo>
                    <a:pt x="41634" y="47315"/>
                  </a:lnTo>
                  <a:lnTo>
                    <a:pt x="42599" y="47158"/>
                  </a:lnTo>
                  <a:lnTo>
                    <a:pt x="43520" y="46978"/>
                  </a:lnTo>
                  <a:lnTo>
                    <a:pt x="44373" y="46798"/>
                  </a:lnTo>
                  <a:lnTo>
                    <a:pt x="45182" y="46596"/>
                  </a:lnTo>
                  <a:lnTo>
                    <a:pt x="45945" y="46394"/>
                  </a:lnTo>
                  <a:lnTo>
                    <a:pt x="46619" y="46215"/>
                  </a:lnTo>
                  <a:lnTo>
                    <a:pt x="47697" y="45878"/>
                  </a:lnTo>
                  <a:lnTo>
                    <a:pt x="48415" y="45653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8213" y="46372"/>
                  </a:lnTo>
                  <a:lnTo>
                    <a:pt x="47764" y="47180"/>
                  </a:lnTo>
                  <a:lnTo>
                    <a:pt x="47270" y="47966"/>
                  </a:lnTo>
                  <a:lnTo>
                    <a:pt x="46776" y="48730"/>
                  </a:lnTo>
                  <a:lnTo>
                    <a:pt x="46260" y="49493"/>
                  </a:lnTo>
                  <a:lnTo>
                    <a:pt x="45698" y="50212"/>
                  </a:lnTo>
                  <a:lnTo>
                    <a:pt x="45137" y="50930"/>
                  </a:lnTo>
                  <a:lnTo>
                    <a:pt x="44553" y="51604"/>
                  </a:lnTo>
                  <a:lnTo>
                    <a:pt x="43969" y="52278"/>
                  </a:lnTo>
                  <a:lnTo>
                    <a:pt x="43340" y="52929"/>
                  </a:lnTo>
                  <a:lnTo>
                    <a:pt x="42712" y="53535"/>
                  </a:lnTo>
                  <a:lnTo>
                    <a:pt x="42060" y="54141"/>
                  </a:lnTo>
                  <a:lnTo>
                    <a:pt x="41387" y="54703"/>
                  </a:lnTo>
                  <a:lnTo>
                    <a:pt x="40691" y="55264"/>
                  </a:lnTo>
                  <a:lnTo>
                    <a:pt x="39994" y="55781"/>
                  </a:lnTo>
                  <a:lnTo>
                    <a:pt x="39276" y="56275"/>
                  </a:lnTo>
                  <a:lnTo>
                    <a:pt x="38557" y="56746"/>
                  </a:lnTo>
                  <a:lnTo>
                    <a:pt x="37816" y="57195"/>
                  </a:lnTo>
                  <a:lnTo>
                    <a:pt x="37053" y="57622"/>
                  </a:lnTo>
                  <a:lnTo>
                    <a:pt x="36289" y="58004"/>
                  </a:lnTo>
                  <a:lnTo>
                    <a:pt x="35503" y="58386"/>
                  </a:lnTo>
                  <a:lnTo>
                    <a:pt x="34695" y="58722"/>
                  </a:lnTo>
                  <a:lnTo>
                    <a:pt x="33886" y="59014"/>
                  </a:lnTo>
                  <a:lnTo>
                    <a:pt x="33078" y="59284"/>
                  </a:lnTo>
                  <a:lnTo>
                    <a:pt x="32247" y="59531"/>
                  </a:lnTo>
                  <a:lnTo>
                    <a:pt x="31394" y="59755"/>
                  </a:lnTo>
                  <a:lnTo>
                    <a:pt x="30541" y="59935"/>
                  </a:lnTo>
                  <a:lnTo>
                    <a:pt x="29687" y="60092"/>
                  </a:lnTo>
                  <a:lnTo>
                    <a:pt x="28811" y="60205"/>
                  </a:lnTo>
                  <a:lnTo>
                    <a:pt x="27936" y="60294"/>
                  </a:lnTo>
                  <a:lnTo>
                    <a:pt x="27060" y="60339"/>
                  </a:lnTo>
                  <a:lnTo>
                    <a:pt x="26162" y="60362"/>
                  </a:lnTo>
                  <a:lnTo>
                    <a:pt x="26162" y="60362"/>
                  </a:lnTo>
                  <a:lnTo>
                    <a:pt x="25488" y="60362"/>
                  </a:lnTo>
                  <a:lnTo>
                    <a:pt x="24814" y="60317"/>
                  </a:lnTo>
                  <a:lnTo>
                    <a:pt x="24141" y="60272"/>
                  </a:lnTo>
                  <a:lnTo>
                    <a:pt x="23489" y="60205"/>
                  </a:lnTo>
                  <a:lnTo>
                    <a:pt x="22838" y="60115"/>
                  </a:lnTo>
                  <a:lnTo>
                    <a:pt x="22187" y="60025"/>
                  </a:lnTo>
                  <a:lnTo>
                    <a:pt x="21536" y="59890"/>
                  </a:lnTo>
                  <a:lnTo>
                    <a:pt x="20885" y="59755"/>
                  </a:lnTo>
                  <a:lnTo>
                    <a:pt x="20256" y="59598"/>
                  </a:lnTo>
                  <a:lnTo>
                    <a:pt x="19627" y="59419"/>
                  </a:lnTo>
                  <a:lnTo>
                    <a:pt x="18998" y="59216"/>
                  </a:lnTo>
                  <a:lnTo>
                    <a:pt x="18392" y="59014"/>
                  </a:lnTo>
                  <a:lnTo>
                    <a:pt x="17763" y="58767"/>
                  </a:lnTo>
                  <a:lnTo>
                    <a:pt x="17157" y="58520"/>
                  </a:lnTo>
                  <a:lnTo>
                    <a:pt x="16573" y="58273"/>
                  </a:lnTo>
                  <a:lnTo>
                    <a:pt x="15989" y="57981"/>
                  </a:lnTo>
                  <a:lnTo>
                    <a:pt x="15405" y="57689"/>
                  </a:lnTo>
                  <a:lnTo>
                    <a:pt x="14821" y="57375"/>
                  </a:lnTo>
                  <a:lnTo>
                    <a:pt x="14260" y="57061"/>
                  </a:lnTo>
                  <a:lnTo>
                    <a:pt x="13699" y="56724"/>
                  </a:lnTo>
                  <a:lnTo>
                    <a:pt x="13137" y="56365"/>
                  </a:lnTo>
                  <a:lnTo>
                    <a:pt x="12598" y="55983"/>
                  </a:lnTo>
                  <a:lnTo>
                    <a:pt x="12059" y="55601"/>
                  </a:lnTo>
                  <a:lnTo>
                    <a:pt x="11543" y="55197"/>
                  </a:lnTo>
                  <a:lnTo>
                    <a:pt x="11026" y="54793"/>
                  </a:lnTo>
                  <a:lnTo>
                    <a:pt x="10510" y="54366"/>
                  </a:lnTo>
                  <a:lnTo>
                    <a:pt x="10016" y="53917"/>
                  </a:lnTo>
                  <a:lnTo>
                    <a:pt x="9522" y="53468"/>
                  </a:lnTo>
                  <a:lnTo>
                    <a:pt x="9050" y="52996"/>
                  </a:lnTo>
                  <a:lnTo>
                    <a:pt x="8579" y="52525"/>
                  </a:lnTo>
                  <a:lnTo>
                    <a:pt x="8107" y="52031"/>
                  </a:lnTo>
                  <a:lnTo>
                    <a:pt x="7658" y="51514"/>
                  </a:lnTo>
                  <a:lnTo>
                    <a:pt x="7231" y="50998"/>
                  </a:lnTo>
                  <a:lnTo>
                    <a:pt x="6805" y="50481"/>
                  </a:lnTo>
                  <a:lnTo>
                    <a:pt x="6378" y="49942"/>
                  </a:lnTo>
                  <a:lnTo>
                    <a:pt x="5974" y="49381"/>
                  </a:lnTo>
                  <a:lnTo>
                    <a:pt x="5592" y="48819"/>
                  </a:lnTo>
                  <a:lnTo>
                    <a:pt x="5210" y="48236"/>
                  </a:lnTo>
                  <a:lnTo>
                    <a:pt x="4829" y="47652"/>
                  </a:lnTo>
                  <a:lnTo>
                    <a:pt x="4469" y="47045"/>
                  </a:lnTo>
                  <a:lnTo>
                    <a:pt x="4133" y="46439"/>
                  </a:lnTo>
                  <a:lnTo>
                    <a:pt x="3796" y="45833"/>
                  </a:lnTo>
                  <a:lnTo>
                    <a:pt x="3481" y="45204"/>
                  </a:lnTo>
                  <a:lnTo>
                    <a:pt x="3167" y="44575"/>
                  </a:lnTo>
                  <a:lnTo>
                    <a:pt x="2875" y="43924"/>
                  </a:lnTo>
                  <a:lnTo>
                    <a:pt x="2583" y="43273"/>
                  </a:lnTo>
                  <a:lnTo>
                    <a:pt x="2314" y="42599"/>
                  </a:lnTo>
                  <a:lnTo>
                    <a:pt x="2067" y="41926"/>
                  </a:lnTo>
                  <a:lnTo>
                    <a:pt x="1820" y="41252"/>
                  </a:lnTo>
                  <a:lnTo>
                    <a:pt x="1595" y="40556"/>
                  </a:lnTo>
                  <a:lnTo>
                    <a:pt x="1393" y="39860"/>
                  </a:lnTo>
                  <a:lnTo>
                    <a:pt x="1191" y="39164"/>
                  </a:lnTo>
                  <a:lnTo>
                    <a:pt x="1011" y="38445"/>
                  </a:lnTo>
                  <a:lnTo>
                    <a:pt x="832" y="37726"/>
                  </a:lnTo>
                  <a:lnTo>
                    <a:pt x="674" y="37008"/>
                  </a:lnTo>
                  <a:lnTo>
                    <a:pt x="540" y="36267"/>
                  </a:lnTo>
                  <a:lnTo>
                    <a:pt x="427" y="35526"/>
                  </a:lnTo>
                  <a:lnTo>
                    <a:pt x="315" y="34785"/>
                  </a:lnTo>
                  <a:lnTo>
                    <a:pt x="225" y="34021"/>
                  </a:lnTo>
                  <a:lnTo>
                    <a:pt x="135" y="33280"/>
                  </a:lnTo>
                  <a:lnTo>
                    <a:pt x="90" y="32517"/>
                  </a:lnTo>
                  <a:lnTo>
                    <a:pt x="46" y="31731"/>
                  </a:lnTo>
                  <a:lnTo>
                    <a:pt x="23" y="30967"/>
                  </a:lnTo>
                  <a:lnTo>
                    <a:pt x="1" y="30181"/>
                  </a:lnTo>
                  <a:lnTo>
                    <a:pt x="1" y="30181"/>
                  </a:lnTo>
                  <a:lnTo>
                    <a:pt x="1" y="30181"/>
                  </a:lnTo>
                  <a:lnTo>
                    <a:pt x="1" y="30181"/>
                  </a:lnTo>
                  <a:lnTo>
                    <a:pt x="23" y="30967"/>
                  </a:lnTo>
                  <a:lnTo>
                    <a:pt x="46" y="31753"/>
                  </a:lnTo>
                  <a:lnTo>
                    <a:pt x="90" y="32517"/>
                  </a:lnTo>
                  <a:lnTo>
                    <a:pt x="135" y="33280"/>
                  </a:lnTo>
                  <a:lnTo>
                    <a:pt x="225" y="34044"/>
                  </a:lnTo>
                  <a:lnTo>
                    <a:pt x="315" y="34785"/>
                  </a:lnTo>
                  <a:lnTo>
                    <a:pt x="427" y="35526"/>
                  </a:lnTo>
                  <a:lnTo>
                    <a:pt x="540" y="36267"/>
                  </a:lnTo>
                  <a:lnTo>
                    <a:pt x="674" y="37008"/>
                  </a:lnTo>
                  <a:lnTo>
                    <a:pt x="832" y="37726"/>
                  </a:lnTo>
                  <a:lnTo>
                    <a:pt x="1011" y="38445"/>
                  </a:lnTo>
                  <a:lnTo>
                    <a:pt x="1191" y="39164"/>
                  </a:lnTo>
                  <a:lnTo>
                    <a:pt x="1393" y="39860"/>
                  </a:lnTo>
                  <a:lnTo>
                    <a:pt x="1595" y="40578"/>
                  </a:lnTo>
                  <a:lnTo>
                    <a:pt x="1820" y="41252"/>
                  </a:lnTo>
                  <a:lnTo>
                    <a:pt x="2067" y="41948"/>
                  </a:lnTo>
                  <a:lnTo>
                    <a:pt x="2314" y="42622"/>
                  </a:lnTo>
                  <a:lnTo>
                    <a:pt x="2583" y="43273"/>
                  </a:lnTo>
                  <a:lnTo>
                    <a:pt x="2875" y="43924"/>
                  </a:lnTo>
                  <a:lnTo>
                    <a:pt x="3167" y="44575"/>
                  </a:lnTo>
                  <a:lnTo>
                    <a:pt x="3481" y="45204"/>
                  </a:lnTo>
                  <a:lnTo>
                    <a:pt x="3796" y="45833"/>
                  </a:lnTo>
                  <a:lnTo>
                    <a:pt x="4133" y="46462"/>
                  </a:lnTo>
                  <a:lnTo>
                    <a:pt x="4469" y="47068"/>
                  </a:lnTo>
                  <a:lnTo>
                    <a:pt x="4829" y="47652"/>
                  </a:lnTo>
                  <a:lnTo>
                    <a:pt x="5210" y="48258"/>
                  </a:lnTo>
                  <a:lnTo>
                    <a:pt x="5592" y="48819"/>
                  </a:lnTo>
                  <a:lnTo>
                    <a:pt x="5974" y="49381"/>
                  </a:lnTo>
                  <a:lnTo>
                    <a:pt x="6378" y="49942"/>
                  </a:lnTo>
                  <a:lnTo>
                    <a:pt x="6805" y="50481"/>
                  </a:lnTo>
                  <a:lnTo>
                    <a:pt x="7231" y="51020"/>
                  </a:lnTo>
                  <a:lnTo>
                    <a:pt x="7658" y="51537"/>
                  </a:lnTo>
                  <a:lnTo>
                    <a:pt x="8107" y="52031"/>
                  </a:lnTo>
                  <a:lnTo>
                    <a:pt x="8579" y="52525"/>
                  </a:lnTo>
                  <a:lnTo>
                    <a:pt x="9050" y="53019"/>
                  </a:lnTo>
                  <a:lnTo>
                    <a:pt x="9522" y="53490"/>
                  </a:lnTo>
                  <a:lnTo>
                    <a:pt x="10016" y="53939"/>
                  </a:lnTo>
                  <a:lnTo>
                    <a:pt x="10510" y="54366"/>
                  </a:lnTo>
                  <a:lnTo>
                    <a:pt x="11026" y="54815"/>
                  </a:lnTo>
                  <a:lnTo>
                    <a:pt x="11543" y="55219"/>
                  </a:lnTo>
                  <a:lnTo>
                    <a:pt x="12059" y="55624"/>
                  </a:lnTo>
                  <a:lnTo>
                    <a:pt x="12598" y="56005"/>
                  </a:lnTo>
                  <a:lnTo>
                    <a:pt x="13137" y="56365"/>
                  </a:lnTo>
                  <a:lnTo>
                    <a:pt x="13699" y="56724"/>
                  </a:lnTo>
                  <a:lnTo>
                    <a:pt x="14260" y="57061"/>
                  </a:lnTo>
                  <a:lnTo>
                    <a:pt x="14821" y="57398"/>
                  </a:lnTo>
                  <a:lnTo>
                    <a:pt x="15405" y="57712"/>
                  </a:lnTo>
                  <a:lnTo>
                    <a:pt x="15989" y="58004"/>
                  </a:lnTo>
                  <a:lnTo>
                    <a:pt x="16573" y="58273"/>
                  </a:lnTo>
                  <a:lnTo>
                    <a:pt x="17157" y="58543"/>
                  </a:lnTo>
                  <a:lnTo>
                    <a:pt x="17763" y="58790"/>
                  </a:lnTo>
                  <a:lnTo>
                    <a:pt x="18392" y="59014"/>
                  </a:lnTo>
                  <a:lnTo>
                    <a:pt x="18998" y="59239"/>
                  </a:lnTo>
                  <a:lnTo>
                    <a:pt x="19627" y="59419"/>
                  </a:lnTo>
                  <a:lnTo>
                    <a:pt x="20256" y="59598"/>
                  </a:lnTo>
                  <a:lnTo>
                    <a:pt x="20885" y="59755"/>
                  </a:lnTo>
                  <a:lnTo>
                    <a:pt x="21536" y="59913"/>
                  </a:lnTo>
                  <a:lnTo>
                    <a:pt x="22187" y="60025"/>
                  </a:lnTo>
                  <a:lnTo>
                    <a:pt x="22838" y="60137"/>
                  </a:lnTo>
                  <a:lnTo>
                    <a:pt x="23489" y="60227"/>
                  </a:lnTo>
                  <a:lnTo>
                    <a:pt x="24141" y="60294"/>
                  </a:lnTo>
                  <a:lnTo>
                    <a:pt x="24814" y="60339"/>
                  </a:lnTo>
                  <a:lnTo>
                    <a:pt x="25488" y="60362"/>
                  </a:lnTo>
                  <a:lnTo>
                    <a:pt x="26162" y="60384"/>
                  </a:lnTo>
                  <a:lnTo>
                    <a:pt x="26162" y="60384"/>
                  </a:lnTo>
                  <a:lnTo>
                    <a:pt x="26162" y="60384"/>
                  </a:lnTo>
                  <a:lnTo>
                    <a:pt x="26207" y="60384"/>
                  </a:lnTo>
                  <a:lnTo>
                    <a:pt x="26207" y="60384"/>
                  </a:lnTo>
                  <a:lnTo>
                    <a:pt x="27105" y="60362"/>
                  </a:lnTo>
                  <a:lnTo>
                    <a:pt x="27981" y="60294"/>
                  </a:lnTo>
                  <a:lnTo>
                    <a:pt x="28856" y="60205"/>
                  </a:lnTo>
                  <a:lnTo>
                    <a:pt x="29732" y="60092"/>
                  </a:lnTo>
                  <a:lnTo>
                    <a:pt x="30585" y="59935"/>
                  </a:lnTo>
                  <a:lnTo>
                    <a:pt x="31439" y="59755"/>
                  </a:lnTo>
                  <a:lnTo>
                    <a:pt x="32292" y="59531"/>
                  </a:lnTo>
                  <a:lnTo>
                    <a:pt x="33100" y="59284"/>
                  </a:lnTo>
                  <a:lnTo>
                    <a:pt x="33931" y="59014"/>
                  </a:lnTo>
                  <a:lnTo>
                    <a:pt x="34740" y="58700"/>
                  </a:lnTo>
                  <a:lnTo>
                    <a:pt x="35526" y="58386"/>
                  </a:lnTo>
                  <a:lnTo>
                    <a:pt x="36312" y="58004"/>
                  </a:lnTo>
                  <a:lnTo>
                    <a:pt x="37075" y="57622"/>
                  </a:lnTo>
                  <a:lnTo>
                    <a:pt x="37839" y="57195"/>
                  </a:lnTo>
                  <a:lnTo>
                    <a:pt x="38580" y="56746"/>
                  </a:lnTo>
                  <a:lnTo>
                    <a:pt x="39298" y="56275"/>
                  </a:lnTo>
                  <a:lnTo>
                    <a:pt x="40017" y="55781"/>
                  </a:lnTo>
                  <a:lnTo>
                    <a:pt x="40713" y="55264"/>
                  </a:lnTo>
                  <a:lnTo>
                    <a:pt x="41409" y="54703"/>
                  </a:lnTo>
                  <a:lnTo>
                    <a:pt x="42060" y="54141"/>
                  </a:lnTo>
                  <a:lnTo>
                    <a:pt x="42712" y="53535"/>
                  </a:lnTo>
                  <a:lnTo>
                    <a:pt x="43363" y="52906"/>
                  </a:lnTo>
                  <a:lnTo>
                    <a:pt x="43969" y="52278"/>
                  </a:lnTo>
                  <a:lnTo>
                    <a:pt x="44575" y="51604"/>
                  </a:lnTo>
                  <a:lnTo>
                    <a:pt x="45159" y="50930"/>
                  </a:lnTo>
                  <a:lnTo>
                    <a:pt x="45721" y="50212"/>
                  </a:lnTo>
                  <a:lnTo>
                    <a:pt x="46260" y="49493"/>
                  </a:lnTo>
                  <a:lnTo>
                    <a:pt x="46776" y="48752"/>
                  </a:lnTo>
                  <a:lnTo>
                    <a:pt x="47270" y="47989"/>
                  </a:lnTo>
                  <a:lnTo>
                    <a:pt x="47764" y="47203"/>
                  </a:lnTo>
                  <a:lnTo>
                    <a:pt x="48213" y="46394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9628" y="45114"/>
                  </a:lnTo>
                  <a:lnTo>
                    <a:pt x="49628" y="45114"/>
                  </a:lnTo>
                  <a:lnTo>
                    <a:pt x="50706" y="44575"/>
                  </a:lnTo>
                  <a:lnTo>
                    <a:pt x="52053" y="43902"/>
                  </a:lnTo>
                  <a:lnTo>
                    <a:pt x="53603" y="43093"/>
                  </a:lnTo>
                  <a:lnTo>
                    <a:pt x="55264" y="42173"/>
                  </a:lnTo>
                  <a:lnTo>
                    <a:pt x="56949" y="41207"/>
                  </a:lnTo>
                  <a:lnTo>
                    <a:pt x="57779" y="40713"/>
                  </a:lnTo>
                  <a:lnTo>
                    <a:pt x="58565" y="40219"/>
                  </a:lnTo>
                  <a:lnTo>
                    <a:pt x="59329" y="39725"/>
                  </a:lnTo>
                  <a:lnTo>
                    <a:pt x="60047" y="39231"/>
                  </a:lnTo>
                  <a:lnTo>
                    <a:pt x="60699" y="38737"/>
                  </a:lnTo>
                  <a:lnTo>
                    <a:pt x="61283" y="38265"/>
                  </a:lnTo>
                  <a:lnTo>
                    <a:pt x="61283" y="38265"/>
                  </a:lnTo>
                  <a:lnTo>
                    <a:pt x="60901" y="38490"/>
                  </a:lnTo>
                  <a:lnTo>
                    <a:pt x="60474" y="38714"/>
                  </a:lnTo>
                  <a:lnTo>
                    <a:pt x="60025" y="38917"/>
                  </a:lnTo>
                  <a:lnTo>
                    <a:pt x="59553" y="39096"/>
                  </a:lnTo>
                  <a:lnTo>
                    <a:pt x="59037" y="39276"/>
                  </a:lnTo>
                  <a:lnTo>
                    <a:pt x="58498" y="39433"/>
                  </a:lnTo>
                  <a:lnTo>
                    <a:pt x="57959" y="39590"/>
                  </a:lnTo>
                  <a:lnTo>
                    <a:pt x="57375" y="39725"/>
                  </a:lnTo>
                  <a:lnTo>
                    <a:pt x="56791" y="39837"/>
                  </a:lnTo>
                  <a:lnTo>
                    <a:pt x="56185" y="39949"/>
                  </a:lnTo>
                  <a:lnTo>
                    <a:pt x="55579" y="40017"/>
                  </a:lnTo>
                  <a:lnTo>
                    <a:pt x="54950" y="40107"/>
                  </a:lnTo>
                  <a:lnTo>
                    <a:pt x="54321" y="40152"/>
                  </a:lnTo>
                  <a:lnTo>
                    <a:pt x="53692" y="40196"/>
                  </a:lnTo>
                  <a:lnTo>
                    <a:pt x="53064" y="40219"/>
                  </a:lnTo>
                  <a:lnTo>
                    <a:pt x="52435" y="40219"/>
                  </a:lnTo>
                  <a:lnTo>
                    <a:pt x="52435" y="40219"/>
                  </a:lnTo>
                  <a:lnTo>
                    <a:pt x="51739" y="40219"/>
                  </a:lnTo>
                  <a:lnTo>
                    <a:pt x="51065" y="40174"/>
                  </a:lnTo>
                  <a:lnTo>
                    <a:pt x="50391" y="40129"/>
                  </a:lnTo>
                  <a:lnTo>
                    <a:pt x="49740" y="40062"/>
                  </a:lnTo>
                  <a:lnTo>
                    <a:pt x="49089" y="39972"/>
                  </a:lnTo>
                  <a:lnTo>
                    <a:pt x="48483" y="39860"/>
                  </a:lnTo>
                  <a:lnTo>
                    <a:pt x="47899" y="39725"/>
                  </a:lnTo>
                  <a:lnTo>
                    <a:pt x="47360" y="39568"/>
                  </a:lnTo>
                  <a:lnTo>
                    <a:pt x="46843" y="39388"/>
                  </a:lnTo>
                  <a:lnTo>
                    <a:pt x="46372" y="39186"/>
                  </a:lnTo>
                  <a:lnTo>
                    <a:pt x="45945" y="38961"/>
                  </a:lnTo>
                  <a:lnTo>
                    <a:pt x="45563" y="38714"/>
                  </a:lnTo>
                  <a:lnTo>
                    <a:pt x="45227" y="38445"/>
                  </a:lnTo>
                  <a:lnTo>
                    <a:pt x="45069" y="38288"/>
                  </a:lnTo>
                  <a:lnTo>
                    <a:pt x="44935" y="38153"/>
                  </a:lnTo>
                  <a:lnTo>
                    <a:pt x="44822" y="37996"/>
                  </a:lnTo>
                  <a:lnTo>
                    <a:pt x="44710" y="37816"/>
                  </a:lnTo>
                  <a:lnTo>
                    <a:pt x="44620" y="37659"/>
                  </a:lnTo>
                  <a:lnTo>
                    <a:pt x="44553" y="37479"/>
                  </a:lnTo>
                  <a:lnTo>
                    <a:pt x="44553" y="37479"/>
                  </a:lnTo>
                  <a:lnTo>
                    <a:pt x="44508" y="37345"/>
                  </a:lnTo>
                  <a:lnTo>
                    <a:pt x="44486" y="37187"/>
                  </a:lnTo>
                  <a:lnTo>
                    <a:pt x="44463" y="36851"/>
                  </a:lnTo>
                  <a:lnTo>
                    <a:pt x="44463" y="36851"/>
                  </a:lnTo>
                  <a:lnTo>
                    <a:pt x="44486" y="36514"/>
                  </a:lnTo>
                  <a:lnTo>
                    <a:pt x="44530" y="36132"/>
                  </a:lnTo>
                  <a:lnTo>
                    <a:pt x="44620" y="35728"/>
                  </a:lnTo>
                  <a:lnTo>
                    <a:pt x="44755" y="35301"/>
                  </a:lnTo>
                  <a:lnTo>
                    <a:pt x="44912" y="34852"/>
                  </a:lnTo>
                  <a:lnTo>
                    <a:pt x="45114" y="34358"/>
                  </a:lnTo>
                  <a:lnTo>
                    <a:pt x="45339" y="33886"/>
                  </a:lnTo>
                  <a:lnTo>
                    <a:pt x="45586" y="33370"/>
                  </a:lnTo>
                  <a:lnTo>
                    <a:pt x="45855" y="32853"/>
                  </a:lnTo>
                  <a:lnTo>
                    <a:pt x="46170" y="32315"/>
                  </a:lnTo>
                  <a:lnTo>
                    <a:pt x="46484" y="31798"/>
                  </a:lnTo>
                  <a:lnTo>
                    <a:pt x="46821" y="31237"/>
                  </a:lnTo>
                  <a:lnTo>
                    <a:pt x="47562" y="30159"/>
                  </a:lnTo>
                  <a:lnTo>
                    <a:pt x="48348" y="29081"/>
                  </a:lnTo>
                  <a:lnTo>
                    <a:pt x="49156" y="28025"/>
                  </a:lnTo>
                  <a:lnTo>
                    <a:pt x="50010" y="27037"/>
                  </a:lnTo>
                  <a:lnTo>
                    <a:pt x="50436" y="26566"/>
                  </a:lnTo>
                  <a:lnTo>
                    <a:pt x="50863" y="26117"/>
                  </a:lnTo>
                  <a:lnTo>
                    <a:pt x="51290" y="25690"/>
                  </a:lnTo>
                  <a:lnTo>
                    <a:pt x="51716" y="25286"/>
                  </a:lnTo>
                  <a:lnTo>
                    <a:pt x="52121" y="24904"/>
                  </a:lnTo>
                  <a:lnTo>
                    <a:pt x="52547" y="24567"/>
                  </a:lnTo>
                  <a:lnTo>
                    <a:pt x="52929" y="24253"/>
                  </a:lnTo>
                  <a:lnTo>
                    <a:pt x="53333" y="23983"/>
                  </a:lnTo>
                  <a:lnTo>
                    <a:pt x="53692" y="23759"/>
                  </a:lnTo>
                  <a:lnTo>
                    <a:pt x="54052" y="23557"/>
                  </a:lnTo>
                  <a:lnTo>
                    <a:pt x="54389" y="23400"/>
                  </a:lnTo>
                  <a:lnTo>
                    <a:pt x="54725" y="23287"/>
                  </a:lnTo>
                  <a:lnTo>
                    <a:pt x="51671" y="23647"/>
                  </a:lnTo>
                  <a:lnTo>
                    <a:pt x="51671" y="23647"/>
                  </a:lnTo>
                  <a:lnTo>
                    <a:pt x="51671" y="23647"/>
                  </a:lnTo>
                  <a:lnTo>
                    <a:pt x="51671" y="23647"/>
                  </a:lnTo>
                  <a:lnTo>
                    <a:pt x="51559" y="23647"/>
                  </a:lnTo>
                  <a:lnTo>
                    <a:pt x="51559" y="23647"/>
                  </a:lnTo>
                  <a:lnTo>
                    <a:pt x="51110" y="23647"/>
                  </a:lnTo>
                  <a:lnTo>
                    <a:pt x="50773" y="23692"/>
                  </a:lnTo>
                  <a:lnTo>
                    <a:pt x="50347" y="23736"/>
                  </a:lnTo>
                  <a:lnTo>
                    <a:pt x="49897" y="23804"/>
                  </a:lnTo>
                  <a:lnTo>
                    <a:pt x="49381" y="23916"/>
                  </a:lnTo>
                  <a:lnTo>
                    <a:pt x="48820" y="24073"/>
                  </a:lnTo>
                  <a:lnTo>
                    <a:pt x="48236" y="24253"/>
                  </a:lnTo>
                  <a:lnTo>
                    <a:pt x="47652" y="24500"/>
                  </a:lnTo>
                  <a:lnTo>
                    <a:pt x="47023" y="24814"/>
                  </a:lnTo>
                  <a:lnTo>
                    <a:pt x="46709" y="24971"/>
                  </a:lnTo>
                  <a:lnTo>
                    <a:pt x="46394" y="25174"/>
                  </a:lnTo>
                  <a:lnTo>
                    <a:pt x="46080" y="25376"/>
                  </a:lnTo>
                  <a:lnTo>
                    <a:pt x="45788" y="25600"/>
                  </a:lnTo>
                  <a:lnTo>
                    <a:pt x="45474" y="25825"/>
                  </a:lnTo>
                  <a:lnTo>
                    <a:pt x="45182" y="26094"/>
                  </a:lnTo>
                  <a:lnTo>
                    <a:pt x="44867" y="26364"/>
                  </a:lnTo>
                  <a:lnTo>
                    <a:pt x="44575" y="26678"/>
                  </a:lnTo>
                  <a:lnTo>
                    <a:pt x="44306" y="26993"/>
                  </a:lnTo>
                  <a:lnTo>
                    <a:pt x="44014" y="27329"/>
                  </a:lnTo>
                  <a:lnTo>
                    <a:pt x="43745" y="27689"/>
                  </a:lnTo>
                  <a:lnTo>
                    <a:pt x="43498" y="28093"/>
                  </a:lnTo>
                  <a:lnTo>
                    <a:pt x="43498" y="28093"/>
                  </a:lnTo>
                  <a:lnTo>
                    <a:pt x="43610" y="27801"/>
                  </a:lnTo>
                  <a:lnTo>
                    <a:pt x="43924" y="27060"/>
                  </a:lnTo>
                  <a:lnTo>
                    <a:pt x="44171" y="26566"/>
                  </a:lnTo>
                  <a:lnTo>
                    <a:pt x="44463" y="26004"/>
                  </a:lnTo>
                  <a:lnTo>
                    <a:pt x="44822" y="25376"/>
                  </a:lnTo>
                  <a:lnTo>
                    <a:pt x="45249" y="24724"/>
                  </a:lnTo>
                  <a:lnTo>
                    <a:pt x="45721" y="24051"/>
                  </a:lnTo>
                  <a:lnTo>
                    <a:pt x="45990" y="23714"/>
                  </a:lnTo>
                  <a:lnTo>
                    <a:pt x="46260" y="23377"/>
                  </a:lnTo>
                  <a:lnTo>
                    <a:pt x="46552" y="23040"/>
                  </a:lnTo>
                  <a:lnTo>
                    <a:pt x="46866" y="22703"/>
                  </a:lnTo>
                  <a:lnTo>
                    <a:pt x="47180" y="22389"/>
                  </a:lnTo>
                  <a:lnTo>
                    <a:pt x="47517" y="22097"/>
                  </a:lnTo>
                  <a:lnTo>
                    <a:pt x="47876" y="21783"/>
                  </a:lnTo>
                  <a:lnTo>
                    <a:pt x="48258" y="21513"/>
                  </a:lnTo>
                  <a:lnTo>
                    <a:pt x="48640" y="21244"/>
                  </a:lnTo>
                  <a:lnTo>
                    <a:pt x="49044" y="20997"/>
                  </a:lnTo>
                  <a:lnTo>
                    <a:pt x="49471" y="20772"/>
                  </a:lnTo>
                  <a:lnTo>
                    <a:pt x="49920" y="20570"/>
                  </a:lnTo>
                  <a:lnTo>
                    <a:pt x="50369" y="20391"/>
                  </a:lnTo>
                  <a:lnTo>
                    <a:pt x="50841" y="20233"/>
                  </a:lnTo>
                  <a:lnTo>
                    <a:pt x="50841" y="20233"/>
                  </a:lnTo>
                  <a:lnTo>
                    <a:pt x="50594" y="19425"/>
                  </a:lnTo>
                  <a:lnTo>
                    <a:pt x="50594" y="19425"/>
                  </a:lnTo>
                  <a:lnTo>
                    <a:pt x="50436" y="18976"/>
                  </a:lnTo>
                  <a:lnTo>
                    <a:pt x="50436" y="18976"/>
                  </a:lnTo>
                  <a:lnTo>
                    <a:pt x="50212" y="18347"/>
                  </a:lnTo>
                  <a:lnTo>
                    <a:pt x="49965" y="17696"/>
                  </a:lnTo>
                  <a:lnTo>
                    <a:pt x="49695" y="17067"/>
                  </a:lnTo>
                  <a:lnTo>
                    <a:pt x="49426" y="16438"/>
                  </a:lnTo>
                  <a:lnTo>
                    <a:pt x="49156" y="15832"/>
                  </a:lnTo>
                  <a:lnTo>
                    <a:pt x="48864" y="15226"/>
                  </a:lnTo>
                  <a:lnTo>
                    <a:pt x="48550" y="14619"/>
                  </a:lnTo>
                  <a:lnTo>
                    <a:pt x="48236" y="14036"/>
                  </a:lnTo>
                  <a:lnTo>
                    <a:pt x="48236" y="14036"/>
                  </a:lnTo>
                  <a:lnTo>
                    <a:pt x="47831" y="13317"/>
                  </a:lnTo>
                  <a:lnTo>
                    <a:pt x="47405" y="12598"/>
                  </a:lnTo>
                  <a:lnTo>
                    <a:pt x="46956" y="11902"/>
                  </a:lnTo>
                  <a:lnTo>
                    <a:pt x="46484" y="11229"/>
                  </a:lnTo>
                  <a:lnTo>
                    <a:pt x="46013" y="10555"/>
                  </a:lnTo>
                  <a:lnTo>
                    <a:pt x="45519" y="9904"/>
                  </a:lnTo>
                  <a:lnTo>
                    <a:pt x="45002" y="9275"/>
                  </a:lnTo>
                  <a:lnTo>
                    <a:pt x="44486" y="8669"/>
                  </a:lnTo>
                  <a:lnTo>
                    <a:pt x="44486" y="8669"/>
                  </a:lnTo>
                  <a:lnTo>
                    <a:pt x="44486" y="8669"/>
                  </a:lnTo>
                  <a:lnTo>
                    <a:pt x="43857" y="7995"/>
                  </a:lnTo>
                  <a:lnTo>
                    <a:pt x="43228" y="7344"/>
                  </a:lnTo>
                  <a:lnTo>
                    <a:pt x="43228" y="7344"/>
                  </a:lnTo>
                  <a:lnTo>
                    <a:pt x="42779" y="6895"/>
                  </a:lnTo>
                  <a:lnTo>
                    <a:pt x="42285" y="6446"/>
                  </a:lnTo>
                  <a:lnTo>
                    <a:pt x="41813" y="6019"/>
                  </a:lnTo>
                  <a:lnTo>
                    <a:pt x="41319" y="5615"/>
                  </a:lnTo>
                  <a:lnTo>
                    <a:pt x="40825" y="5210"/>
                  </a:lnTo>
                  <a:lnTo>
                    <a:pt x="40309" y="4829"/>
                  </a:lnTo>
                  <a:lnTo>
                    <a:pt x="39815" y="4447"/>
                  </a:lnTo>
                  <a:lnTo>
                    <a:pt x="39276" y="4088"/>
                  </a:lnTo>
                  <a:lnTo>
                    <a:pt x="38759" y="3728"/>
                  </a:lnTo>
                  <a:lnTo>
                    <a:pt x="38220" y="3414"/>
                  </a:lnTo>
                  <a:lnTo>
                    <a:pt x="37659" y="3077"/>
                  </a:lnTo>
                  <a:lnTo>
                    <a:pt x="37120" y="2785"/>
                  </a:lnTo>
                  <a:lnTo>
                    <a:pt x="36559" y="2493"/>
                  </a:lnTo>
                  <a:lnTo>
                    <a:pt x="35975" y="2224"/>
                  </a:lnTo>
                  <a:lnTo>
                    <a:pt x="35413" y="1954"/>
                  </a:lnTo>
                  <a:lnTo>
                    <a:pt x="34830" y="1707"/>
                  </a:lnTo>
                  <a:lnTo>
                    <a:pt x="34830" y="1707"/>
                  </a:lnTo>
                  <a:lnTo>
                    <a:pt x="34313" y="1505"/>
                  </a:lnTo>
                  <a:lnTo>
                    <a:pt x="33774" y="1303"/>
                  </a:lnTo>
                  <a:lnTo>
                    <a:pt x="33235" y="1124"/>
                  </a:lnTo>
                  <a:lnTo>
                    <a:pt x="32696" y="966"/>
                  </a:lnTo>
                  <a:lnTo>
                    <a:pt x="32157" y="809"/>
                  </a:lnTo>
                  <a:lnTo>
                    <a:pt x="31596" y="674"/>
                  </a:lnTo>
                  <a:lnTo>
                    <a:pt x="31035" y="540"/>
                  </a:lnTo>
                  <a:lnTo>
                    <a:pt x="30473" y="427"/>
                  </a:lnTo>
                  <a:lnTo>
                    <a:pt x="30473" y="427"/>
                  </a:lnTo>
                  <a:lnTo>
                    <a:pt x="29508" y="248"/>
                  </a:lnTo>
                  <a:lnTo>
                    <a:pt x="28520" y="135"/>
                  </a:lnTo>
                  <a:lnTo>
                    <a:pt x="28520" y="135"/>
                  </a:lnTo>
                  <a:lnTo>
                    <a:pt x="28520" y="135"/>
                  </a:lnTo>
                  <a:lnTo>
                    <a:pt x="27846" y="68"/>
                  </a:lnTo>
                  <a:lnTo>
                    <a:pt x="27172" y="23"/>
                  </a:lnTo>
                  <a:lnTo>
                    <a:pt x="27172" y="23"/>
                  </a:lnTo>
                  <a:lnTo>
                    <a:pt x="26521" y="23"/>
                  </a:lnTo>
                  <a:lnTo>
                    <a:pt x="26521" y="23"/>
                  </a:lnTo>
                  <a:lnTo>
                    <a:pt x="261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387;p62"/>
            <p:cNvSpPr/>
            <p:nvPr/>
          </p:nvSpPr>
          <p:spPr>
            <a:xfrm>
              <a:off x="-943044" y="-525097"/>
              <a:ext cx="35249" cy="83770"/>
            </a:xfrm>
            <a:custGeom>
              <a:avLst/>
              <a:gdLst/>
              <a:ahLst/>
              <a:cxnLst/>
              <a:rect l="l" t="t" r="r" b="b"/>
              <a:pathLst>
                <a:path w="2741" h="6514" extrusionOk="0">
                  <a:moveTo>
                    <a:pt x="1573" y="1"/>
                  </a:moveTo>
                  <a:lnTo>
                    <a:pt x="787" y="203"/>
                  </a:lnTo>
                  <a:lnTo>
                    <a:pt x="1" y="450"/>
                  </a:lnTo>
                  <a:lnTo>
                    <a:pt x="764" y="1977"/>
                  </a:lnTo>
                  <a:lnTo>
                    <a:pt x="1124" y="2763"/>
                  </a:lnTo>
                  <a:lnTo>
                    <a:pt x="1460" y="3526"/>
                  </a:lnTo>
                  <a:lnTo>
                    <a:pt x="1775" y="4312"/>
                  </a:lnTo>
                  <a:lnTo>
                    <a:pt x="2067" y="5053"/>
                  </a:lnTo>
                  <a:lnTo>
                    <a:pt x="2336" y="5795"/>
                  </a:lnTo>
                  <a:lnTo>
                    <a:pt x="2561" y="6513"/>
                  </a:lnTo>
                  <a:lnTo>
                    <a:pt x="2651" y="6064"/>
                  </a:lnTo>
                  <a:lnTo>
                    <a:pt x="2695" y="5637"/>
                  </a:lnTo>
                  <a:lnTo>
                    <a:pt x="2718" y="5188"/>
                  </a:lnTo>
                  <a:lnTo>
                    <a:pt x="2740" y="4739"/>
                  </a:lnTo>
                  <a:lnTo>
                    <a:pt x="2718" y="4312"/>
                  </a:lnTo>
                  <a:lnTo>
                    <a:pt x="2673" y="3863"/>
                  </a:lnTo>
                  <a:lnTo>
                    <a:pt x="2628" y="3437"/>
                  </a:lnTo>
                  <a:lnTo>
                    <a:pt x="2561" y="3032"/>
                  </a:lnTo>
                  <a:lnTo>
                    <a:pt x="2471" y="2606"/>
                  </a:lnTo>
                  <a:lnTo>
                    <a:pt x="2381" y="2202"/>
                  </a:lnTo>
                  <a:lnTo>
                    <a:pt x="2134" y="1416"/>
                  </a:lnTo>
                  <a:lnTo>
                    <a:pt x="1865" y="675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388;p62"/>
            <p:cNvSpPr/>
            <p:nvPr/>
          </p:nvSpPr>
          <p:spPr>
            <a:xfrm>
              <a:off x="-943044" y="-525097"/>
              <a:ext cx="35249" cy="83770"/>
            </a:xfrm>
            <a:custGeom>
              <a:avLst/>
              <a:gdLst/>
              <a:ahLst/>
              <a:cxnLst/>
              <a:rect l="l" t="t" r="r" b="b"/>
              <a:pathLst>
                <a:path w="2741" h="6514" fill="none" extrusionOk="0">
                  <a:moveTo>
                    <a:pt x="1573" y="1"/>
                  </a:moveTo>
                  <a:lnTo>
                    <a:pt x="1573" y="1"/>
                  </a:lnTo>
                  <a:lnTo>
                    <a:pt x="787" y="203"/>
                  </a:lnTo>
                  <a:lnTo>
                    <a:pt x="1" y="450"/>
                  </a:lnTo>
                  <a:lnTo>
                    <a:pt x="1" y="450"/>
                  </a:lnTo>
                  <a:lnTo>
                    <a:pt x="764" y="1977"/>
                  </a:lnTo>
                  <a:lnTo>
                    <a:pt x="1124" y="2763"/>
                  </a:lnTo>
                  <a:lnTo>
                    <a:pt x="1460" y="3526"/>
                  </a:lnTo>
                  <a:lnTo>
                    <a:pt x="1775" y="4312"/>
                  </a:lnTo>
                  <a:lnTo>
                    <a:pt x="2067" y="5053"/>
                  </a:lnTo>
                  <a:lnTo>
                    <a:pt x="2336" y="5795"/>
                  </a:lnTo>
                  <a:lnTo>
                    <a:pt x="2561" y="6513"/>
                  </a:lnTo>
                  <a:lnTo>
                    <a:pt x="2561" y="6513"/>
                  </a:lnTo>
                  <a:lnTo>
                    <a:pt x="2651" y="6064"/>
                  </a:lnTo>
                  <a:lnTo>
                    <a:pt x="2695" y="5637"/>
                  </a:lnTo>
                  <a:lnTo>
                    <a:pt x="2718" y="5188"/>
                  </a:lnTo>
                  <a:lnTo>
                    <a:pt x="2740" y="4739"/>
                  </a:lnTo>
                  <a:lnTo>
                    <a:pt x="2718" y="4312"/>
                  </a:lnTo>
                  <a:lnTo>
                    <a:pt x="2673" y="3863"/>
                  </a:lnTo>
                  <a:lnTo>
                    <a:pt x="2628" y="3437"/>
                  </a:lnTo>
                  <a:lnTo>
                    <a:pt x="2561" y="3032"/>
                  </a:lnTo>
                  <a:lnTo>
                    <a:pt x="2471" y="2606"/>
                  </a:lnTo>
                  <a:lnTo>
                    <a:pt x="2381" y="2202"/>
                  </a:lnTo>
                  <a:lnTo>
                    <a:pt x="2134" y="1416"/>
                  </a:lnTo>
                  <a:lnTo>
                    <a:pt x="1865" y="675"/>
                  </a:lnTo>
                  <a:lnTo>
                    <a:pt x="15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389;p62"/>
            <p:cNvSpPr/>
            <p:nvPr/>
          </p:nvSpPr>
          <p:spPr>
            <a:xfrm>
              <a:off x="-531241" y="-254214"/>
              <a:ext cx="5504" cy="24563"/>
            </a:xfrm>
            <a:custGeom>
              <a:avLst/>
              <a:gdLst/>
              <a:ahLst/>
              <a:cxnLst/>
              <a:rect l="l" t="t" r="r" b="b"/>
              <a:pathLst>
                <a:path w="428" h="1910" extrusionOk="0">
                  <a:moveTo>
                    <a:pt x="1" y="0"/>
                  </a:moveTo>
                  <a:lnTo>
                    <a:pt x="225" y="921"/>
                  </a:lnTo>
                  <a:lnTo>
                    <a:pt x="427" y="1909"/>
                  </a:lnTo>
                  <a:lnTo>
                    <a:pt x="427" y="1909"/>
                  </a:lnTo>
                  <a:lnTo>
                    <a:pt x="248" y="9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390;p62"/>
            <p:cNvSpPr/>
            <p:nvPr/>
          </p:nvSpPr>
          <p:spPr>
            <a:xfrm>
              <a:off x="-531241" y="-254214"/>
              <a:ext cx="5504" cy="24563"/>
            </a:xfrm>
            <a:custGeom>
              <a:avLst/>
              <a:gdLst/>
              <a:ahLst/>
              <a:cxnLst/>
              <a:rect l="l" t="t" r="r" b="b"/>
              <a:pathLst>
                <a:path w="428" h="191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5" y="921"/>
                  </a:lnTo>
                  <a:lnTo>
                    <a:pt x="225" y="921"/>
                  </a:lnTo>
                  <a:lnTo>
                    <a:pt x="427" y="1909"/>
                  </a:lnTo>
                  <a:lnTo>
                    <a:pt x="427" y="1909"/>
                  </a:lnTo>
                  <a:lnTo>
                    <a:pt x="248" y="9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391;p62"/>
            <p:cNvSpPr/>
            <p:nvPr/>
          </p:nvSpPr>
          <p:spPr>
            <a:xfrm>
              <a:off x="-528348" y="-242370"/>
              <a:ext cx="2611" cy="13001"/>
            </a:xfrm>
            <a:custGeom>
              <a:avLst/>
              <a:gdLst/>
              <a:ahLst/>
              <a:cxnLst/>
              <a:rect l="l" t="t" r="r" b="b"/>
              <a:pathLst>
                <a:path w="203" h="1011" extrusionOk="0">
                  <a:moveTo>
                    <a:pt x="0" y="0"/>
                  </a:moveTo>
                  <a:lnTo>
                    <a:pt x="202" y="1011"/>
                  </a:lnTo>
                  <a:lnTo>
                    <a:pt x="202" y="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392;p62"/>
            <p:cNvSpPr/>
            <p:nvPr/>
          </p:nvSpPr>
          <p:spPr>
            <a:xfrm>
              <a:off x="-528348" y="-242370"/>
              <a:ext cx="2611" cy="13001"/>
            </a:xfrm>
            <a:custGeom>
              <a:avLst/>
              <a:gdLst/>
              <a:ahLst/>
              <a:cxnLst/>
              <a:rect l="l" t="t" r="r" b="b"/>
              <a:pathLst>
                <a:path w="203" h="101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2" y="1011"/>
                  </a:lnTo>
                  <a:lnTo>
                    <a:pt x="202" y="1011"/>
                  </a:lnTo>
                  <a:lnTo>
                    <a:pt x="202" y="1011"/>
                  </a:lnTo>
                  <a:lnTo>
                    <a:pt x="202" y="1011"/>
                  </a:lnTo>
                  <a:lnTo>
                    <a:pt x="202" y="988"/>
                  </a:lnTo>
                  <a:lnTo>
                    <a:pt x="202" y="9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393;p62"/>
            <p:cNvSpPr/>
            <p:nvPr/>
          </p:nvSpPr>
          <p:spPr>
            <a:xfrm>
              <a:off x="-536436" y="-273273"/>
              <a:ext cx="8102" cy="30915"/>
            </a:xfrm>
            <a:custGeom>
              <a:avLst/>
              <a:gdLst/>
              <a:ahLst/>
              <a:cxnLst/>
              <a:rect l="l" t="t" r="r" b="b"/>
              <a:pathLst>
                <a:path w="630" h="2404" extrusionOk="0">
                  <a:moveTo>
                    <a:pt x="1" y="0"/>
                  </a:moveTo>
                  <a:lnTo>
                    <a:pt x="314" y="1107"/>
                  </a:lnTo>
                  <a:lnTo>
                    <a:pt x="225" y="741"/>
                  </a:lnTo>
                  <a:lnTo>
                    <a:pt x="1" y="0"/>
                  </a:lnTo>
                  <a:close/>
                  <a:moveTo>
                    <a:pt x="314" y="1107"/>
                  </a:moveTo>
                  <a:lnTo>
                    <a:pt x="405" y="1482"/>
                  </a:lnTo>
                  <a:lnTo>
                    <a:pt x="629" y="2403"/>
                  </a:lnTo>
                  <a:lnTo>
                    <a:pt x="337" y="1190"/>
                  </a:lnTo>
                  <a:lnTo>
                    <a:pt x="314" y="11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394;p62"/>
            <p:cNvSpPr/>
            <p:nvPr/>
          </p:nvSpPr>
          <p:spPr>
            <a:xfrm>
              <a:off x="-536436" y="-273273"/>
              <a:ext cx="8102" cy="30915"/>
            </a:xfrm>
            <a:custGeom>
              <a:avLst/>
              <a:gdLst/>
              <a:ahLst/>
              <a:cxnLst/>
              <a:rect l="l" t="t" r="r" b="b"/>
              <a:pathLst>
                <a:path w="630" h="240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37" y="1190"/>
                  </a:lnTo>
                  <a:lnTo>
                    <a:pt x="629" y="2403"/>
                  </a:lnTo>
                  <a:lnTo>
                    <a:pt x="629" y="2403"/>
                  </a:lnTo>
                  <a:lnTo>
                    <a:pt x="405" y="1482"/>
                  </a:lnTo>
                  <a:lnTo>
                    <a:pt x="405" y="1482"/>
                  </a:lnTo>
                  <a:lnTo>
                    <a:pt x="225" y="7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395;p62"/>
            <p:cNvSpPr/>
            <p:nvPr/>
          </p:nvSpPr>
          <p:spPr>
            <a:xfrm>
              <a:off x="-630867" y="-273273"/>
              <a:ext cx="105130" cy="101080"/>
            </a:xfrm>
            <a:custGeom>
              <a:avLst/>
              <a:gdLst/>
              <a:ahLst/>
              <a:cxnLst/>
              <a:rect l="l" t="t" r="r" b="b"/>
              <a:pathLst>
                <a:path w="8175" h="7860" extrusionOk="0">
                  <a:moveTo>
                    <a:pt x="7344" y="0"/>
                  </a:moveTo>
                  <a:lnTo>
                    <a:pt x="6872" y="158"/>
                  </a:lnTo>
                  <a:lnTo>
                    <a:pt x="6423" y="337"/>
                  </a:lnTo>
                  <a:lnTo>
                    <a:pt x="5974" y="539"/>
                  </a:lnTo>
                  <a:lnTo>
                    <a:pt x="5547" y="764"/>
                  </a:lnTo>
                  <a:lnTo>
                    <a:pt x="5143" y="1011"/>
                  </a:lnTo>
                  <a:lnTo>
                    <a:pt x="4761" y="1280"/>
                  </a:lnTo>
                  <a:lnTo>
                    <a:pt x="4379" y="1550"/>
                  </a:lnTo>
                  <a:lnTo>
                    <a:pt x="4020" y="1864"/>
                  </a:lnTo>
                  <a:lnTo>
                    <a:pt x="3683" y="2156"/>
                  </a:lnTo>
                  <a:lnTo>
                    <a:pt x="3369" y="2470"/>
                  </a:lnTo>
                  <a:lnTo>
                    <a:pt x="3055" y="2807"/>
                  </a:lnTo>
                  <a:lnTo>
                    <a:pt x="2763" y="3144"/>
                  </a:lnTo>
                  <a:lnTo>
                    <a:pt x="2493" y="3481"/>
                  </a:lnTo>
                  <a:lnTo>
                    <a:pt x="2224" y="3818"/>
                  </a:lnTo>
                  <a:lnTo>
                    <a:pt x="1752" y="4491"/>
                  </a:lnTo>
                  <a:lnTo>
                    <a:pt x="1325" y="5143"/>
                  </a:lnTo>
                  <a:lnTo>
                    <a:pt x="966" y="5771"/>
                  </a:lnTo>
                  <a:lnTo>
                    <a:pt x="674" y="6333"/>
                  </a:lnTo>
                  <a:lnTo>
                    <a:pt x="427" y="6827"/>
                  </a:lnTo>
                  <a:lnTo>
                    <a:pt x="113" y="7568"/>
                  </a:lnTo>
                  <a:lnTo>
                    <a:pt x="1" y="7860"/>
                  </a:lnTo>
                  <a:lnTo>
                    <a:pt x="248" y="7456"/>
                  </a:lnTo>
                  <a:lnTo>
                    <a:pt x="517" y="7096"/>
                  </a:lnTo>
                  <a:lnTo>
                    <a:pt x="809" y="6760"/>
                  </a:lnTo>
                  <a:lnTo>
                    <a:pt x="1078" y="6445"/>
                  </a:lnTo>
                  <a:lnTo>
                    <a:pt x="1370" y="6131"/>
                  </a:lnTo>
                  <a:lnTo>
                    <a:pt x="1685" y="5861"/>
                  </a:lnTo>
                  <a:lnTo>
                    <a:pt x="1977" y="5592"/>
                  </a:lnTo>
                  <a:lnTo>
                    <a:pt x="2291" y="5367"/>
                  </a:lnTo>
                  <a:lnTo>
                    <a:pt x="2583" y="5143"/>
                  </a:lnTo>
                  <a:lnTo>
                    <a:pt x="2897" y="4941"/>
                  </a:lnTo>
                  <a:lnTo>
                    <a:pt x="3212" y="4738"/>
                  </a:lnTo>
                  <a:lnTo>
                    <a:pt x="3526" y="4581"/>
                  </a:lnTo>
                  <a:lnTo>
                    <a:pt x="4155" y="4267"/>
                  </a:lnTo>
                  <a:lnTo>
                    <a:pt x="4739" y="4020"/>
                  </a:lnTo>
                  <a:lnTo>
                    <a:pt x="5323" y="3840"/>
                  </a:lnTo>
                  <a:lnTo>
                    <a:pt x="5884" y="3683"/>
                  </a:lnTo>
                  <a:lnTo>
                    <a:pt x="6400" y="3571"/>
                  </a:lnTo>
                  <a:lnTo>
                    <a:pt x="6850" y="3503"/>
                  </a:lnTo>
                  <a:lnTo>
                    <a:pt x="7276" y="3459"/>
                  </a:lnTo>
                  <a:lnTo>
                    <a:pt x="7613" y="3414"/>
                  </a:lnTo>
                  <a:lnTo>
                    <a:pt x="8174" y="3414"/>
                  </a:lnTo>
                  <a:lnTo>
                    <a:pt x="7972" y="2403"/>
                  </a:lnTo>
                  <a:lnTo>
                    <a:pt x="7680" y="1190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396;p62"/>
            <p:cNvSpPr/>
            <p:nvPr/>
          </p:nvSpPr>
          <p:spPr>
            <a:xfrm>
              <a:off x="-630867" y="-273273"/>
              <a:ext cx="105131" cy="101080"/>
            </a:xfrm>
            <a:custGeom>
              <a:avLst/>
              <a:gdLst/>
              <a:ahLst/>
              <a:cxnLst/>
              <a:rect l="l" t="t" r="r" b="b"/>
              <a:pathLst>
                <a:path w="8175" h="7860" fill="none" extrusionOk="0">
                  <a:moveTo>
                    <a:pt x="7344" y="0"/>
                  </a:moveTo>
                  <a:lnTo>
                    <a:pt x="7344" y="0"/>
                  </a:lnTo>
                  <a:lnTo>
                    <a:pt x="6872" y="158"/>
                  </a:lnTo>
                  <a:lnTo>
                    <a:pt x="6423" y="337"/>
                  </a:lnTo>
                  <a:lnTo>
                    <a:pt x="5974" y="539"/>
                  </a:lnTo>
                  <a:lnTo>
                    <a:pt x="5547" y="764"/>
                  </a:lnTo>
                  <a:lnTo>
                    <a:pt x="5143" y="1011"/>
                  </a:lnTo>
                  <a:lnTo>
                    <a:pt x="4761" y="1280"/>
                  </a:lnTo>
                  <a:lnTo>
                    <a:pt x="4379" y="1550"/>
                  </a:lnTo>
                  <a:lnTo>
                    <a:pt x="4020" y="1864"/>
                  </a:lnTo>
                  <a:lnTo>
                    <a:pt x="3683" y="2156"/>
                  </a:lnTo>
                  <a:lnTo>
                    <a:pt x="3369" y="2470"/>
                  </a:lnTo>
                  <a:lnTo>
                    <a:pt x="3055" y="2807"/>
                  </a:lnTo>
                  <a:lnTo>
                    <a:pt x="2763" y="3144"/>
                  </a:lnTo>
                  <a:lnTo>
                    <a:pt x="2493" y="3481"/>
                  </a:lnTo>
                  <a:lnTo>
                    <a:pt x="2224" y="3818"/>
                  </a:lnTo>
                  <a:lnTo>
                    <a:pt x="1752" y="4491"/>
                  </a:lnTo>
                  <a:lnTo>
                    <a:pt x="1325" y="5143"/>
                  </a:lnTo>
                  <a:lnTo>
                    <a:pt x="966" y="5771"/>
                  </a:lnTo>
                  <a:lnTo>
                    <a:pt x="674" y="6333"/>
                  </a:lnTo>
                  <a:lnTo>
                    <a:pt x="427" y="6827"/>
                  </a:lnTo>
                  <a:lnTo>
                    <a:pt x="113" y="7568"/>
                  </a:lnTo>
                  <a:lnTo>
                    <a:pt x="1" y="7860"/>
                  </a:lnTo>
                  <a:lnTo>
                    <a:pt x="1" y="7860"/>
                  </a:lnTo>
                  <a:lnTo>
                    <a:pt x="248" y="7456"/>
                  </a:lnTo>
                  <a:lnTo>
                    <a:pt x="517" y="7096"/>
                  </a:lnTo>
                  <a:lnTo>
                    <a:pt x="809" y="6760"/>
                  </a:lnTo>
                  <a:lnTo>
                    <a:pt x="1078" y="6445"/>
                  </a:lnTo>
                  <a:lnTo>
                    <a:pt x="1370" y="6131"/>
                  </a:lnTo>
                  <a:lnTo>
                    <a:pt x="1685" y="5861"/>
                  </a:lnTo>
                  <a:lnTo>
                    <a:pt x="1977" y="5592"/>
                  </a:lnTo>
                  <a:lnTo>
                    <a:pt x="2291" y="5367"/>
                  </a:lnTo>
                  <a:lnTo>
                    <a:pt x="2583" y="5143"/>
                  </a:lnTo>
                  <a:lnTo>
                    <a:pt x="2897" y="4941"/>
                  </a:lnTo>
                  <a:lnTo>
                    <a:pt x="3212" y="4738"/>
                  </a:lnTo>
                  <a:lnTo>
                    <a:pt x="3526" y="4581"/>
                  </a:lnTo>
                  <a:lnTo>
                    <a:pt x="4155" y="4267"/>
                  </a:lnTo>
                  <a:lnTo>
                    <a:pt x="4739" y="4020"/>
                  </a:lnTo>
                  <a:lnTo>
                    <a:pt x="5323" y="3840"/>
                  </a:lnTo>
                  <a:lnTo>
                    <a:pt x="5884" y="3683"/>
                  </a:lnTo>
                  <a:lnTo>
                    <a:pt x="6400" y="3571"/>
                  </a:lnTo>
                  <a:lnTo>
                    <a:pt x="6850" y="3503"/>
                  </a:lnTo>
                  <a:lnTo>
                    <a:pt x="7276" y="3459"/>
                  </a:lnTo>
                  <a:lnTo>
                    <a:pt x="7613" y="3414"/>
                  </a:lnTo>
                  <a:lnTo>
                    <a:pt x="8062" y="3414"/>
                  </a:lnTo>
                  <a:lnTo>
                    <a:pt x="8062" y="3414"/>
                  </a:lnTo>
                  <a:lnTo>
                    <a:pt x="8174" y="3414"/>
                  </a:lnTo>
                  <a:lnTo>
                    <a:pt x="8174" y="3414"/>
                  </a:lnTo>
                  <a:lnTo>
                    <a:pt x="7972" y="2403"/>
                  </a:lnTo>
                  <a:lnTo>
                    <a:pt x="7972" y="2403"/>
                  </a:lnTo>
                  <a:lnTo>
                    <a:pt x="7680" y="1190"/>
                  </a:lnTo>
                  <a:lnTo>
                    <a:pt x="7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397;p62"/>
            <p:cNvSpPr/>
            <p:nvPr/>
          </p:nvSpPr>
          <p:spPr>
            <a:xfrm>
              <a:off x="-1190239" y="-14793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398;p62"/>
            <p:cNvSpPr/>
            <p:nvPr/>
          </p:nvSpPr>
          <p:spPr>
            <a:xfrm>
              <a:off x="-1190239" y="-14793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399;p62"/>
            <p:cNvSpPr/>
            <p:nvPr/>
          </p:nvSpPr>
          <p:spPr>
            <a:xfrm>
              <a:off x="-1190239" y="-147939"/>
              <a:ext cx="13" cy="2611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8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400;p62"/>
            <p:cNvSpPr/>
            <p:nvPr/>
          </p:nvSpPr>
          <p:spPr>
            <a:xfrm>
              <a:off x="-1190239" y="-147939"/>
              <a:ext cx="13" cy="2611"/>
            </a:xfrm>
            <a:custGeom>
              <a:avLst/>
              <a:gdLst/>
              <a:ahLst/>
              <a:cxnLst/>
              <a:rect l="l" t="t" r="r" b="b"/>
              <a:pathLst>
                <a:path w="1" h="20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401;p62"/>
            <p:cNvSpPr/>
            <p:nvPr/>
          </p:nvSpPr>
          <p:spPr>
            <a:xfrm>
              <a:off x="-1190239" y="-147939"/>
              <a:ext cx="625806" cy="390725"/>
            </a:xfrm>
            <a:custGeom>
              <a:avLst/>
              <a:gdLst/>
              <a:ahLst/>
              <a:cxnLst/>
              <a:rect l="l" t="t" r="r" b="b"/>
              <a:pathLst>
                <a:path w="48663" h="30383" extrusionOk="0">
                  <a:moveTo>
                    <a:pt x="1" y="0"/>
                  </a:moveTo>
                  <a:lnTo>
                    <a:pt x="1" y="202"/>
                  </a:lnTo>
                  <a:lnTo>
                    <a:pt x="23" y="988"/>
                  </a:lnTo>
                  <a:lnTo>
                    <a:pt x="46" y="1752"/>
                  </a:lnTo>
                  <a:lnTo>
                    <a:pt x="90" y="2538"/>
                  </a:lnTo>
                  <a:lnTo>
                    <a:pt x="135" y="3301"/>
                  </a:lnTo>
                  <a:lnTo>
                    <a:pt x="225" y="4042"/>
                  </a:lnTo>
                  <a:lnTo>
                    <a:pt x="315" y="4806"/>
                  </a:lnTo>
                  <a:lnTo>
                    <a:pt x="427" y="5547"/>
                  </a:lnTo>
                  <a:lnTo>
                    <a:pt x="540" y="6288"/>
                  </a:lnTo>
                  <a:lnTo>
                    <a:pt x="674" y="7029"/>
                  </a:lnTo>
                  <a:lnTo>
                    <a:pt x="832" y="7747"/>
                  </a:lnTo>
                  <a:lnTo>
                    <a:pt x="1011" y="8466"/>
                  </a:lnTo>
                  <a:lnTo>
                    <a:pt x="1191" y="9185"/>
                  </a:lnTo>
                  <a:lnTo>
                    <a:pt x="1393" y="9881"/>
                  </a:lnTo>
                  <a:lnTo>
                    <a:pt x="1595" y="10577"/>
                  </a:lnTo>
                  <a:lnTo>
                    <a:pt x="1820" y="11273"/>
                  </a:lnTo>
                  <a:lnTo>
                    <a:pt x="2067" y="11947"/>
                  </a:lnTo>
                  <a:lnTo>
                    <a:pt x="2314" y="12620"/>
                  </a:lnTo>
                  <a:lnTo>
                    <a:pt x="2583" y="13294"/>
                  </a:lnTo>
                  <a:lnTo>
                    <a:pt x="2875" y="13945"/>
                  </a:lnTo>
                  <a:lnTo>
                    <a:pt x="3167" y="14596"/>
                  </a:lnTo>
                  <a:lnTo>
                    <a:pt x="3481" y="15225"/>
                  </a:lnTo>
                  <a:lnTo>
                    <a:pt x="3796" y="15854"/>
                  </a:lnTo>
                  <a:lnTo>
                    <a:pt x="4133" y="16460"/>
                  </a:lnTo>
                  <a:lnTo>
                    <a:pt x="4469" y="17066"/>
                  </a:lnTo>
                  <a:lnTo>
                    <a:pt x="4829" y="17673"/>
                  </a:lnTo>
                  <a:lnTo>
                    <a:pt x="5210" y="18257"/>
                  </a:lnTo>
                  <a:lnTo>
                    <a:pt x="5592" y="18840"/>
                  </a:lnTo>
                  <a:lnTo>
                    <a:pt x="5974" y="19402"/>
                  </a:lnTo>
                  <a:lnTo>
                    <a:pt x="6378" y="19963"/>
                  </a:lnTo>
                  <a:lnTo>
                    <a:pt x="6805" y="20502"/>
                  </a:lnTo>
                  <a:lnTo>
                    <a:pt x="7231" y="21019"/>
                  </a:lnTo>
                  <a:lnTo>
                    <a:pt x="7658" y="21535"/>
                  </a:lnTo>
                  <a:lnTo>
                    <a:pt x="8107" y="22052"/>
                  </a:lnTo>
                  <a:lnTo>
                    <a:pt x="8579" y="22546"/>
                  </a:lnTo>
                  <a:lnTo>
                    <a:pt x="9050" y="23017"/>
                  </a:lnTo>
                  <a:lnTo>
                    <a:pt x="9522" y="23489"/>
                  </a:lnTo>
                  <a:lnTo>
                    <a:pt x="10016" y="23938"/>
                  </a:lnTo>
                  <a:lnTo>
                    <a:pt x="10510" y="24387"/>
                  </a:lnTo>
                  <a:lnTo>
                    <a:pt x="11026" y="24814"/>
                  </a:lnTo>
                  <a:lnTo>
                    <a:pt x="11543" y="25218"/>
                  </a:lnTo>
                  <a:lnTo>
                    <a:pt x="12059" y="25622"/>
                  </a:lnTo>
                  <a:lnTo>
                    <a:pt x="12598" y="26004"/>
                  </a:lnTo>
                  <a:lnTo>
                    <a:pt x="13137" y="26386"/>
                  </a:lnTo>
                  <a:lnTo>
                    <a:pt x="13699" y="26745"/>
                  </a:lnTo>
                  <a:lnTo>
                    <a:pt x="14260" y="27082"/>
                  </a:lnTo>
                  <a:lnTo>
                    <a:pt x="14821" y="27396"/>
                  </a:lnTo>
                  <a:lnTo>
                    <a:pt x="15405" y="27710"/>
                  </a:lnTo>
                  <a:lnTo>
                    <a:pt x="15989" y="28002"/>
                  </a:lnTo>
                  <a:lnTo>
                    <a:pt x="16573" y="28294"/>
                  </a:lnTo>
                  <a:lnTo>
                    <a:pt x="17157" y="28541"/>
                  </a:lnTo>
                  <a:lnTo>
                    <a:pt x="17763" y="28788"/>
                  </a:lnTo>
                  <a:lnTo>
                    <a:pt x="18392" y="29035"/>
                  </a:lnTo>
                  <a:lnTo>
                    <a:pt x="18998" y="29237"/>
                  </a:lnTo>
                  <a:lnTo>
                    <a:pt x="19627" y="29440"/>
                  </a:lnTo>
                  <a:lnTo>
                    <a:pt x="20256" y="29619"/>
                  </a:lnTo>
                  <a:lnTo>
                    <a:pt x="20885" y="29776"/>
                  </a:lnTo>
                  <a:lnTo>
                    <a:pt x="21536" y="29911"/>
                  </a:lnTo>
                  <a:lnTo>
                    <a:pt x="22187" y="30046"/>
                  </a:lnTo>
                  <a:lnTo>
                    <a:pt x="22838" y="30136"/>
                  </a:lnTo>
                  <a:lnTo>
                    <a:pt x="23489" y="30226"/>
                  </a:lnTo>
                  <a:lnTo>
                    <a:pt x="24141" y="30293"/>
                  </a:lnTo>
                  <a:lnTo>
                    <a:pt x="24814" y="30338"/>
                  </a:lnTo>
                  <a:lnTo>
                    <a:pt x="25488" y="30383"/>
                  </a:lnTo>
                  <a:lnTo>
                    <a:pt x="26162" y="30383"/>
                  </a:lnTo>
                  <a:lnTo>
                    <a:pt x="27060" y="30360"/>
                  </a:lnTo>
                  <a:lnTo>
                    <a:pt x="27936" y="30315"/>
                  </a:lnTo>
                  <a:lnTo>
                    <a:pt x="28811" y="30226"/>
                  </a:lnTo>
                  <a:lnTo>
                    <a:pt x="29687" y="30113"/>
                  </a:lnTo>
                  <a:lnTo>
                    <a:pt x="30541" y="29956"/>
                  </a:lnTo>
                  <a:lnTo>
                    <a:pt x="31394" y="29776"/>
                  </a:lnTo>
                  <a:lnTo>
                    <a:pt x="32247" y="29552"/>
                  </a:lnTo>
                  <a:lnTo>
                    <a:pt x="33078" y="29305"/>
                  </a:lnTo>
                  <a:lnTo>
                    <a:pt x="33886" y="29035"/>
                  </a:lnTo>
                  <a:lnTo>
                    <a:pt x="34695" y="28743"/>
                  </a:lnTo>
                  <a:lnTo>
                    <a:pt x="35503" y="28407"/>
                  </a:lnTo>
                  <a:lnTo>
                    <a:pt x="36289" y="28025"/>
                  </a:lnTo>
                  <a:lnTo>
                    <a:pt x="37053" y="27643"/>
                  </a:lnTo>
                  <a:lnTo>
                    <a:pt x="37816" y="27216"/>
                  </a:lnTo>
                  <a:lnTo>
                    <a:pt x="38557" y="26767"/>
                  </a:lnTo>
                  <a:lnTo>
                    <a:pt x="39276" y="26296"/>
                  </a:lnTo>
                  <a:lnTo>
                    <a:pt x="39994" y="25802"/>
                  </a:lnTo>
                  <a:lnTo>
                    <a:pt x="40691" y="25285"/>
                  </a:lnTo>
                  <a:lnTo>
                    <a:pt x="41387" y="24724"/>
                  </a:lnTo>
                  <a:lnTo>
                    <a:pt x="42060" y="24162"/>
                  </a:lnTo>
                  <a:lnTo>
                    <a:pt x="42712" y="23556"/>
                  </a:lnTo>
                  <a:lnTo>
                    <a:pt x="43340" y="22950"/>
                  </a:lnTo>
                  <a:lnTo>
                    <a:pt x="43969" y="22299"/>
                  </a:lnTo>
                  <a:lnTo>
                    <a:pt x="44553" y="21625"/>
                  </a:lnTo>
                  <a:lnTo>
                    <a:pt x="45137" y="20951"/>
                  </a:lnTo>
                  <a:lnTo>
                    <a:pt x="45698" y="20233"/>
                  </a:lnTo>
                  <a:lnTo>
                    <a:pt x="46260" y="19514"/>
                  </a:lnTo>
                  <a:lnTo>
                    <a:pt x="46776" y="18751"/>
                  </a:lnTo>
                  <a:lnTo>
                    <a:pt x="47270" y="17987"/>
                  </a:lnTo>
                  <a:lnTo>
                    <a:pt x="47764" y="17201"/>
                  </a:lnTo>
                  <a:lnTo>
                    <a:pt x="48213" y="16393"/>
                  </a:lnTo>
                  <a:lnTo>
                    <a:pt x="48662" y="15584"/>
                  </a:lnTo>
                  <a:lnTo>
                    <a:pt x="48415" y="15674"/>
                  </a:lnTo>
                  <a:lnTo>
                    <a:pt x="47697" y="15899"/>
                  </a:lnTo>
                  <a:lnTo>
                    <a:pt x="46619" y="16236"/>
                  </a:lnTo>
                  <a:lnTo>
                    <a:pt x="45945" y="16415"/>
                  </a:lnTo>
                  <a:lnTo>
                    <a:pt x="45182" y="16617"/>
                  </a:lnTo>
                  <a:lnTo>
                    <a:pt x="44373" y="16819"/>
                  </a:lnTo>
                  <a:lnTo>
                    <a:pt x="43520" y="16999"/>
                  </a:lnTo>
                  <a:lnTo>
                    <a:pt x="42599" y="17179"/>
                  </a:lnTo>
                  <a:lnTo>
                    <a:pt x="41634" y="17336"/>
                  </a:lnTo>
                  <a:lnTo>
                    <a:pt x="40646" y="17471"/>
                  </a:lnTo>
                  <a:lnTo>
                    <a:pt x="39635" y="17561"/>
                  </a:lnTo>
                  <a:lnTo>
                    <a:pt x="38602" y="17628"/>
                  </a:lnTo>
                  <a:lnTo>
                    <a:pt x="37569" y="17650"/>
                  </a:lnTo>
                  <a:lnTo>
                    <a:pt x="36873" y="17650"/>
                  </a:lnTo>
                  <a:lnTo>
                    <a:pt x="36177" y="17605"/>
                  </a:lnTo>
                  <a:lnTo>
                    <a:pt x="35481" y="17561"/>
                  </a:lnTo>
                  <a:lnTo>
                    <a:pt x="34807" y="17471"/>
                  </a:lnTo>
                  <a:lnTo>
                    <a:pt x="34133" y="17336"/>
                  </a:lnTo>
                  <a:lnTo>
                    <a:pt x="33482" y="17201"/>
                  </a:lnTo>
                  <a:lnTo>
                    <a:pt x="32831" y="17022"/>
                  </a:lnTo>
                  <a:lnTo>
                    <a:pt x="32202" y="16797"/>
                  </a:lnTo>
                  <a:lnTo>
                    <a:pt x="32337" y="17313"/>
                  </a:lnTo>
                  <a:lnTo>
                    <a:pt x="32517" y="17808"/>
                  </a:lnTo>
                  <a:lnTo>
                    <a:pt x="32719" y="18302"/>
                  </a:lnTo>
                  <a:lnTo>
                    <a:pt x="32966" y="18773"/>
                  </a:lnTo>
                  <a:lnTo>
                    <a:pt x="33213" y="19200"/>
                  </a:lnTo>
                  <a:lnTo>
                    <a:pt x="33505" y="19626"/>
                  </a:lnTo>
                  <a:lnTo>
                    <a:pt x="33842" y="20053"/>
                  </a:lnTo>
                  <a:lnTo>
                    <a:pt x="34178" y="20435"/>
                  </a:lnTo>
                  <a:lnTo>
                    <a:pt x="34560" y="20794"/>
                  </a:lnTo>
                  <a:lnTo>
                    <a:pt x="34942" y="21131"/>
                  </a:lnTo>
                  <a:lnTo>
                    <a:pt x="35369" y="21423"/>
                  </a:lnTo>
                  <a:lnTo>
                    <a:pt x="35795" y="21715"/>
                  </a:lnTo>
                  <a:lnTo>
                    <a:pt x="36267" y="21962"/>
                  </a:lnTo>
                  <a:lnTo>
                    <a:pt x="36738" y="22186"/>
                  </a:lnTo>
                  <a:lnTo>
                    <a:pt x="37232" y="22388"/>
                  </a:lnTo>
                  <a:lnTo>
                    <a:pt x="37726" y="22546"/>
                  </a:lnTo>
                  <a:lnTo>
                    <a:pt x="37569" y="22725"/>
                  </a:lnTo>
                  <a:lnTo>
                    <a:pt x="37390" y="22927"/>
                  </a:lnTo>
                  <a:lnTo>
                    <a:pt x="37120" y="23219"/>
                  </a:lnTo>
                  <a:lnTo>
                    <a:pt x="36761" y="23534"/>
                  </a:lnTo>
                  <a:lnTo>
                    <a:pt x="36334" y="23893"/>
                  </a:lnTo>
                  <a:lnTo>
                    <a:pt x="35818" y="24297"/>
                  </a:lnTo>
                  <a:lnTo>
                    <a:pt x="35211" y="24679"/>
                  </a:lnTo>
                  <a:lnTo>
                    <a:pt x="34538" y="25083"/>
                  </a:lnTo>
                  <a:lnTo>
                    <a:pt x="34156" y="25285"/>
                  </a:lnTo>
                  <a:lnTo>
                    <a:pt x="33752" y="25487"/>
                  </a:lnTo>
                  <a:lnTo>
                    <a:pt x="33347" y="25667"/>
                  </a:lnTo>
                  <a:lnTo>
                    <a:pt x="32921" y="25847"/>
                  </a:lnTo>
                  <a:lnTo>
                    <a:pt x="32449" y="26004"/>
                  </a:lnTo>
                  <a:lnTo>
                    <a:pt x="31978" y="26161"/>
                  </a:lnTo>
                  <a:lnTo>
                    <a:pt x="31484" y="26318"/>
                  </a:lnTo>
                  <a:lnTo>
                    <a:pt x="30945" y="26431"/>
                  </a:lnTo>
                  <a:lnTo>
                    <a:pt x="30406" y="26565"/>
                  </a:lnTo>
                  <a:lnTo>
                    <a:pt x="29844" y="26655"/>
                  </a:lnTo>
                  <a:lnTo>
                    <a:pt x="29261" y="26722"/>
                  </a:lnTo>
                  <a:lnTo>
                    <a:pt x="28632" y="26790"/>
                  </a:lnTo>
                  <a:lnTo>
                    <a:pt x="28003" y="26835"/>
                  </a:lnTo>
                  <a:lnTo>
                    <a:pt x="27352" y="26835"/>
                  </a:lnTo>
                  <a:lnTo>
                    <a:pt x="26454" y="26812"/>
                  </a:lnTo>
                  <a:lnTo>
                    <a:pt x="25533" y="26745"/>
                  </a:lnTo>
                  <a:lnTo>
                    <a:pt x="24545" y="26633"/>
                  </a:lnTo>
                  <a:lnTo>
                    <a:pt x="23534" y="26453"/>
                  </a:lnTo>
                  <a:lnTo>
                    <a:pt x="22479" y="26228"/>
                  </a:lnTo>
                  <a:lnTo>
                    <a:pt x="21379" y="25936"/>
                  </a:lnTo>
                  <a:lnTo>
                    <a:pt x="20256" y="25577"/>
                  </a:lnTo>
                  <a:lnTo>
                    <a:pt x="19088" y="25151"/>
                  </a:lnTo>
                  <a:lnTo>
                    <a:pt x="18122" y="24746"/>
                  </a:lnTo>
                  <a:lnTo>
                    <a:pt x="17202" y="24320"/>
                  </a:lnTo>
                  <a:lnTo>
                    <a:pt x="16281" y="23871"/>
                  </a:lnTo>
                  <a:lnTo>
                    <a:pt x="15405" y="23377"/>
                  </a:lnTo>
                  <a:lnTo>
                    <a:pt x="14530" y="22838"/>
                  </a:lnTo>
                  <a:lnTo>
                    <a:pt x="13676" y="22276"/>
                  </a:lnTo>
                  <a:lnTo>
                    <a:pt x="12845" y="21692"/>
                  </a:lnTo>
                  <a:lnTo>
                    <a:pt x="12059" y="21064"/>
                  </a:lnTo>
                  <a:lnTo>
                    <a:pt x="11273" y="20412"/>
                  </a:lnTo>
                  <a:lnTo>
                    <a:pt x="10510" y="19716"/>
                  </a:lnTo>
                  <a:lnTo>
                    <a:pt x="9769" y="19020"/>
                  </a:lnTo>
                  <a:lnTo>
                    <a:pt x="9050" y="18279"/>
                  </a:lnTo>
                  <a:lnTo>
                    <a:pt x="8354" y="17516"/>
                  </a:lnTo>
                  <a:lnTo>
                    <a:pt x="7703" y="16752"/>
                  </a:lnTo>
                  <a:lnTo>
                    <a:pt x="7052" y="15944"/>
                  </a:lnTo>
                  <a:lnTo>
                    <a:pt x="6423" y="15113"/>
                  </a:lnTo>
                  <a:lnTo>
                    <a:pt x="5839" y="14260"/>
                  </a:lnTo>
                  <a:lnTo>
                    <a:pt x="5255" y="13406"/>
                  </a:lnTo>
                  <a:lnTo>
                    <a:pt x="4716" y="12530"/>
                  </a:lnTo>
                  <a:lnTo>
                    <a:pt x="4200" y="11632"/>
                  </a:lnTo>
                  <a:lnTo>
                    <a:pt x="3706" y="10712"/>
                  </a:lnTo>
                  <a:lnTo>
                    <a:pt x="3234" y="9791"/>
                  </a:lnTo>
                  <a:lnTo>
                    <a:pt x="2785" y="8848"/>
                  </a:lnTo>
                  <a:lnTo>
                    <a:pt x="2359" y="7905"/>
                  </a:lnTo>
                  <a:lnTo>
                    <a:pt x="1977" y="6939"/>
                  </a:lnTo>
                  <a:lnTo>
                    <a:pt x="1617" y="5973"/>
                  </a:lnTo>
                  <a:lnTo>
                    <a:pt x="1281" y="4985"/>
                  </a:lnTo>
                  <a:lnTo>
                    <a:pt x="966" y="3997"/>
                  </a:lnTo>
                  <a:lnTo>
                    <a:pt x="674" y="3009"/>
                  </a:lnTo>
                  <a:lnTo>
                    <a:pt x="427" y="1999"/>
                  </a:lnTo>
                  <a:lnTo>
                    <a:pt x="203" y="10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402;p62"/>
            <p:cNvSpPr/>
            <p:nvPr/>
          </p:nvSpPr>
          <p:spPr>
            <a:xfrm>
              <a:off x="-1190239" y="-147939"/>
              <a:ext cx="625806" cy="390725"/>
            </a:xfrm>
            <a:custGeom>
              <a:avLst/>
              <a:gdLst/>
              <a:ahLst/>
              <a:cxnLst/>
              <a:rect l="l" t="t" r="r" b="b"/>
              <a:pathLst>
                <a:path w="48663" h="3038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23" y="988"/>
                  </a:lnTo>
                  <a:lnTo>
                    <a:pt x="46" y="1752"/>
                  </a:lnTo>
                  <a:lnTo>
                    <a:pt x="90" y="2538"/>
                  </a:lnTo>
                  <a:lnTo>
                    <a:pt x="135" y="3301"/>
                  </a:lnTo>
                  <a:lnTo>
                    <a:pt x="225" y="4042"/>
                  </a:lnTo>
                  <a:lnTo>
                    <a:pt x="315" y="4806"/>
                  </a:lnTo>
                  <a:lnTo>
                    <a:pt x="427" y="5547"/>
                  </a:lnTo>
                  <a:lnTo>
                    <a:pt x="540" y="6288"/>
                  </a:lnTo>
                  <a:lnTo>
                    <a:pt x="674" y="7029"/>
                  </a:lnTo>
                  <a:lnTo>
                    <a:pt x="832" y="7747"/>
                  </a:lnTo>
                  <a:lnTo>
                    <a:pt x="1011" y="8466"/>
                  </a:lnTo>
                  <a:lnTo>
                    <a:pt x="1191" y="9185"/>
                  </a:lnTo>
                  <a:lnTo>
                    <a:pt x="1393" y="9881"/>
                  </a:lnTo>
                  <a:lnTo>
                    <a:pt x="1595" y="10577"/>
                  </a:lnTo>
                  <a:lnTo>
                    <a:pt x="1820" y="11273"/>
                  </a:lnTo>
                  <a:lnTo>
                    <a:pt x="2067" y="11947"/>
                  </a:lnTo>
                  <a:lnTo>
                    <a:pt x="2314" y="12620"/>
                  </a:lnTo>
                  <a:lnTo>
                    <a:pt x="2583" y="13294"/>
                  </a:lnTo>
                  <a:lnTo>
                    <a:pt x="2875" y="13945"/>
                  </a:lnTo>
                  <a:lnTo>
                    <a:pt x="3167" y="14596"/>
                  </a:lnTo>
                  <a:lnTo>
                    <a:pt x="3481" y="15225"/>
                  </a:lnTo>
                  <a:lnTo>
                    <a:pt x="3796" y="15854"/>
                  </a:lnTo>
                  <a:lnTo>
                    <a:pt x="4133" y="16460"/>
                  </a:lnTo>
                  <a:lnTo>
                    <a:pt x="4469" y="17066"/>
                  </a:lnTo>
                  <a:lnTo>
                    <a:pt x="4829" y="17673"/>
                  </a:lnTo>
                  <a:lnTo>
                    <a:pt x="5210" y="18257"/>
                  </a:lnTo>
                  <a:lnTo>
                    <a:pt x="5592" y="18840"/>
                  </a:lnTo>
                  <a:lnTo>
                    <a:pt x="5974" y="19402"/>
                  </a:lnTo>
                  <a:lnTo>
                    <a:pt x="6378" y="19963"/>
                  </a:lnTo>
                  <a:lnTo>
                    <a:pt x="6805" y="20502"/>
                  </a:lnTo>
                  <a:lnTo>
                    <a:pt x="7231" y="21019"/>
                  </a:lnTo>
                  <a:lnTo>
                    <a:pt x="7658" y="21535"/>
                  </a:lnTo>
                  <a:lnTo>
                    <a:pt x="8107" y="22052"/>
                  </a:lnTo>
                  <a:lnTo>
                    <a:pt x="8579" y="22546"/>
                  </a:lnTo>
                  <a:lnTo>
                    <a:pt x="9050" y="23017"/>
                  </a:lnTo>
                  <a:lnTo>
                    <a:pt x="9522" y="23489"/>
                  </a:lnTo>
                  <a:lnTo>
                    <a:pt x="10016" y="23938"/>
                  </a:lnTo>
                  <a:lnTo>
                    <a:pt x="10510" y="24387"/>
                  </a:lnTo>
                  <a:lnTo>
                    <a:pt x="11026" y="24814"/>
                  </a:lnTo>
                  <a:lnTo>
                    <a:pt x="11543" y="25218"/>
                  </a:lnTo>
                  <a:lnTo>
                    <a:pt x="12059" y="25622"/>
                  </a:lnTo>
                  <a:lnTo>
                    <a:pt x="12598" y="26004"/>
                  </a:lnTo>
                  <a:lnTo>
                    <a:pt x="13137" y="26386"/>
                  </a:lnTo>
                  <a:lnTo>
                    <a:pt x="13699" y="26745"/>
                  </a:lnTo>
                  <a:lnTo>
                    <a:pt x="14260" y="27082"/>
                  </a:lnTo>
                  <a:lnTo>
                    <a:pt x="14821" y="27396"/>
                  </a:lnTo>
                  <a:lnTo>
                    <a:pt x="15405" y="27710"/>
                  </a:lnTo>
                  <a:lnTo>
                    <a:pt x="15989" y="28002"/>
                  </a:lnTo>
                  <a:lnTo>
                    <a:pt x="16573" y="28294"/>
                  </a:lnTo>
                  <a:lnTo>
                    <a:pt x="17157" y="28541"/>
                  </a:lnTo>
                  <a:lnTo>
                    <a:pt x="17763" y="28788"/>
                  </a:lnTo>
                  <a:lnTo>
                    <a:pt x="18392" y="29035"/>
                  </a:lnTo>
                  <a:lnTo>
                    <a:pt x="18998" y="29237"/>
                  </a:lnTo>
                  <a:lnTo>
                    <a:pt x="19627" y="29440"/>
                  </a:lnTo>
                  <a:lnTo>
                    <a:pt x="20256" y="29619"/>
                  </a:lnTo>
                  <a:lnTo>
                    <a:pt x="20885" y="29776"/>
                  </a:lnTo>
                  <a:lnTo>
                    <a:pt x="21536" y="29911"/>
                  </a:lnTo>
                  <a:lnTo>
                    <a:pt x="22187" y="30046"/>
                  </a:lnTo>
                  <a:lnTo>
                    <a:pt x="22838" y="30136"/>
                  </a:lnTo>
                  <a:lnTo>
                    <a:pt x="23489" y="30226"/>
                  </a:lnTo>
                  <a:lnTo>
                    <a:pt x="24141" y="30293"/>
                  </a:lnTo>
                  <a:lnTo>
                    <a:pt x="24814" y="30338"/>
                  </a:lnTo>
                  <a:lnTo>
                    <a:pt x="25488" y="30383"/>
                  </a:lnTo>
                  <a:lnTo>
                    <a:pt x="26162" y="30383"/>
                  </a:lnTo>
                  <a:lnTo>
                    <a:pt x="26162" y="30383"/>
                  </a:lnTo>
                  <a:lnTo>
                    <a:pt x="27060" y="30360"/>
                  </a:lnTo>
                  <a:lnTo>
                    <a:pt x="27936" y="30315"/>
                  </a:lnTo>
                  <a:lnTo>
                    <a:pt x="28811" y="30226"/>
                  </a:lnTo>
                  <a:lnTo>
                    <a:pt x="29687" y="30113"/>
                  </a:lnTo>
                  <a:lnTo>
                    <a:pt x="30541" y="29956"/>
                  </a:lnTo>
                  <a:lnTo>
                    <a:pt x="31394" y="29776"/>
                  </a:lnTo>
                  <a:lnTo>
                    <a:pt x="32247" y="29552"/>
                  </a:lnTo>
                  <a:lnTo>
                    <a:pt x="33078" y="29305"/>
                  </a:lnTo>
                  <a:lnTo>
                    <a:pt x="33886" y="29035"/>
                  </a:lnTo>
                  <a:lnTo>
                    <a:pt x="34695" y="28743"/>
                  </a:lnTo>
                  <a:lnTo>
                    <a:pt x="35503" y="28407"/>
                  </a:lnTo>
                  <a:lnTo>
                    <a:pt x="36289" y="28025"/>
                  </a:lnTo>
                  <a:lnTo>
                    <a:pt x="37053" y="27643"/>
                  </a:lnTo>
                  <a:lnTo>
                    <a:pt x="37816" y="27216"/>
                  </a:lnTo>
                  <a:lnTo>
                    <a:pt x="38557" y="26767"/>
                  </a:lnTo>
                  <a:lnTo>
                    <a:pt x="39276" y="26296"/>
                  </a:lnTo>
                  <a:lnTo>
                    <a:pt x="39994" y="25802"/>
                  </a:lnTo>
                  <a:lnTo>
                    <a:pt x="40691" y="25285"/>
                  </a:lnTo>
                  <a:lnTo>
                    <a:pt x="41387" y="24724"/>
                  </a:lnTo>
                  <a:lnTo>
                    <a:pt x="42060" y="24162"/>
                  </a:lnTo>
                  <a:lnTo>
                    <a:pt x="42712" y="23556"/>
                  </a:lnTo>
                  <a:lnTo>
                    <a:pt x="43340" y="22950"/>
                  </a:lnTo>
                  <a:lnTo>
                    <a:pt x="43969" y="22299"/>
                  </a:lnTo>
                  <a:lnTo>
                    <a:pt x="44553" y="21625"/>
                  </a:lnTo>
                  <a:lnTo>
                    <a:pt x="45137" y="20951"/>
                  </a:lnTo>
                  <a:lnTo>
                    <a:pt x="45698" y="20233"/>
                  </a:lnTo>
                  <a:lnTo>
                    <a:pt x="46260" y="19514"/>
                  </a:lnTo>
                  <a:lnTo>
                    <a:pt x="46776" y="18751"/>
                  </a:lnTo>
                  <a:lnTo>
                    <a:pt x="47270" y="17987"/>
                  </a:lnTo>
                  <a:lnTo>
                    <a:pt x="47764" y="17201"/>
                  </a:lnTo>
                  <a:lnTo>
                    <a:pt x="48213" y="16393"/>
                  </a:lnTo>
                  <a:lnTo>
                    <a:pt x="48662" y="15584"/>
                  </a:lnTo>
                  <a:lnTo>
                    <a:pt x="48662" y="15584"/>
                  </a:lnTo>
                  <a:lnTo>
                    <a:pt x="48415" y="15674"/>
                  </a:lnTo>
                  <a:lnTo>
                    <a:pt x="47697" y="15899"/>
                  </a:lnTo>
                  <a:lnTo>
                    <a:pt x="46619" y="16236"/>
                  </a:lnTo>
                  <a:lnTo>
                    <a:pt x="45945" y="16415"/>
                  </a:lnTo>
                  <a:lnTo>
                    <a:pt x="45182" y="16617"/>
                  </a:lnTo>
                  <a:lnTo>
                    <a:pt x="44373" y="16819"/>
                  </a:lnTo>
                  <a:lnTo>
                    <a:pt x="43520" y="16999"/>
                  </a:lnTo>
                  <a:lnTo>
                    <a:pt x="42599" y="17179"/>
                  </a:lnTo>
                  <a:lnTo>
                    <a:pt x="41634" y="17336"/>
                  </a:lnTo>
                  <a:lnTo>
                    <a:pt x="40646" y="17471"/>
                  </a:lnTo>
                  <a:lnTo>
                    <a:pt x="39635" y="17561"/>
                  </a:lnTo>
                  <a:lnTo>
                    <a:pt x="38602" y="17628"/>
                  </a:lnTo>
                  <a:lnTo>
                    <a:pt x="37569" y="17650"/>
                  </a:lnTo>
                  <a:lnTo>
                    <a:pt x="37569" y="17650"/>
                  </a:lnTo>
                  <a:lnTo>
                    <a:pt x="36873" y="17650"/>
                  </a:lnTo>
                  <a:lnTo>
                    <a:pt x="36177" y="17605"/>
                  </a:lnTo>
                  <a:lnTo>
                    <a:pt x="35481" y="17561"/>
                  </a:lnTo>
                  <a:lnTo>
                    <a:pt x="34807" y="17471"/>
                  </a:lnTo>
                  <a:lnTo>
                    <a:pt x="34133" y="17336"/>
                  </a:lnTo>
                  <a:lnTo>
                    <a:pt x="33482" y="17201"/>
                  </a:lnTo>
                  <a:lnTo>
                    <a:pt x="32831" y="17022"/>
                  </a:lnTo>
                  <a:lnTo>
                    <a:pt x="32202" y="16797"/>
                  </a:lnTo>
                  <a:lnTo>
                    <a:pt x="32202" y="16797"/>
                  </a:lnTo>
                  <a:lnTo>
                    <a:pt x="32337" y="17313"/>
                  </a:lnTo>
                  <a:lnTo>
                    <a:pt x="32517" y="17808"/>
                  </a:lnTo>
                  <a:lnTo>
                    <a:pt x="32719" y="18302"/>
                  </a:lnTo>
                  <a:lnTo>
                    <a:pt x="32966" y="18773"/>
                  </a:lnTo>
                  <a:lnTo>
                    <a:pt x="33213" y="19200"/>
                  </a:lnTo>
                  <a:lnTo>
                    <a:pt x="33505" y="19626"/>
                  </a:lnTo>
                  <a:lnTo>
                    <a:pt x="33842" y="20053"/>
                  </a:lnTo>
                  <a:lnTo>
                    <a:pt x="34178" y="20435"/>
                  </a:lnTo>
                  <a:lnTo>
                    <a:pt x="34560" y="20794"/>
                  </a:lnTo>
                  <a:lnTo>
                    <a:pt x="34942" y="21131"/>
                  </a:lnTo>
                  <a:lnTo>
                    <a:pt x="35369" y="21423"/>
                  </a:lnTo>
                  <a:lnTo>
                    <a:pt x="35795" y="21715"/>
                  </a:lnTo>
                  <a:lnTo>
                    <a:pt x="36267" y="21962"/>
                  </a:lnTo>
                  <a:lnTo>
                    <a:pt x="36738" y="22186"/>
                  </a:lnTo>
                  <a:lnTo>
                    <a:pt x="37232" y="22388"/>
                  </a:lnTo>
                  <a:lnTo>
                    <a:pt x="37726" y="22546"/>
                  </a:lnTo>
                  <a:lnTo>
                    <a:pt x="37726" y="22546"/>
                  </a:lnTo>
                  <a:lnTo>
                    <a:pt x="37569" y="22725"/>
                  </a:lnTo>
                  <a:lnTo>
                    <a:pt x="37390" y="22927"/>
                  </a:lnTo>
                  <a:lnTo>
                    <a:pt x="37120" y="23219"/>
                  </a:lnTo>
                  <a:lnTo>
                    <a:pt x="36761" y="23534"/>
                  </a:lnTo>
                  <a:lnTo>
                    <a:pt x="36334" y="23893"/>
                  </a:lnTo>
                  <a:lnTo>
                    <a:pt x="35818" y="24297"/>
                  </a:lnTo>
                  <a:lnTo>
                    <a:pt x="35211" y="24679"/>
                  </a:lnTo>
                  <a:lnTo>
                    <a:pt x="34538" y="25083"/>
                  </a:lnTo>
                  <a:lnTo>
                    <a:pt x="34156" y="25285"/>
                  </a:lnTo>
                  <a:lnTo>
                    <a:pt x="33752" y="25487"/>
                  </a:lnTo>
                  <a:lnTo>
                    <a:pt x="33347" y="25667"/>
                  </a:lnTo>
                  <a:lnTo>
                    <a:pt x="32921" y="25847"/>
                  </a:lnTo>
                  <a:lnTo>
                    <a:pt x="32449" y="26004"/>
                  </a:lnTo>
                  <a:lnTo>
                    <a:pt x="31978" y="26161"/>
                  </a:lnTo>
                  <a:lnTo>
                    <a:pt x="31484" y="26318"/>
                  </a:lnTo>
                  <a:lnTo>
                    <a:pt x="30945" y="26431"/>
                  </a:lnTo>
                  <a:lnTo>
                    <a:pt x="30406" y="26565"/>
                  </a:lnTo>
                  <a:lnTo>
                    <a:pt x="29844" y="26655"/>
                  </a:lnTo>
                  <a:lnTo>
                    <a:pt x="29261" y="26722"/>
                  </a:lnTo>
                  <a:lnTo>
                    <a:pt x="28632" y="26790"/>
                  </a:lnTo>
                  <a:lnTo>
                    <a:pt x="28003" y="26835"/>
                  </a:lnTo>
                  <a:lnTo>
                    <a:pt x="27352" y="26835"/>
                  </a:lnTo>
                  <a:lnTo>
                    <a:pt x="27352" y="26835"/>
                  </a:lnTo>
                  <a:lnTo>
                    <a:pt x="26454" y="26812"/>
                  </a:lnTo>
                  <a:lnTo>
                    <a:pt x="25533" y="26745"/>
                  </a:lnTo>
                  <a:lnTo>
                    <a:pt x="24545" y="26633"/>
                  </a:lnTo>
                  <a:lnTo>
                    <a:pt x="23534" y="26453"/>
                  </a:lnTo>
                  <a:lnTo>
                    <a:pt x="22479" y="26228"/>
                  </a:lnTo>
                  <a:lnTo>
                    <a:pt x="21379" y="25936"/>
                  </a:lnTo>
                  <a:lnTo>
                    <a:pt x="20256" y="25577"/>
                  </a:lnTo>
                  <a:lnTo>
                    <a:pt x="19088" y="25151"/>
                  </a:lnTo>
                  <a:lnTo>
                    <a:pt x="19088" y="25151"/>
                  </a:lnTo>
                  <a:lnTo>
                    <a:pt x="18122" y="24746"/>
                  </a:lnTo>
                  <a:lnTo>
                    <a:pt x="17202" y="24320"/>
                  </a:lnTo>
                  <a:lnTo>
                    <a:pt x="16281" y="23871"/>
                  </a:lnTo>
                  <a:lnTo>
                    <a:pt x="15405" y="23377"/>
                  </a:lnTo>
                  <a:lnTo>
                    <a:pt x="14530" y="22838"/>
                  </a:lnTo>
                  <a:lnTo>
                    <a:pt x="13676" y="22276"/>
                  </a:lnTo>
                  <a:lnTo>
                    <a:pt x="12845" y="21692"/>
                  </a:lnTo>
                  <a:lnTo>
                    <a:pt x="12059" y="21064"/>
                  </a:lnTo>
                  <a:lnTo>
                    <a:pt x="11273" y="20412"/>
                  </a:lnTo>
                  <a:lnTo>
                    <a:pt x="10510" y="19716"/>
                  </a:lnTo>
                  <a:lnTo>
                    <a:pt x="9769" y="19020"/>
                  </a:lnTo>
                  <a:lnTo>
                    <a:pt x="9050" y="18279"/>
                  </a:lnTo>
                  <a:lnTo>
                    <a:pt x="8354" y="17516"/>
                  </a:lnTo>
                  <a:lnTo>
                    <a:pt x="7703" y="16752"/>
                  </a:lnTo>
                  <a:lnTo>
                    <a:pt x="7052" y="15944"/>
                  </a:lnTo>
                  <a:lnTo>
                    <a:pt x="6423" y="15113"/>
                  </a:lnTo>
                  <a:lnTo>
                    <a:pt x="5839" y="14260"/>
                  </a:lnTo>
                  <a:lnTo>
                    <a:pt x="5255" y="13406"/>
                  </a:lnTo>
                  <a:lnTo>
                    <a:pt x="4716" y="12530"/>
                  </a:lnTo>
                  <a:lnTo>
                    <a:pt x="4200" y="11632"/>
                  </a:lnTo>
                  <a:lnTo>
                    <a:pt x="3706" y="10712"/>
                  </a:lnTo>
                  <a:lnTo>
                    <a:pt x="3234" y="9791"/>
                  </a:lnTo>
                  <a:lnTo>
                    <a:pt x="2785" y="8848"/>
                  </a:lnTo>
                  <a:lnTo>
                    <a:pt x="2359" y="7905"/>
                  </a:lnTo>
                  <a:lnTo>
                    <a:pt x="1977" y="6939"/>
                  </a:lnTo>
                  <a:lnTo>
                    <a:pt x="1617" y="5973"/>
                  </a:lnTo>
                  <a:lnTo>
                    <a:pt x="1281" y="4985"/>
                  </a:lnTo>
                  <a:lnTo>
                    <a:pt x="966" y="3997"/>
                  </a:lnTo>
                  <a:lnTo>
                    <a:pt x="674" y="3009"/>
                  </a:lnTo>
                  <a:lnTo>
                    <a:pt x="427" y="1999"/>
                  </a:lnTo>
                  <a:lnTo>
                    <a:pt x="203" y="10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403;p62"/>
            <p:cNvSpPr/>
            <p:nvPr/>
          </p:nvSpPr>
          <p:spPr>
            <a:xfrm>
              <a:off x="-618445" y="-234577"/>
              <a:ext cx="236225" cy="218324"/>
            </a:xfrm>
            <a:custGeom>
              <a:avLst/>
              <a:gdLst/>
              <a:ahLst/>
              <a:cxnLst/>
              <a:rect l="l" t="t" r="r" b="b"/>
              <a:pathLst>
                <a:path w="18369" h="16977" extrusionOk="0">
                  <a:moveTo>
                    <a:pt x="10577" y="0"/>
                  </a:moveTo>
                  <a:lnTo>
                    <a:pt x="10397" y="23"/>
                  </a:lnTo>
                  <a:lnTo>
                    <a:pt x="10060" y="113"/>
                  </a:lnTo>
                  <a:lnTo>
                    <a:pt x="9679" y="270"/>
                  </a:lnTo>
                  <a:lnTo>
                    <a:pt x="9274" y="472"/>
                  </a:lnTo>
                  <a:lnTo>
                    <a:pt x="8870" y="741"/>
                  </a:lnTo>
                  <a:lnTo>
                    <a:pt x="8443" y="1056"/>
                  </a:lnTo>
                  <a:lnTo>
                    <a:pt x="7994" y="1393"/>
                  </a:lnTo>
                  <a:lnTo>
                    <a:pt x="7523" y="1797"/>
                  </a:lnTo>
                  <a:lnTo>
                    <a:pt x="7051" y="2224"/>
                  </a:lnTo>
                  <a:lnTo>
                    <a:pt x="6580" y="2695"/>
                  </a:lnTo>
                  <a:lnTo>
                    <a:pt x="6108" y="3189"/>
                  </a:lnTo>
                  <a:lnTo>
                    <a:pt x="5637" y="3706"/>
                  </a:lnTo>
                  <a:lnTo>
                    <a:pt x="5142" y="4245"/>
                  </a:lnTo>
                  <a:lnTo>
                    <a:pt x="4671" y="4806"/>
                  </a:lnTo>
                  <a:lnTo>
                    <a:pt x="4222" y="5390"/>
                  </a:lnTo>
                  <a:lnTo>
                    <a:pt x="3773" y="5996"/>
                  </a:lnTo>
                  <a:lnTo>
                    <a:pt x="3324" y="6580"/>
                  </a:lnTo>
                  <a:lnTo>
                    <a:pt x="2897" y="7186"/>
                  </a:lnTo>
                  <a:lnTo>
                    <a:pt x="2493" y="7815"/>
                  </a:lnTo>
                  <a:lnTo>
                    <a:pt x="2111" y="8421"/>
                  </a:lnTo>
                  <a:lnTo>
                    <a:pt x="1752" y="9005"/>
                  </a:lnTo>
                  <a:lnTo>
                    <a:pt x="1415" y="9611"/>
                  </a:lnTo>
                  <a:lnTo>
                    <a:pt x="1100" y="10195"/>
                  </a:lnTo>
                  <a:lnTo>
                    <a:pt x="831" y="10757"/>
                  </a:lnTo>
                  <a:lnTo>
                    <a:pt x="584" y="11296"/>
                  </a:lnTo>
                  <a:lnTo>
                    <a:pt x="382" y="11812"/>
                  </a:lnTo>
                  <a:lnTo>
                    <a:pt x="225" y="12306"/>
                  </a:lnTo>
                  <a:lnTo>
                    <a:pt x="90" y="12778"/>
                  </a:lnTo>
                  <a:lnTo>
                    <a:pt x="23" y="13204"/>
                  </a:lnTo>
                  <a:lnTo>
                    <a:pt x="0" y="13586"/>
                  </a:lnTo>
                  <a:lnTo>
                    <a:pt x="0" y="13766"/>
                  </a:lnTo>
                  <a:lnTo>
                    <a:pt x="23" y="13945"/>
                  </a:lnTo>
                  <a:lnTo>
                    <a:pt x="45" y="14103"/>
                  </a:lnTo>
                  <a:lnTo>
                    <a:pt x="90" y="14237"/>
                  </a:lnTo>
                  <a:lnTo>
                    <a:pt x="180" y="14439"/>
                  </a:lnTo>
                  <a:lnTo>
                    <a:pt x="292" y="14619"/>
                  </a:lnTo>
                  <a:lnTo>
                    <a:pt x="404" y="14821"/>
                  </a:lnTo>
                  <a:lnTo>
                    <a:pt x="562" y="14978"/>
                  </a:lnTo>
                  <a:lnTo>
                    <a:pt x="719" y="15158"/>
                  </a:lnTo>
                  <a:lnTo>
                    <a:pt x="898" y="15315"/>
                  </a:lnTo>
                  <a:lnTo>
                    <a:pt x="1100" y="15472"/>
                  </a:lnTo>
                  <a:lnTo>
                    <a:pt x="1303" y="15607"/>
                  </a:lnTo>
                  <a:lnTo>
                    <a:pt x="1527" y="15742"/>
                  </a:lnTo>
                  <a:lnTo>
                    <a:pt x="1774" y="15877"/>
                  </a:lnTo>
                  <a:lnTo>
                    <a:pt x="2313" y="16101"/>
                  </a:lnTo>
                  <a:lnTo>
                    <a:pt x="2897" y="16303"/>
                  </a:lnTo>
                  <a:lnTo>
                    <a:pt x="3503" y="16483"/>
                  </a:lnTo>
                  <a:lnTo>
                    <a:pt x="4177" y="16640"/>
                  </a:lnTo>
                  <a:lnTo>
                    <a:pt x="4873" y="16775"/>
                  </a:lnTo>
                  <a:lnTo>
                    <a:pt x="5614" y="16865"/>
                  </a:lnTo>
                  <a:lnTo>
                    <a:pt x="6378" y="16932"/>
                  </a:lnTo>
                  <a:lnTo>
                    <a:pt x="7141" y="16977"/>
                  </a:lnTo>
                  <a:lnTo>
                    <a:pt x="8735" y="16977"/>
                  </a:lnTo>
                  <a:lnTo>
                    <a:pt x="9544" y="16932"/>
                  </a:lnTo>
                  <a:lnTo>
                    <a:pt x="10330" y="16865"/>
                  </a:lnTo>
                  <a:lnTo>
                    <a:pt x="11116" y="16775"/>
                  </a:lnTo>
                  <a:lnTo>
                    <a:pt x="11902" y="16663"/>
                  </a:lnTo>
                  <a:lnTo>
                    <a:pt x="12665" y="16528"/>
                  </a:lnTo>
                  <a:lnTo>
                    <a:pt x="13384" y="16371"/>
                  </a:lnTo>
                  <a:lnTo>
                    <a:pt x="14102" y="16191"/>
                  </a:lnTo>
                  <a:lnTo>
                    <a:pt x="14776" y="15966"/>
                  </a:lnTo>
                  <a:lnTo>
                    <a:pt x="15382" y="15742"/>
                  </a:lnTo>
                  <a:lnTo>
                    <a:pt x="15966" y="15495"/>
                  </a:lnTo>
                  <a:lnTo>
                    <a:pt x="16505" y="15203"/>
                  </a:lnTo>
                  <a:lnTo>
                    <a:pt x="16977" y="14911"/>
                  </a:lnTo>
                  <a:lnTo>
                    <a:pt x="17201" y="14754"/>
                  </a:lnTo>
                  <a:lnTo>
                    <a:pt x="17381" y="14597"/>
                  </a:lnTo>
                  <a:lnTo>
                    <a:pt x="17561" y="14417"/>
                  </a:lnTo>
                  <a:lnTo>
                    <a:pt x="17740" y="14260"/>
                  </a:lnTo>
                  <a:lnTo>
                    <a:pt x="17875" y="14080"/>
                  </a:lnTo>
                  <a:lnTo>
                    <a:pt x="18010" y="13878"/>
                  </a:lnTo>
                  <a:lnTo>
                    <a:pt x="18099" y="13698"/>
                  </a:lnTo>
                  <a:lnTo>
                    <a:pt x="18189" y="13496"/>
                  </a:lnTo>
                  <a:lnTo>
                    <a:pt x="18257" y="13294"/>
                  </a:lnTo>
                  <a:lnTo>
                    <a:pt x="18302" y="13092"/>
                  </a:lnTo>
                  <a:lnTo>
                    <a:pt x="18347" y="12665"/>
                  </a:lnTo>
                  <a:lnTo>
                    <a:pt x="18369" y="12216"/>
                  </a:lnTo>
                  <a:lnTo>
                    <a:pt x="18347" y="11767"/>
                  </a:lnTo>
                  <a:lnTo>
                    <a:pt x="18279" y="11273"/>
                  </a:lnTo>
                  <a:lnTo>
                    <a:pt x="18212" y="10757"/>
                  </a:lnTo>
                  <a:lnTo>
                    <a:pt x="18099" y="10263"/>
                  </a:lnTo>
                  <a:lnTo>
                    <a:pt x="17965" y="9724"/>
                  </a:lnTo>
                  <a:lnTo>
                    <a:pt x="17808" y="9185"/>
                  </a:lnTo>
                  <a:lnTo>
                    <a:pt x="17628" y="8646"/>
                  </a:lnTo>
                  <a:lnTo>
                    <a:pt x="17426" y="8107"/>
                  </a:lnTo>
                  <a:lnTo>
                    <a:pt x="17201" y="7568"/>
                  </a:lnTo>
                  <a:lnTo>
                    <a:pt x="16954" y="7007"/>
                  </a:lnTo>
                  <a:lnTo>
                    <a:pt x="16685" y="6468"/>
                  </a:lnTo>
                  <a:lnTo>
                    <a:pt x="16415" y="5929"/>
                  </a:lnTo>
                  <a:lnTo>
                    <a:pt x="16123" y="5412"/>
                  </a:lnTo>
                  <a:lnTo>
                    <a:pt x="15831" y="4896"/>
                  </a:lnTo>
                  <a:lnTo>
                    <a:pt x="15517" y="4379"/>
                  </a:lnTo>
                  <a:lnTo>
                    <a:pt x="15203" y="3908"/>
                  </a:lnTo>
                  <a:lnTo>
                    <a:pt x="14866" y="3436"/>
                  </a:lnTo>
                  <a:lnTo>
                    <a:pt x="14551" y="2965"/>
                  </a:lnTo>
                  <a:lnTo>
                    <a:pt x="14215" y="2538"/>
                  </a:lnTo>
                  <a:lnTo>
                    <a:pt x="13878" y="2134"/>
                  </a:lnTo>
                  <a:lnTo>
                    <a:pt x="13541" y="1774"/>
                  </a:lnTo>
                  <a:lnTo>
                    <a:pt x="13204" y="1415"/>
                  </a:lnTo>
                  <a:lnTo>
                    <a:pt x="12867" y="1101"/>
                  </a:lnTo>
                  <a:lnTo>
                    <a:pt x="12530" y="831"/>
                  </a:lnTo>
                  <a:lnTo>
                    <a:pt x="12216" y="584"/>
                  </a:lnTo>
                  <a:lnTo>
                    <a:pt x="11902" y="382"/>
                  </a:lnTo>
                  <a:lnTo>
                    <a:pt x="11587" y="203"/>
                  </a:lnTo>
                  <a:lnTo>
                    <a:pt x="11295" y="90"/>
                  </a:lnTo>
                  <a:lnTo>
                    <a:pt x="11003" y="23"/>
                  </a:lnTo>
                  <a:lnTo>
                    <a:pt x="10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404;p62"/>
            <p:cNvSpPr/>
            <p:nvPr/>
          </p:nvSpPr>
          <p:spPr>
            <a:xfrm>
              <a:off x="-618445" y="-234577"/>
              <a:ext cx="236225" cy="218324"/>
            </a:xfrm>
            <a:custGeom>
              <a:avLst/>
              <a:gdLst/>
              <a:ahLst/>
              <a:cxnLst/>
              <a:rect l="l" t="t" r="r" b="b"/>
              <a:pathLst>
                <a:path w="18369" h="16977" fill="none" extrusionOk="0">
                  <a:moveTo>
                    <a:pt x="10734" y="0"/>
                  </a:moveTo>
                  <a:lnTo>
                    <a:pt x="10734" y="0"/>
                  </a:lnTo>
                  <a:lnTo>
                    <a:pt x="11003" y="23"/>
                  </a:lnTo>
                  <a:lnTo>
                    <a:pt x="11295" y="90"/>
                  </a:lnTo>
                  <a:lnTo>
                    <a:pt x="11587" y="203"/>
                  </a:lnTo>
                  <a:lnTo>
                    <a:pt x="11902" y="382"/>
                  </a:lnTo>
                  <a:lnTo>
                    <a:pt x="12216" y="584"/>
                  </a:lnTo>
                  <a:lnTo>
                    <a:pt x="12530" y="831"/>
                  </a:lnTo>
                  <a:lnTo>
                    <a:pt x="12867" y="1101"/>
                  </a:lnTo>
                  <a:lnTo>
                    <a:pt x="13204" y="1415"/>
                  </a:lnTo>
                  <a:lnTo>
                    <a:pt x="13541" y="1774"/>
                  </a:lnTo>
                  <a:lnTo>
                    <a:pt x="13878" y="2134"/>
                  </a:lnTo>
                  <a:lnTo>
                    <a:pt x="14215" y="2538"/>
                  </a:lnTo>
                  <a:lnTo>
                    <a:pt x="14551" y="2965"/>
                  </a:lnTo>
                  <a:lnTo>
                    <a:pt x="14866" y="3436"/>
                  </a:lnTo>
                  <a:lnTo>
                    <a:pt x="15203" y="3908"/>
                  </a:lnTo>
                  <a:lnTo>
                    <a:pt x="15517" y="4379"/>
                  </a:lnTo>
                  <a:lnTo>
                    <a:pt x="15831" y="4896"/>
                  </a:lnTo>
                  <a:lnTo>
                    <a:pt x="16123" y="5412"/>
                  </a:lnTo>
                  <a:lnTo>
                    <a:pt x="16415" y="5929"/>
                  </a:lnTo>
                  <a:lnTo>
                    <a:pt x="16685" y="6468"/>
                  </a:lnTo>
                  <a:lnTo>
                    <a:pt x="16954" y="7007"/>
                  </a:lnTo>
                  <a:lnTo>
                    <a:pt x="17201" y="7568"/>
                  </a:lnTo>
                  <a:lnTo>
                    <a:pt x="17426" y="8107"/>
                  </a:lnTo>
                  <a:lnTo>
                    <a:pt x="17628" y="8646"/>
                  </a:lnTo>
                  <a:lnTo>
                    <a:pt x="17808" y="9185"/>
                  </a:lnTo>
                  <a:lnTo>
                    <a:pt x="17965" y="9724"/>
                  </a:lnTo>
                  <a:lnTo>
                    <a:pt x="18099" y="10263"/>
                  </a:lnTo>
                  <a:lnTo>
                    <a:pt x="18212" y="10757"/>
                  </a:lnTo>
                  <a:lnTo>
                    <a:pt x="18279" y="11273"/>
                  </a:lnTo>
                  <a:lnTo>
                    <a:pt x="18347" y="11767"/>
                  </a:lnTo>
                  <a:lnTo>
                    <a:pt x="18369" y="12216"/>
                  </a:lnTo>
                  <a:lnTo>
                    <a:pt x="18347" y="12665"/>
                  </a:lnTo>
                  <a:lnTo>
                    <a:pt x="18302" y="13092"/>
                  </a:lnTo>
                  <a:lnTo>
                    <a:pt x="18302" y="13092"/>
                  </a:lnTo>
                  <a:lnTo>
                    <a:pt x="18257" y="13294"/>
                  </a:lnTo>
                  <a:lnTo>
                    <a:pt x="18189" y="13496"/>
                  </a:lnTo>
                  <a:lnTo>
                    <a:pt x="18099" y="13698"/>
                  </a:lnTo>
                  <a:lnTo>
                    <a:pt x="18010" y="13878"/>
                  </a:lnTo>
                  <a:lnTo>
                    <a:pt x="17875" y="14080"/>
                  </a:lnTo>
                  <a:lnTo>
                    <a:pt x="17740" y="14260"/>
                  </a:lnTo>
                  <a:lnTo>
                    <a:pt x="17561" y="14417"/>
                  </a:lnTo>
                  <a:lnTo>
                    <a:pt x="17381" y="14597"/>
                  </a:lnTo>
                  <a:lnTo>
                    <a:pt x="17201" y="14754"/>
                  </a:lnTo>
                  <a:lnTo>
                    <a:pt x="16977" y="14911"/>
                  </a:lnTo>
                  <a:lnTo>
                    <a:pt x="16505" y="15203"/>
                  </a:lnTo>
                  <a:lnTo>
                    <a:pt x="15966" y="15495"/>
                  </a:lnTo>
                  <a:lnTo>
                    <a:pt x="15382" y="15742"/>
                  </a:lnTo>
                  <a:lnTo>
                    <a:pt x="14776" y="15966"/>
                  </a:lnTo>
                  <a:lnTo>
                    <a:pt x="14102" y="16191"/>
                  </a:lnTo>
                  <a:lnTo>
                    <a:pt x="13384" y="16371"/>
                  </a:lnTo>
                  <a:lnTo>
                    <a:pt x="12665" y="16528"/>
                  </a:lnTo>
                  <a:lnTo>
                    <a:pt x="11902" y="16663"/>
                  </a:lnTo>
                  <a:lnTo>
                    <a:pt x="11116" y="16775"/>
                  </a:lnTo>
                  <a:lnTo>
                    <a:pt x="10330" y="16865"/>
                  </a:lnTo>
                  <a:lnTo>
                    <a:pt x="9544" y="16932"/>
                  </a:lnTo>
                  <a:lnTo>
                    <a:pt x="8735" y="16977"/>
                  </a:lnTo>
                  <a:lnTo>
                    <a:pt x="7949" y="16977"/>
                  </a:lnTo>
                  <a:lnTo>
                    <a:pt x="7141" y="16977"/>
                  </a:lnTo>
                  <a:lnTo>
                    <a:pt x="6378" y="16932"/>
                  </a:lnTo>
                  <a:lnTo>
                    <a:pt x="5614" y="16865"/>
                  </a:lnTo>
                  <a:lnTo>
                    <a:pt x="4873" y="16775"/>
                  </a:lnTo>
                  <a:lnTo>
                    <a:pt x="4177" y="16640"/>
                  </a:lnTo>
                  <a:lnTo>
                    <a:pt x="3503" y="16483"/>
                  </a:lnTo>
                  <a:lnTo>
                    <a:pt x="2897" y="16303"/>
                  </a:lnTo>
                  <a:lnTo>
                    <a:pt x="2313" y="16101"/>
                  </a:lnTo>
                  <a:lnTo>
                    <a:pt x="1774" y="15877"/>
                  </a:lnTo>
                  <a:lnTo>
                    <a:pt x="1527" y="15742"/>
                  </a:lnTo>
                  <a:lnTo>
                    <a:pt x="1303" y="15607"/>
                  </a:lnTo>
                  <a:lnTo>
                    <a:pt x="1100" y="15472"/>
                  </a:lnTo>
                  <a:lnTo>
                    <a:pt x="898" y="15315"/>
                  </a:lnTo>
                  <a:lnTo>
                    <a:pt x="719" y="15158"/>
                  </a:lnTo>
                  <a:lnTo>
                    <a:pt x="562" y="14978"/>
                  </a:lnTo>
                  <a:lnTo>
                    <a:pt x="404" y="14821"/>
                  </a:lnTo>
                  <a:lnTo>
                    <a:pt x="292" y="14619"/>
                  </a:lnTo>
                  <a:lnTo>
                    <a:pt x="180" y="14439"/>
                  </a:lnTo>
                  <a:lnTo>
                    <a:pt x="90" y="14237"/>
                  </a:lnTo>
                  <a:lnTo>
                    <a:pt x="90" y="14237"/>
                  </a:lnTo>
                  <a:lnTo>
                    <a:pt x="45" y="14103"/>
                  </a:lnTo>
                  <a:lnTo>
                    <a:pt x="23" y="13945"/>
                  </a:lnTo>
                  <a:lnTo>
                    <a:pt x="0" y="13766"/>
                  </a:lnTo>
                  <a:lnTo>
                    <a:pt x="0" y="13586"/>
                  </a:lnTo>
                  <a:lnTo>
                    <a:pt x="23" y="13204"/>
                  </a:lnTo>
                  <a:lnTo>
                    <a:pt x="90" y="12778"/>
                  </a:lnTo>
                  <a:lnTo>
                    <a:pt x="225" y="12306"/>
                  </a:lnTo>
                  <a:lnTo>
                    <a:pt x="382" y="11812"/>
                  </a:lnTo>
                  <a:lnTo>
                    <a:pt x="584" y="11296"/>
                  </a:lnTo>
                  <a:lnTo>
                    <a:pt x="831" y="10757"/>
                  </a:lnTo>
                  <a:lnTo>
                    <a:pt x="1100" y="10195"/>
                  </a:lnTo>
                  <a:lnTo>
                    <a:pt x="1415" y="9611"/>
                  </a:lnTo>
                  <a:lnTo>
                    <a:pt x="1752" y="9005"/>
                  </a:lnTo>
                  <a:lnTo>
                    <a:pt x="2111" y="8421"/>
                  </a:lnTo>
                  <a:lnTo>
                    <a:pt x="2493" y="7815"/>
                  </a:lnTo>
                  <a:lnTo>
                    <a:pt x="2897" y="7186"/>
                  </a:lnTo>
                  <a:lnTo>
                    <a:pt x="3324" y="6580"/>
                  </a:lnTo>
                  <a:lnTo>
                    <a:pt x="3773" y="5996"/>
                  </a:lnTo>
                  <a:lnTo>
                    <a:pt x="4222" y="5390"/>
                  </a:lnTo>
                  <a:lnTo>
                    <a:pt x="4671" y="4806"/>
                  </a:lnTo>
                  <a:lnTo>
                    <a:pt x="5142" y="4245"/>
                  </a:lnTo>
                  <a:lnTo>
                    <a:pt x="5637" y="3706"/>
                  </a:lnTo>
                  <a:lnTo>
                    <a:pt x="6108" y="3189"/>
                  </a:lnTo>
                  <a:lnTo>
                    <a:pt x="6580" y="2695"/>
                  </a:lnTo>
                  <a:lnTo>
                    <a:pt x="7051" y="2224"/>
                  </a:lnTo>
                  <a:lnTo>
                    <a:pt x="7523" y="1797"/>
                  </a:lnTo>
                  <a:lnTo>
                    <a:pt x="7994" y="1393"/>
                  </a:lnTo>
                  <a:lnTo>
                    <a:pt x="8443" y="1056"/>
                  </a:lnTo>
                  <a:lnTo>
                    <a:pt x="8870" y="741"/>
                  </a:lnTo>
                  <a:lnTo>
                    <a:pt x="9274" y="472"/>
                  </a:lnTo>
                  <a:lnTo>
                    <a:pt x="9679" y="270"/>
                  </a:lnTo>
                  <a:lnTo>
                    <a:pt x="10060" y="113"/>
                  </a:lnTo>
                  <a:lnTo>
                    <a:pt x="10397" y="23"/>
                  </a:lnTo>
                  <a:lnTo>
                    <a:pt x="10577" y="0"/>
                  </a:lnTo>
                  <a:lnTo>
                    <a:pt x="107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405;p62"/>
            <p:cNvSpPr/>
            <p:nvPr/>
          </p:nvSpPr>
          <p:spPr>
            <a:xfrm>
              <a:off x="-618445" y="-234577"/>
              <a:ext cx="236225" cy="218324"/>
            </a:xfrm>
            <a:custGeom>
              <a:avLst/>
              <a:gdLst/>
              <a:ahLst/>
              <a:cxnLst/>
              <a:rect l="l" t="t" r="r" b="b"/>
              <a:pathLst>
                <a:path w="18369" h="16977" extrusionOk="0">
                  <a:moveTo>
                    <a:pt x="14147" y="8309"/>
                  </a:moveTo>
                  <a:lnTo>
                    <a:pt x="14282" y="8354"/>
                  </a:lnTo>
                  <a:lnTo>
                    <a:pt x="14417" y="8421"/>
                  </a:lnTo>
                  <a:lnTo>
                    <a:pt x="14529" y="8511"/>
                  </a:lnTo>
                  <a:lnTo>
                    <a:pt x="14664" y="8601"/>
                  </a:lnTo>
                  <a:lnTo>
                    <a:pt x="14776" y="8736"/>
                  </a:lnTo>
                  <a:lnTo>
                    <a:pt x="14888" y="8893"/>
                  </a:lnTo>
                  <a:lnTo>
                    <a:pt x="15001" y="9050"/>
                  </a:lnTo>
                  <a:lnTo>
                    <a:pt x="15113" y="9230"/>
                  </a:lnTo>
                  <a:lnTo>
                    <a:pt x="15203" y="9432"/>
                  </a:lnTo>
                  <a:lnTo>
                    <a:pt x="15270" y="9634"/>
                  </a:lnTo>
                  <a:lnTo>
                    <a:pt x="15360" y="9858"/>
                  </a:lnTo>
                  <a:lnTo>
                    <a:pt x="15405" y="10105"/>
                  </a:lnTo>
                  <a:lnTo>
                    <a:pt x="15472" y="10352"/>
                  </a:lnTo>
                  <a:lnTo>
                    <a:pt x="15517" y="10600"/>
                  </a:lnTo>
                  <a:lnTo>
                    <a:pt x="15540" y="10869"/>
                  </a:lnTo>
                  <a:lnTo>
                    <a:pt x="15540" y="11138"/>
                  </a:lnTo>
                  <a:lnTo>
                    <a:pt x="15540" y="11408"/>
                  </a:lnTo>
                  <a:lnTo>
                    <a:pt x="15540" y="11677"/>
                  </a:lnTo>
                  <a:lnTo>
                    <a:pt x="15495" y="11924"/>
                  </a:lnTo>
                  <a:lnTo>
                    <a:pt x="15472" y="12149"/>
                  </a:lnTo>
                  <a:lnTo>
                    <a:pt x="15405" y="12374"/>
                  </a:lnTo>
                  <a:lnTo>
                    <a:pt x="15337" y="12598"/>
                  </a:lnTo>
                  <a:lnTo>
                    <a:pt x="15270" y="12778"/>
                  </a:lnTo>
                  <a:lnTo>
                    <a:pt x="15180" y="12957"/>
                  </a:lnTo>
                  <a:lnTo>
                    <a:pt x="15090" y="13137"/>
                  </a:lnTo>
                  <a:lnTo>
                    <a:pt x="14978" y="13272"/>
                  </a:lnTo>
                  <a:lnTo>
                    <a:pt x="14866" y="13384"/>
                  </a:lnTo>
                  <a:lnTo>
                    <a:pt x="14754" y="13496"/>
                  </a:lnTo>
                  <a:lnTo>
                    <a:pt x="14619" y="13564"/>
                  </a:lnTo>
                  <a:lnTo>
                    <a:pt x="14484" y="13609"/>
                  </a:lnTo>
                  <a:lnTo>
                    <a:pt x="14349" y="13631"/>
                  </a:lnTo>
                  <a:lnTo>
                    <a:pt x="14282" y="13653"/>
                  </a:lnTo>
                  <a:lnTo>
                    <a:pt x="14147" y="13631"/>
                  </a:lnTo>
                  <a:lnTo>
                    <a:pt x="14013" y="13586"/>
                  </a:lnTo>
                  <a:lnTo>
                    <a:pt x="13878" y="13541"/>
                  </a:lnTo>
                  <a:lnTo>
                    <a:pt x="13743" y="13451"/>
                  </a:lnTo>
                  <a:lnTo>
                    <a:pt x="13631" y="13339"/>
                  </a:lnTo>
                  <a:lnTo>
                    <a:pt x="13496" y="13204"/>
                  </a:lnTo>
                  <a:lnTo>
                    <a:pt x="13384" y="13070"/>
                  </a:lnTo>
                  <a:lnTo>
                    <a:pt x="13271" y="12890"/>
                  </a:lnTo>
                  <a:lnTo>
                    <a:pt x="13182" y="12710"/>
                  </a:lnTo>
                  <a:lnTo>
                    <a:pt x="13092" y="12531"/>
                  </a:lnTo>
                  <a:lnTo>
                    <a:pt x="13002" y="12306"/>
                  </a:lnTo>
                  <a:lnTo>
                    <a:pt x="12935" y="12082"/>
                  </a:lnTo>
                  <a:lnTo>
                    <a:pt x="12867" y="11857"/>
                  </a:lnTo>
                  <a:lnTo>
                    <a:pt x="12822" y="11610"/>
                  </a:lnTo>
                  <a:lnTo>
                    <a:pt x="12777" y="11341"/>
                  </a:lnTo>
                  <a:lnTo>
                    <a:pt x="12755" y="11071"/>
                  </a:lnTo>
                  <a:lnTo>
                    <a:pt x="12733" y="10802"/>
                  </a:lnTo>
                  <a:lnTo>
                    <a:pt x="12733" y="10532"/>
                  </a:lnTo>
                  <a:lnTo>
                    <a:pt x="12755" y="10285"/>
                  </a:lnTo>
                  <a:lnTo>
                    <a:pt x="12777" y="10038"/>
                  </a:lnTo>
                  <a:lnTo>
                    <a:pt x="12822" y="9791"/>
                  </a:lnTo>
                  <a:lnTo>
                    <a:pt x="12867" y="9567"/>
                  </a:lnTo>
                  <a:lnTo>
                    <a:pt x="12935" y="9364"/>
                  </a:lnTo>
                  <a:lnTo>
                    <a:pt x="13024" y="9162"/>
                  </a:lnTo>
                  <a:lnTo>
                    <a:pt x="13114" y="8983"/>
                  </a:lnTo>
                  <a:lnTo>
                    <a:pt x="13204" y="8826"/>
                  </a:lnTo>
                  <a:lnTo>
                    <a:pt x="13294" y="8691"/>
                  </a:lnTo>
                  <a:lnTo>
                    <a:pt x="13406" y="8556"/>
                  </a:lnTo>
                  <a:lnTo>
                    <a:pt x="13541" y="8466"/>
                  </a:lnTo>
                  <a:lnTo>
                    <a:pt x="13676" y="8376"/>
                  </a:lnTo>
                  <a:lnTo>
                    <a:pt x="13810" y="8331"/>
                  </a:lnTo>
                  <a:lnTo>
                    <a:pt x="13945" y="8309"/>
                  </a:lnTo>
                  <a:close/>
                  <a:moveTo>
                    <a:pt x="8152" y="8511"/>
                  </a:moveTo>
                  <a:lnTo>
                    <a:pt x="8309" y="8534"/>
                  </a:lnTo>
                  <a:lnTo>
                    <a:pt x="8443" y="8578"/>
                  </a:lnTo>
                  <a:lnTo>
                    <a:pt x="8578" y="8646"/>
                  </a:lnTo>
                  <a:lnTo>
                    <a:pt x="8691" y="8736"/>
                  </a:lnTo>
                  <a:lnTo>
                    <a:pt x="8780" y="8848"/>
                  </a:lnTo>
                  <a:lnTo>
                    <a:pt x="8893" y="8983"/>
                  </a:lnTo>
                  <a:lnTo>
                    <a:pt x="8960" y="9140"/>
                  </a:lnTo>
                  <a:lnTo>
                    <a:pt x="9027" y="9320"/>
                  </a:lnTo>
                  <a:lnTo>
                    <a:pt x="9095" y="9522"/>
                  </a:lnTo>
                  <a:lnTo>
                    <a:pt x="9140" y="9724"/>
                  </a:lnTo>
                  <a:lnTo>
                    <a:pt x="9162" y="9926"/>
                  </a:lnTo>
                  <a:lnTo>
                    <a:pt x="9185" y="10173"/>
                  </a:lnTo>
                  <a:lnTo>
                    <a:pt x="9185" y="10420"/>
                  </a:lnTo>
                  <a:lnTo>
                    <a:pt x="9162" y="10667"/>
                  </a:lnTo>
                  <a:lnTo>
                    <a:pt x="9140" y="10914"/>
                  </a:lnTo>
                  <a:lnTo>
                    <a:pt x="9095" y="11183"/>
                  </a:lnTo>
                  <a:lnTo>
                    <a:pt x="9027" y="11453"/>
                  </a:lnTo>
                  <a:lnTo>
                    <a:pt x="8893" y="11947"/>
                  </a:lnTo>
                  <a:lnTo>
                    <a:pt x="8713" y="12374"/>
                  </a:lnTo>
                  <a:lnTo>
                    <a:pt x="8511" y="12778"/>
                  </a:lnTo>
                  <a:lnTo>
                    <a:pt x="8264" y="13115"/>
                  </a:lnTo>
                  <a:lnTo>
                    <a:pt x="8152" y="13249"/>
                  </a:lnTo>
                  <a:lnTo>
                    <a:pt x="8017" y="13384"/>
                  </a:lnTo>
                  <a:lnTo>
                    <a:pt x="7882" y="13496"/>
                  </a:lnTo>
                  <a:lnTo>
                    <a:pt x="7747" y="13586"/>
                  </a:lnTo>
                  <a:lnTo>
                    <a:pt x="7613" y="13676"/>
                  </a:lnTo>
                  <a:lnTo>
                    <a:pt x="7478" y="13721"/>
                  </a:lnTo>
                  <a:lnTo>
                    <a:pt x="7343" y="13743"/>
                  </a:lnTo>
                  <a:lnTo>
                    <a:pt x="7208" y="13766"/>
                  </a:lnTo>
                  <a:lnTo>
                    <a:pt x="7051" y="13743"/>
                  </a:lnTo>
                  <a:lnTo>
                    <a:pt x="6917" y="13698"/>
                  </a:lnTo>
                  <a:lnTo>
                    <a:pt x="6782" y="13631"/>
                  </a:lnTo>
                  <a:lnTo>
                    <a:pt x="6669" y="13541"/>
                  </a:lnTo>
                  <a:lnTo>
                    <a:pt x="6580" y="13429"/>
                  </a:lnTo>
                  <a:lnTo>
                    <a:pt x="6490" y="13272"/>
                  </a:lnTo>
                  <a:lnTo>
                    <a:pt x="6400" y="13115"/>
                  </a:lnTo>
                  <a:lnTo>
                    <a:pt x="6333" y="12957"/>
                  </a:lnTo>
                  <a:lnTo>
                    <a:pt x="6288" y="12755"/>
                  </a:lnTo>
                  <a:lnTo>
                    <a:pt x="6243" y="12553"/>
                  </a:lnTo>
                  <a:lnTo>
                    <a:pt x="6198" y="12329"/>
                  </a:lnTo>
                  <a:lnTo>
                    <a:pt x="6198" y="12104"/>
                  </a:lnTo>
                  <a:lnTo>
                    <a:pt x="6198" y="11857"/>
                  </a:lnTo>
                  <a:lnTo>
                    <a:pt x="6198" y="11610"/>
                  </a:lnTo>
                  <a:lnTo>
                    <a:pt x="6220" y="11341"/>
                  </a:lnTo>
                  <a:lnTo>
                    <a:pt x="6265" y="11094"/>
                  </a:lnTo>
                  <a:lnTo>
                    <a:pt x="6333" y="10824"/>
                  </a:lnTo>
                  <a:lnTo>
                    <a:pt x="6467" y="10330"/>
                  </a:lnTo>
                  <a:lnTo>
                    <a:pt x="6647" y="9903"/>
                  </a:lnTo>
                  <a:lnTo>
                    <a:pt x="6849" y="9499"/>
                  </a:lnTo>
                  <a:lnTo>
                    <a:pt x="7096" y="9162"/>
                  </a:lnTo>
                  <a:lnTo>
                    <a:pt x="7208" y="9028"/>
                  </a:lnTo>
                  <a:lnTo>
                    <a:pt x="7343" y="8893"/>
                  </a:lnTo>
                  <a:lnTo>
                    <a:pt x="7478" y="8781"/>
                  </a:lnTo>
                  <a:lnTo>
                    <a:pt x="7613" y="8691"/>
                  </a:lnTo>
                  <a:lnTo>
                    <a:pt x="7747" y="8623"/>
                  </a:lnTo>
                  <a:lnTo>
                    <a:pt x="7882" y="8556"/>
                  </a:lnTo>
                  <a:lnTo>
                    <a:pt x="8017" y="8534"/>
                  </a:lnTo>
                  <a:lnTo>
                    <a:pt x="8152" y="8511"/>
                  </a:lnTo>
                  <a:close/>
                  <a:moveTo>
                    <a:pt x="10577" y="0"/>
                  </a:moveTo>
                  <a:lnTo>
                    <a:pt x="10420" y="23"/>
                  </a:lnTo>
                  <a:lnTo>
                    <a:pt x="10105" y="113"/>
                  </a:lnTo>
                  <a:lnTo>
                    <a:pt x="9746" y="247"/>
                  </a:lnTo>
                  <a:lnTo>
                    <a:pt x="9387" y="427"/>
                  </a:lnTo>
                  <a:lnTo>
                    <a:pt x="9005" y="652"/>
                  </a:lnTo>
                  <a:lnTo>
                    <a:pt x="8601" y="921"/>
                  </a:lnTo>
                  <a:lnTo>
                    <a:pt x="8174" y="1235"/>
                  </a:lnTo>
                  <a:lnTo>
                    <a:pt x="7747" y="1595"/>
                  </a:lnTo>
                  <a:lnTo>
                    <a:pt x="7321" y="1977"/>
                  </a:lnTo>
                  <a:lnTo>
                    <a:pt x="6872" y="2403"/>
                  </a:lnTo>
                  <a:lnTo>
                    <a:pt x="6422" y="2852"/>
                  </a:lnTo>
                  <a:lnTo>
                    <a:pt x="5973" y="3324"/>
                  </a:lnTo>
                  <a:lnTo>
                    <a:pt x="5524" y="3818"/>
                  </a:lnTo>
                  <a:lnTo>
                    <a:pt x="5075" y="4334"/>
                  </a:lnTo>
                  <a:lnTo>
                    <a:pt x="4648" y="4873"/>
                  </a:lnTo>
                  <a:lnTo>
                    <a:pt x="4199" y="5412"/>
                  </a:lnTo>
                  <a:lnTo>
                    <a:pt x="3773" y="5974"/>
                  </a:lnTo>
                  <a:lnTo>
                    <a:pt x="3368" y="6535"/>
                  </a:lnTo>
                  <a:lnTo>
                    <a:pt x="2964" y="7096"/>
                  </a:lnTo>
                  <a:lnTo>
                    <a:pt x="2583" y="7680"/>
                  </a:lnTo>
                  <a:lnTo>
                    <a:pt x="2201" y="8242"/>
                  </a:lnTo>
                  <a:lnTo>
                    <a:pt x="1864" y="8803"/>
                  </a:lnTo>
                  <a:lnTo>
                    <a:pt x="1527" y="9364"/>
                  </a:lnTo>
                  <a:lnTo>
                    <a:pt x="1235" y="9926"/>
                  </a:lnTo>
                  <a:lnTo>
                    <a:pt x="966" y="10465"/>
                  </a:lnTo>
                  <a:lnTo>
                    <a:pt x="719" y="10981"/>
                  </a:lnTo>
                  <a:lnTo>
                    <a:pt x="494" y="11475"/>
                  </a:lnTo>
                  <a:lnTo>
                    <a:pt x="314" y="11969"/>
                  </a:lnTo>
                  <a:lnTo>
                    <a:pt x="180" y="12418"/>
                  </a:lnTo>
                  <a:lnTo>
                    <a:pt x="67" y="12845"/>
                  </a:lnTo>
                  <a:lnTo>
                    <a:pt x="23" y="13249"/>
                  </a:lnTo>
                  <a:lnTo>
                    <a:pt x="0" y="13609"/>
                  </a:lnTo>
                  <a:lnTo>
                    <a:pt x="23" y="13945"/>
                  </a:lnTo>
                  <a:lnTo>
                    <a:pt x="45" y="14103"/>
                  </a:lnTo>
                  <a:lnTo>
                    <a:pt x="90" y="14237"/>
                  </a:lnTo>
                  <a:lnTo>
                    <a:pt x="157" y="14417"/>
                  </a:lnTo>
                  <a:lnTo>
                    <a:pt x="247" y="14574"/>
                  </a:lnTo>
                  <a:lnTo>
                    <a:pt x="359" y="14754"/>
                  </a:lnTo>
                  <a:lnTo>
                    <a:pt x="472" y="14911"/>
                  </a:lnTo>
                  <a:lnTo>
                    <a:pt x="606" y="15046"/>
                  </a:lnTo>
                  <a:lnTo>
                    <a:pt x="764" y="15203"/>
                  </a:lnTo>
                  <a:lnTo>
                    <a:pt x="1100" y="15472"/>
                  </a:lnTo>
                  <a:lnTo>
                    <a:pt x="1482" y="15719"/>
                  </a:lnTo>
                  <a:lnTo>
                    <a:pt x="1909" y="15944"/>
                  </a:lnTo>
                  <a:lnTo>
                    <a:pt x="2380" y="16146"/>
                  </a:lnTo>
                  <a:lnTo>
                    <a:pt x="2897" y="16326"/>
                  </a:lnTo>
                  <a:lnTo>
                    <a:pt x="3436" y="16483"/>
                  </a:lnTo>
                  <a:lnTo>
                    <a:pt x="4020" y="16618"/>
                  </a:lnTo>
                  <a:lnTo>
                    <a:pt x="4626" y="16730"/>
                  </a:lnTo>
                  <a:lnTo>
                    <a:pt x="5277" y="16820"/>
                  </a:lnTo>
                  <a:lnTo>
                    <a:pt x="5928" y="16887"/>
                  </a:lnTo>
                  <a:lnTo>
                    <a:pt x="6602" y="16932"/>
                  </a:lnTo>
                  <a:lnTo>
                    <a:pt x="7276" y="16977"/>
                  </a:lnTo>
                  <a:lnTo>
                    <a:pt x="8870" y="16977"/>
                  </a:lnTo>
                  <a:lnTo>
                    <a:pt x="9768" y="16910"/>
                  </a:lnTo>
                  <a:lnTo>
                    <a:pt x="10667" y="16842"/>
                  </a:lnTo>
                  <a:lnTo>
                    <a:pt x="11542" y="16730"/>
                  </a:lnTo>
                  <a:lnTo>
                    <a:pt x="12396" y="16573"/>
                  </a:lnTo>
                  <a:lnTo>
                    <a:pt x="13227" y="16416"/>
                  </a:lnTo>
                  <a:lnTo>
                    <a:pt x="14035" y="16213"/>
                  </a:lnTo>
                  <a:lnTo>
                    <a:pt x="14776" y="15966"/>
                  </a:lnTo>
                  <a:lnTo>
                    <a:pt x="15472" y="15697"/>
                  </a:lnTo>
                  <a:lnTo>
                    <a:pt x="16123" y="15427"/>
                  </a:lnTo>
                  <a:lnTo>
                    <a:pt x="16415" y="15270"/>
                  </a:lnTo>
                  <a:lnTo>
                    <a:pt x="16685" y="15091"/>
                  </a:lnTo>
                  <a:lnTo>
                    <a:pt x="16954" y="14933"/>
                  </a:lnTo>
                  <a:lnTo>
                    <a:pt x="17201" y="14754"/>
                  </a:lnTo>
                  <a:lnTo>
                    <a:pt x="17426" y="14574"/>
                  </a:lnTo>
                  <a:lnTo>
                    <a:pt x="17605" y="14372"/>
                  </a:lnTo>
                  <a:lnTo>
                    <a:pt x="17785" y="14170"/>
                  </a:lnTo>
                  <a:lnTo>
                    <a:pt x="17942" y="13968"/>
                  </a:lnTo>
                  <a:lnTo>
                    <a:pt x="18077" y="13766"/>
                  </a:lnTo>
                  <a:lnTo>
                    <a:pt x="18167" y="13541"/>
                  </a:lnTo>
                  <a:lnTo>
                    <a:pt x="18257" y="13339"/>
                  </a:lnTo>
                  <a:lnTo>
                    <a:pt x="18302" y="13092"/>
                  </a:lnTo>
                  <a:lnTo>
                    <a:pt x="18347" y="12710"/>
                  </a:lnTo>
                  <a:lnTo>
                    <a:pt x="18369" y="12306"/>
                  </a:lnTo>
                  <a:lnTo>
                    <a:pt x="18347" y="11857"/>
                  </a:lnTo>
                  <a:lnTo>
                    <a:pt x="18302" y="11408"/>
                  </a:lnTo>
                  <a:lnTo>
                    <a:pt x="18234" y="10936"/>
                  </a:lnTo>
                  <a:lnTo>
                    <a:pt x="18144" y="10442"/>
                  </a:lnTo>
                  <a:lnTo>
                    <a:pt x="18032" y="9971"/>
                  </a:lnTo>
                  <a:lnTo>
                    <a:pt x="17875" y="9454"/>
                  </a:lnTo>
                  <a:lnTo>
                    <a:pt x="17718" y="8960"/>
                  </a:lnTo>
                  <a:lnTo>
                    <a:pt x="17538" y="8444"/>
                  </a:lnTo>
                  <a:lnTo>
                    <a:pt x="17336" y="7927"/>
                  </a:lnTo>
                  <a:lnTo>
                    <a:pt x="17134" y="7411"/>
                  </a:lnTo>
                  <a:lnTo>
                    <a:pt x="16887" y="6894"/>
                  </a:lnTo>
                  <a:lnTo>
                    <a:pt x="16640" y="6378"/>
                  </a:lnTo>
                  <a:lnTo>
                    <a:pt x="16393" y="5884"/>
                  </a:lnTo>
                  <a:lnTo>
                    <a:pt x="16123" y="5390"/>
                  </a:lnTo>
                  <a:lnTo>
                    <a:pt x="15831" y="4896"/>
                  </a:lnTo>
                  <a:lnTo>
                    <a:pt x="15540" y="4424"/>
                  </a:lnTo>
                  <a:lnTo>
                    <a:pt x="15248" y="3953"/>
                  </a:lnTo>
                  <a:lnTo>
                    <a:pt x="14933" y="3526"/>
                  </a:lnTo>
                  <a:lnTo>
                    <a:pt x="14619" y="3077"/>
                  </a:lnTo>
                  <a:lnTo>
                    <a:pt x="14304" y="2673"/>
                  </a:lnTo>
                  <a:lnTo>
                    <a:pt x="13990" y="2291"/>
                  </a:lnTo>
                  <a:lnTo>
                    <a:pt x="13676" y="1932"/>
                  </a:lnTo>
                  <a:lnTo>
                    <a:pt x="13361" y="1572"/>
                  </a:lnTo>
                  <a:lnTo>
                    <a:pt x="13047" y="1258"/>
                  </a:lnTo>
                  <a:lnTo>
                    <a:pt x="12733" y="988"/>
                  </a:lnTo>
                  <a:lnTo>
                    <a:pt x="12418" y="741"/>
                  </a:lnTo>
                  <a:lnTo>
                    <a:pt x="12126" y="517"/>
                  </a:lnTo>
                  <a:lnTo>
                    <a:pt x="11812" y="337"/>
                  </a:lnTo>
                  <a:lnTo>
                    <a:pt x="11542" y="180"/>
                  </a:lnTo>
                  <a:lnTo>
                    <a:pt x="11250" y="68"/>
                  </a:lnTo>
                  <a:lnTo>
                    <a:pt x="10981" y="23"/>
                  </a:lnTo>
                  <a:lnTo>
                    <a:pt x="10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406;p62"/>
            <p:cNvSpPr/>
            <p:nvPr/>
          </p:nvSpPr>
          <p:spPr>
            <a:xfrm>
              <a:off x="-538751" y="-125125"/>
              <a:ext cx="38426" cy="67579"/>
            </a:xfrm>
            <a:custGeom>
              <a:avLst/>
              <a:gdLst/>
              <a:ahLst/>
              <a:cxnLst/>
              <a:rect l="l" t="t" r="r" b="b"/>
              <a:pathLst>
                <a:path w="2988" h="5255" fill="none" extrusionOk="0">
                  <a:moveTo>
                    <a:pt x="1011" y="5255"/>
                  </a:moveTo>
                  <a:lnTo>
                    <a:pt x="1011" y="5255"/>
                  </a:lnTo>
                  <a:lnTo>
                    <a:pt x="854" y="5232"/>
                  </a:lnTo>
                  <a:lnTo>
                    <a:pt x="854" y="5232"/>
                  </a:lnTo>
                  <a:lnTo>
                    <a:pt x="720" y="5187"/>
                  </a:lnTo>
                  <a:lnTo>
                    <a:pt x="585" y="5120"/>
                  </a:lnTo>
                  <a:lnTo>
                    <a:pt x="472" y="5030"/>
                  </a:lnTo>
                  <a:lnTo>
                    <a:pt x="383" y="4918"/>
                  </a:lnTo>
                  <a:lnTo>
                    <a:pt x="293" y="4761"/>
                  </a:lnTo>
                  <a:lnTo>
                    <a:pt x="203" y="4604"/>
                  </a:lnTo>
                  <a:lnTo>
                    <a:pt x="136" y="4446"/>
                  </a:lnTo>
                  <a:lnTo>
                    <a:pt x="91" y="4244"/>
                  </a:lnTo>
                  <a:lnTo>
                    <a:pt x="46" y="4042"/>
                  </a:lnTo>
                  <a:lnTo>
                    <a:pt x="1" y="3818"/>
                  </a:lnTo>
                  <a:lnTo>
                    <a:pt x="1" y="3593"/>
                  </a:lnTo>
                  <a:lnTo>
                    <a:pt x="1" y="3346"/>
                  </a:lnTo>
                  <a:lnTo>
                    <a:pt x="1" y="3099"/>
                  </a:lnTo>
                  <a:lnTo>
                    <a:pt x="23" y="2830"/>
                  </a:lnTo>
                  <a:lnTo>
                    <a:pt x="68" y="2583"/>
                  </a:lnTo>
                  <a:lnTo>
                    <a:pt x="136" y="2313"/>
                  </a:lnTo>
                  <a:lnTo>
                    <a:pt x="136" y="2313"/>
                  </a:lnTo>
                  <a:lnTo>
                    <a:pt x="270" y="1819"/>
                  </a:lnTo>
                  <a:lnTo>
                    <a:pt x="450" y="1392"/>
                  </a:lnTo>
                  <a:lnTo>
                    <a:pt x="652" y="988"/>
                  </a:lnTo>
                  <a:lnTo>
                    <a:pt x="899" y="651"/>
                  </a:lnTo>
                  <a:lnTo>
                    <a:pt x="1011" y="517"/>
                  </a:lnTo>
                  <a:lnTo>
                    <a:pt x="1146" y="382"/>
                  </a:lnTo>
                  <a:lnTo>
                    <a:pt x="1281" y="270"/>
                  </a:lnTo>
                  <a:lnTo>
                    <a:pt x="1416" y="180"/>
                  </a:lnTo>
                  <a:lnTo>
                    <a:pt x="1550" y="112"/>
                  </a:lnTo>
                  <a:lnTo>
                    <a:pt x="1685" y="45"/>
                  </a:lnTo>
                  <a:lnTo>
                    <a:pt x="1820" y="23"/>
                  </a:lnTo>
                  <a:lnTo>
                    <a:pt x="1955" y="0"/>
                  </a:lnTo>
                  <a:lnTo>
                    <a:pt x="1955" y="0"/>
                  </a:lnTo>
                  <a:lnTo>
                    <a:pt x="2112" y="23"/>
                  </a:lnTo>
                  <a:lnTo>
                    <a:pt x="2112" y="23"/>
                  </a:lnTo>
                  <a:lnTo>
                    <a:pt x="2246" y="67"/>
                  </a:lnTo>
                  <a:lnTo>
                    <a:pt x="2381" y="135"/>
                  </a:lnTo>
                  <a:lnTo>
                    <a:pt x="2494" y="225"/>
                  </a:lnTo>
                  <a:lnTo>
                    <a:pt x="2583" y="337"/>
                  </a:lnTo>
                  <a:lnTo>
                    <a:pt x="2696" y="472"/>
                  </a:lnTo>
                  <a:lnTo>
                    <a:pt x="2763" y="629"/>
                  </a:lnTo>
                  <a:lnTo>
                    <a:pt x="2830" y="809"/>
                  </a:lnTo>
                  <a:lnTo>
                    <a:pt x="2898" y="1011"/>
                  </a:lnTo>
                  <a:lnTo>
                    <a:pt x="2943" y="1213"/>
                  </a:lnTo>
                  <a:lnTo>
                    <a:pt x="2965" y="1415"/>
                  </a:lnTo>
                  <a:lnTo>
                    <a:pt x="2988" y="1662"/>
                  </a:lnTo>
                  <a:lnTo>
                    <a:pt x="2988" y="1909"/>
                  </a:lnTo>
                  <a:lnTo>
                    <a:pt x="2965" y="2156"/>
                  </a:lnTo>
                  <a:lnTo>
                    <a:pt x="2943" y="2403"/>
                  </a:lnTo>
                  <a:lnTo>
                    <a:pt x="2898" y="2672"/>
                  </a:lnTo>
                  <a:lnTo>
                    <a:pt x="2830" y="2942"/>
                  </a:lnTo>
                  <a:lnTo>
                    <a:pt x="2830" y="2942"/>
                  </a:lnTo>
                  <a:lnTo>
                    <a:pt x="2696" y="3436"/>
                  </a:lnTo>
                  <a:lnTo>
                    <a:pt x="2516" y="3863"/>
                  </a:lnTo>
                  <a:lnTo>
                    <a:pt x="2314" y="4267"/>
                  </a:lnTo>
                  <a:lnTo>
                    <a:pt x="2067" y="4604"/>
                  </a:lnTo>
                  <a:lnTo>
                    <a:pt x="1955" y="4738"/>
                  </a:lnTo>
                  <a:lnTo>
                    <a:pt x="1820" y="4873"/>
                  </a:lnTo>
                  <a:lnTo>
                    <a:pt x="1685" y="4985"/>
                  </a:lnTo>
                  <a:lnTo>
                    <a:pt x="1550" y="5075"/>
                  </a:lnTo>
                  <a:lnTo>
                    <a:pt x="1416" y="5165"/>
                  </a:lnTo>
                  <a:lnTo>
                    <a:pt x="1281" y="5210"/>
                  </a:lnTo>
                  <a:lnTo>
                    <a:pt x="1146" y="5232"/>
                  </a:lnTo>
                  <a:lnTo>
                    <a:pt x="1011" y="52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407;p62"/>
            <p:cNvSpPr/>
            <p:nvPr/>
          </p:nvSpPr>
          <p:spPr>
            <a:xfrm>
              <a:off x="-454711" y="-127723"/>
              <a:ext cx="36111" cy="68737"/>
            </a:xfrm>
            <a:custGeom>
              <a:avLst/>
              <a:gdLst/>
              <a:ahLst/>
              <a:cxnLst/>
              <a:rect l="l" t="t" r="r" b="b"/>
              <a:pathLst>
                <a:path w="2808" h="5345" fill="none" extrusionOk="0">
                  <a:moveTo>
                    <a:pt x="1550" y="5344"/>
                  </a:moveTo>
                  <a:lnTo>
                    <a:pt x="1550" y="5344"/>
                  </a:lnTo>
                  <a:lnTo>
                    <a:pt x="1415" y="5322"/>
                  </a:lnTo>
                  <a:lnTo>
                    <a:pt x="1281" y="5277"/>
                  </a:lnTo>
                  <a:lnTo>
                    <a:pt x="1146" y="5232"/>
                  </a:lnTo>
                  <a:lnTo>
                    <a:pt x="1011" y="5142"/>
                  </a:lnTo>
                  <a:lnTo>
                    <a:pt x="899" y="5030"/>
                  </a:lnTo>
                  <a:lnTo>
                    <a:pt x="764" y="4895"/>
                  </a:lnTo>
                  <a:lnTo>
                    <a:pt x="652" y="4761"/>
                  </a:lnTo>
                  <a:lnTo>
                    <a:pt x="539" y="4581"/>
                  </a:lnTo>
                  <a:lnTo>
                    <a:pt x="450" y="4401"/>
                  </a:lnTo>
                  <a:lnTo>
                    <a:pt x="360" y="4222"/>
                  </a:lnTo>
                  <a:lnTo>
                    <a:pt x="270" y="3997"/>
                  </a:lnTo>
                  <a:lnTo>
                    <a:pt x="203" y="3773"/>
                  </a:lnTo>
                  <a:lnTo>
                    <a:pt x="135" y="3548"/>
                  </a:lnTo>
                  <a:lnTo>
                    <a:pt x="90" y="3301"/>
                  </a:lnTo>
                  <a:lnTo>
                    <a:pt x="45" y="3032"/>
                  </a:lnTo>
                  <a:lnTo>
                    <a:pt x="23" y="2762"/>
                  </a:lnTo>
                  <a:lnTo>
                    <a:pt x="23" y="2762"/>
                  </a:lnTo>
                  <a:lnTo>
                    <a:pt x="1" y="2493"/>
                  </a:lnTo>
                  <a:lnTo>
                    <a:pt x="1" y="2223"/>
                  </a:lnTo>
                  <a:lnTo>
                    <a:pt x="23" y="1976"/>
                  </a:lnTo>
                  <a:lnTo>
                    <a:pt x="45" y="1729"/>
                  </a:lnTo>
                  <a:lnTo>
                    <a:pt x="90" y="1482"/>
                  </a:lnTo>
                  <a:lnTo>
                    <a:pt x="135" y="1258"/>
                  </a:lnTo>
                  <a:lnTo>
                    <a:pt x="203" y="1055"/>
                  </a:lnTo>
                  <a:lnTo>
                    <a:pt x="292" y="853"/>
                  </a:lnTo>
                  <a:lnTo>
                    <a:pt x="382" y="674"/>
                  </a:lnTo>
                  <a:lnTo>
                    <a:pt x="472" y="517"/>
                  </a:lnTo>
                  <a:lnTo>
                    <a:pt x="562" y="382"/>
                  </a:lnTo>
                  <a:lnTo>
                    <a:pt x="674" y="247"/>
                  </a:lnTo>
                  <a:lnTo>
                    <a:pt x="809" y="157"/>
                  </a:lnTo>
                  <a:lnTo>
                    <a:pt x="944" y="67"/>
                  </a:lnTo>
                  <a:lnTo>
                    <a:pt x="1078" y="22"/>
                  </a:lnTo>
                  <a:lnTo>
                    <a:pt x="1213" y="0"/>
                  </a:lnTo>
                  <a:lnTo>
                    <a:pt x="1213" y="0"/>
                  </a:lnTo>
                  <a:lnTo>
                    <a:pt x="1258" y="0"/>
                  </a:lnTo>
                  <a:lnTo>
                    <a:pt x="1258" y="0"/>
                  </a:lnTo>
                  <a:lnTo>
                    <a:pt x="1415" y="0"/>
                  </a:lnTo>
                  <a:lnTo>
                    <a:pt x="1550" y="45"/>
                  </a:lnTo>
                  <a:lnTo>
                    <a:pt x="1685" y="112"/>
                  </a:lnTo>
                  <a:lnTo>
                    <a:pt x="1797" y="202"/>
                  </a:lnTo>
                  <a:lnTo>
                    <a:pt x="1932" y="292"/>
                  </a:lnTo>
                  <a:lnTo>
                    <a:pt x="2044" y="427"/>
                  </a:lnTo>
                  <a:lnTo>
                    <a:pt x="2156" y="584"/>
                  </a:lnTo>
                  <a:lnTo>
                    <a:pt x="2269" y="741"/>
                  </a:lnTo>
                  <a:lnTo>
                    <a:pt x="2381" y="921"/>
                  </a:lnTo>
                  <a:lnTo>
                    <a:pt x="2471" y="1123"/>
                  </a:lnTo>
                  <a:lnTo>
                    <a:pt x="2538" y="1325"/>
                  </a:lnTo>
                  <a:lnTo>
                    <a:pt x="2628" y="1549"/>
                  </a:lnTo>
                  <a:lnTo>
                    <a:pt x="2673" y="1796"/>
                  </a:lnTo>
                  <a:lnTo>
                    <a:pt x="2740" y="2043"/>
                  </a:lnTo>
                  <a:lnTo>
                    <a:pt x="2785" y="2291"/>
                  </a:lnTo>
                  <a:lnTo>
                    <a:pt x="2808" y="2560"/>
                  </a:lnTo>
                  <a:lnTo>
                    <a:pt x="2808" y="2560"/>
                  </a:lnTo>
                  <a:lnTo>
                    <a:pt x="2808" y="2829"/>
                  </a:lnTo>
                  <a:lnTo>
                    <a:pt x="2808" y="3099"/>
                  </a:lnTo>
                  <a:lnTo>
                    <a:pt x="2808" y="3368"/>
                  </a:lnTo>
                  <a:lnTo>
                    <a:pt x="2763" y="3615"/>
                  </a:lnTo>
                  <a:lnTo>
                    <a:pt x="2740" y="3840"/>
                  </a:lnTo>
                  <a:lnTo>
                    <a:pt x="2673" y="4065"/>
                  </a:lnTo>
                  <a:lnTo>
                    <a:pt x="2605" y="4289"/>
                  </a:lnTo>
                  <a:lnTo>
                    <a:pt x="2538" y="4469"/>
                  </a:lnTo>
                  <a:lnTo>
                    <a:pt x="2448" y="4648"/>
                  </a:lnTo>
                  <a:lnTo>
                    <a:pt x="2358" y="4828"/>
                  </a:lnTo>
                  <a:lnTo>
                    <a:pt x="2246" y="4963"/>
                  </a:lnTo>
                  <a:lnTo>
                    <a:pt x="2134" y="5075"/>
                  </a:lnTo>
                  <a:lnTo>
                    <a:pt x="2022" y="5187"/>
                  </a:lnTo>
                  <a:lnTo>
                    <a:pt x="1887" y="5255"/>
                  </a:lnTo>
                  <a:lnTo>
                    <a:pt x="1752" y="5300"/>
                  </a:lnTo>
                  <a:lnTo>
                    <a:pt x="1617" y="5322"/>
                  </a:lnTo>
                  <a:lnTo>
                    <a:pt x="1617" y="5322"/>
                  </a:lnTo>
                  <a:lnTo>
                    <a:pt x="1550" y="53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408;p62"/>
            <p:cNvSpPr/>
            <p:nvPr/>
          </p:nvSpPr>
          <p:spPr>
            <a:xfrm>
              <a:off x="-618445" y="-234577"/>
              <a:ext cx="236225" cy="218324"/>
            </a:xfrm>
            <a:custGeom>
              <a:avLst/>
              <a:gdLst/>
              <a:ahLst/>
              <a:cxnLst/>
              <a:rect l="l" t="t" r="r" b="b"/>
              <a:pathLst>
                <a:path w="18369" h="16977" fill="none" extrusionOk="0">
                  <a:moveTo>
                    <a:pt x="10734" y="0"/>
                  </a:moveTo>
                  <a:lnTo>
                    <a:pt x="10734" y="0"/>
                  </a:lnTo>
                  <a:lnTo>
                    <a:pt x="10577" y="0"/>
                  </a:lnTo>
                  <a:lnTo>
                    <a:pt x="10420" y="23"/>
                  </a:lnTo>
                  <a:lnTo>
                    <a:pt x="10105" y="113"/>
                  </a:lnTo>
                  <a:lnTo>
                    <a:pt x="9746" y="247"/>
                  </a:lnTo>
                  <a:lnTo>
                    <a:pt x="9387" y="427"/>
                  </a:lnTo>
                  <a:lnTo>
                    <a:pt x="9005" y="652"/>
                  </a:lnTo>
                  <a:lnTo>
                    <a:pt x="8601" y="921"/>
                  </a:lnTo>
                  <a:lnTo>
                    <a:pt x="8174" y="1235"/>
                  </a:lnTo>
                  <a:lnTo>
                    <a:pt x="7747" y="1595"/>
                  </a:lnTo>
                  <a:lnTo>
                    <a:pt x="7321" y="1977"/>
                  </a:lnTo>
                  <a:lnTo>
                    <a:pt x="6872" y="2403"/>
                  </a:lnTo>
                  <a:lnTo>
                    <a:pt x="6422" y="2852"/>
                  </a:lnTo>
                  <a:lnTo>
                    <a:pt x="5973" y="3324"/>
                  </a:lnTo>
                  <a:lnTo>
                    <a:pt x="5524" y="3818"/>
                  </a:lnTo>
                  <a:lnTo>
                    <a:pt x="5075" y="4334"/>
                  </a:lnTo>
                  <a:lnTo>
                    <a:pt x="4648" y="4873"/>
                  </a:lnTo>
                  <a:lnTo>
                    <a:pt x="4199" y="5412"/>
                  </a:lnTo>
                  <a:lnTo>
                    <a:pt x="3773" y="5974"/>
                  </a:lnTo>
                  <a:lnTo>
                    <a:pt x="3368" y="6535"/>
                  </a:lnTo>
                  <a:lnTo>
                    <a:pt x="2964" y="7096"/>
                  </a:lnTo>
                  <a:lnTo>
                    <a:pt x="2583" y="7680"/>
                  </a:lnTo>
                  <a:lnTo>
                    <a:pt x="2201" y="8242"/>
                  </a:lnTo>
                  <a:lnTo>
                    <a:pt x="1864" y="8803"/>
                  </a:lnTo>
                  <a:lnTo>
                    <a:pt x="1527" y="9364"/>
                  </a:lnTo>
                  <a:lnTo>
                    <a:pt x="1235" y="9926"/>
                  </a:lnTo>
                  <a:lnTo>
                    <a:pt x="966" y="10465"/>
                  </a:lnTo>
                  <a:lnTo>
                    <a:pt x="719" y="10981"/>
                  </a:lnTo>
                  <a:lnTo>
                    <a:pt x="494" y="11475"/>
                  </a:lnTo>
                  <a:lnTo>
                    <a:pt x="314" y="11969"/>
                  </a:lnTo>
                  <a:lnTo>
                    <a:pt x="180" y="12418"/>
                  </a:lnTo>
                  <a:lnTo>
                    <a:pt x="67" y="12845"/>
                  </a:lnTo>
                  <a:lnTo>
                    <a:pt x="23" y="13249"/>
                  </a:lnTo>
                  <a:lnTo>
                    <a:pt x="0" y="13609"/>
                  </a:lnTo>
                  <a:lnTo>
                    <a:pt x="0" y="13609"/>
                  </a:lnTo>
                  <a:lnTo>
                    <a:pt x="23" y="13945"/>
                  </a:lnTo>
                  <a:lnTo>
                    <a:pt x="45" y="14103"/>
                  </a:lnTo>
                  <a:lnTo>
                    <a:pt x="90" y="14237"/>
                  </a:lnTo>
                  <a:lnTo>
                    <a:pt x="90" y="14237"/>
                  </a:lnTo>
                  <a:lnTo>
                    <a:pt x="157" y="14417"/>
                  </a:lnTo>
                  <a:lnTo>
                    <a:pt x="247" y="14574"/>
                  </a:lnTo>
                  <a:lnTo>
                    <a:pt x="359" y="14754"/>
                  </a:lnTo>
                  <a:lnTo>
                    <a:pt x="472" y="14911"/>
                  </a:lnTo>
                  <a:lnTo>
                    <a:pt x="606" y="15046"/>
                  </a:lnTo>
                  <a:lnTo>
                    <a:pt x="764" y="15203"/>
                  </a:lnTo>
                  <a:lnTo>
                    <a:pt x="1100" y="15472"/>
                  </a:lnTo>
                  <a:lnTo>
                    <a:pt x="1482" y="15719"/>
                  </a:lnTo>
                  <a:lnTo>
                    <a:pt x="1909" y="15944"/>
                  </a:lnTo>
                  <a:lnTo>
                    <a:pt x="2380" y="16146"/>
                  </a:lnTo>
                  <a:lnTo>
                    <a:pt x="2897" y="16326"/>
                  </a:lnTo>
                  <a:lnTo>
                    <a:pt x="3436" y="16483"/>
                  </a:lnTo>
                  <a:lnTo>
                    <a:pt x="4020" y="16618"/>
                  </a:lnTo>
                  <a:lnTo>
                    <a:pt x="4626" y="16730"/>
                  </a:lnTo>
                  <a:lnTo>
                    <a:pt x="5277" y="16820"/>
                  </a:lnTo>
                  <a:lnTo>
                    <a:pt x="5928" y="16887"/>
                  </a:lnTo>
                  <a:lnTo>
                    <a:pt x="6602" y="16932"/>
                  </a:lnTo>
                  <a:lnTo>
                    <a:pt x="7276" y="16977"/>
                  </a:lnTo>
                  <a:lnTo>
                    <a:pt x="7972" y="16977"/>
                  </a:lnTo>
                  <a:lnTo>
                    <a:pt x="7972" y="16977"/>
                  </a:lnTo>
                  <a:lnTo>
                    <a:pt x="8870" y="16977"/>
                  </a:lnTo>
                  <a:lnTo>
                    <a:pt x="9768" y="16910"/>
                  </a:lnTo>
                  <a:lnTo>
                    <a:pt x="10667" y="16842"/>
                  </a:lnTo>
                  <a:lnTo>
                    <a:pt x="11542" y="16730"/>
                  </a:lnTo>
                  <a:lnTo>
                    <a:pt x="12396" y="16573"/>
                  </a:lnTo>
                  <a:lnTo>
                    <a:pt x="13227" y="16416"/>
                  </a:lnTo>
                  <a:lnTo>
                    <a:pt x="14035" y="16213"/>
                  </a:lnTo>
                  <a:lnTo>
                    <a:pt x="14776" y="15966"/>
                  </a:lnTo>
                  <a:lnTo>
                    <a:pt x="15472" y="15697"/>
                  </a:lnTo>
                  <a:lnTo>
                    <a:pt x="16123" y="15427"/>
                  </a:lnTo>
                  <a:lnTo>
                    <a:pt x="16415" y="15270"/>
                  </a:lnTo>
                  <a:lnTo>
                    <a:pt x="16685" y="15091"/>
                  </a:lnTo>
                  <a:lnTo>
                    <a:pt x="16954" y="14933"/>
                  </a:lnTo>
                  <a:lnTo>
                    <a:pt x="17201" y="14754"/>
                  </a:lnTo>
                  <a:lnTo>
                    <a:pt x="17426" y="14574"/>
                  </a:lnTo>
                  <a:lnTo>
                    <a:pt x="17605" y="14372"/>
                  </a:lnTo>
                  <a:lnTo>
                    <a:pt x="17785" y="14170"/>
                  </a:lnTo>
                  <a:lnTo>
                    <a:pt x="17942" y="13968"/>
                  </a:lnTo>
                  <a:lnTo>
                    <a:pt x="18077" y="13766"/>
                  </a:lnTo>
                  <a:lnTo>
                    <a:pt x="18167" y="13541"/>
                  </a:lnTo>
                  <a:lnTo>
                    <a:pt x="18257" y="13339"/>
                  </a:lnTo>
                  <a:lnTo>
                    <a:pt x="18302" y="13092"/>
                  </a:lnTo>
                  <a:lnTo>
                    <a:pt x="18302" y="13092"/>
                  </a:lnTo>
                  <a:lnTo>
                    <a:pt x="18347" y="12710"/>
                  </a:lnTo>
                  <a:lnTo>
                    <a:pt x="18369" y="12306"/>
                  </a:lnTo>
                  <a:lnTo>
                    <a:pt x="18369" y="12306"/>
                  </a:lnTo>
                  <a:lnTo>
                    <a:pt x="18347" y="11857"/>
                  </a:lnTo>
                  <a:lnTo>
                    <a:pt x="18302" y="11408"/>
                  </a:lnTo>
                  <a:lnTo>
                    <a:pt x="18234" y="10936"/>
                  </a:lnTo>
                  <a:lnTo>
                    <a:pt x="18144" y="10442"/>
                  </a:lnTo>
                  <a:lnTo>
                    <a:pt x="18032" y="9971"/>
                  </a:lnTo>
                  <a:lnTo>
                    <a:pt x="17875" y="9454"/>
                  </a:lnTo>
                  <a:lnTo>
                    <a:pt x="17718" y="8960"/>
                  </a:lnTo>
                  <a:lnTo>
                    <a:pt x="17538" y="8444"/>
                  </a:lnTo>
                  <a:lnTo>
                    <a:pt x="17336" y="7927"/>
                  </a:lnTo>
                  <a:lnTo>
                    <a:pt x="17134" y="7411"/>
                  </a:lnTo>
                  <a:lnTo>
                    <a:pt x="16887" y="6894"/>
                  </a:lnTo>
                  <a:lnTo>
                    <a:pt x="16640" y="6378"/>
                  </a:lnTo>
                  <a:lnTo>
                    <a:pt x="16393" y="5884"/>
                  </a:lnTo>
                  <a:lnTo>
                    <a:pt x="16123" y="5390"/>
                  </a:lnTo>
                  <a:lnTo>
                    <a:pt x="15831" y="4896"/>
                  </a:lnTo>
                  <a:lnTo>
                    <a:pt x="15540" y="4424"/>
                  </a:lnTo>
                  <a:lnTo>
                    <a:pt x="15248" y="3953"/>
                  </a:lnTo>
                  <a:lnTo>
                    <a:pt x="14933" y="3526"/>
                  </a:lnTo>
                  <a:lnTo>
                    <a:pt x="14619" y="3077"/>
                  </a:lnTo>
                  <a:lnTo>
                    <a:pt x="14304" y="2673"/>
                  </a:lnTo>
                  <a:lnTo>
                    <a:pt x="13990" y="2291"/>
                  </a:lnTo>
                  <a:lnTo>
                    <a:pt x="13676" y="1932"/>
                  </a:lnTo>
                  <a:lnTo>
                    <a:pt x="13361" y="1572"/>
                  </a:lnTo>
                  <a:lnTo>
                    <a:pt x="13047" y="1258"/>
                  </a:lnTo>
                  <a:lnTo>
                    <a:pt x="12733" y="988"/>
                  </a:lnTo>
                  <a:lnTo>
                    <a:pt x="12418" y="741"/>
                  </a:lnTo>
                  <a:lnTo>
                    <a:pt x="12126" y="517"/>
                  </a:lnTo>
                  <a:lnTo>
                    <a:pt x="11812" y="337"/>
                  </a:lnTo>
                  <a:lnTo>
                    <a:pt x="11542" y="180"/>
                  </a:lnTo>
                  <a:lnTo>
                    <a:pt x="11250" y="68"/>
                  </a:lnTo>
                  <a:lnTo>
                    <a:pt x="10981" y="23"/>
                  </a:lnTo>
                  <a:lnTo>
                    <a:pt x="107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409;p62"/>
            <p:cNvSpPr/>
            <p:nvPr/>
          </p:nvSpPr>
          <p:spPr>
            <a:xfrm>
              <a:off x="-538751" y="-125125"/>
              <a:ext cx="38426" cy="67579"/>
            </a:xfrm>
            <a:custGeom>
              <a:avLst/>
              <a:gdLst/>
              <a:ahLst/>
              <a:cxnLst/>
              <a:rect l="l" t="t" r="r" b="b"/>
              <a:pathLst>
                <a:path w="2988" h="5255" extrusionOk="0">
                  <a:moveTo>
                    <a:pt x="1955" y="0"/>
                  </a:moveTo>
                  <a:lnTo>
                    <a:pt x="1820" y="23"/>
                  </a:lnTo>
                  <a:lnTo>
                    <a:pt x="1685" y="45"/>
                  </a:lnTo>
                  <a:lnTo>
                    <a:pt x="1550" y="112"/>
                  </a:lnTo>
                  <a:lnTo>
                    <a:pt x="1416" y="180"/>
                  </a:lnTo>
                  <a:lnTo>
                    <a:pt x="1281" y="270"/>
                  </a:lnTo>
                  <a:lnTo>
                    <a:pt x="1146" y="382"/>
                  </a:lnTo>
                  <a:lnTo>
                    <a:pt x="1011" y="517"/>
                  </a:lnTo>
                  <a:lnTo>
                    <a:pt x="899" y="651"/>
                  </a:lnTo>
                  <a:lnTo>
                    <a:pt x="652" y="988"/>
                  </a:lnTo>
                  <a:lnTo>
                    <a:pt x="450" y="1392"/>
                  </a:lnTo>
                  <a:lnTo>
                    <a:pt x="270" y="1819"/>
                  </a:lnTo>
                  <a:lnTo>
                    <a:pt x="136" y="2313"/>
                  </a:lnTo>
                  <a:lnTo>
                    <a:pt x="68" y="2583"/>
                  </a:lnTo>
                  <a:lnTo>
                    <a:pt x="23" y="2830"/>
                  </a:lnTo>
                  <a:lnTo>
                    <a:pt x="1" y="3099"/>
                  </a:lnTo>
                  <a:lnTo>
                    <a:pt x="1" y="3346"/>
                  </a:lnTo>
                  <a:lnTo>
                    <a:pt x="1" y="3593"/>
                  </a:lnTo>
                  <a:lnTo>
                    <a:pt x="1" y="3818"/>
                  </a:lnTo>
                  <a:lnTo>
                    <a:pt x="46" y="4042"/>
                  </a:lnTo>
                  <a:lnTo>
                    <a:pt x="91" y="4244"/>
                  </a:lnTo>
                  <a:lnTo>
                    <a:pt x="136" y="4446"/>
                  </a:lnTo>
                  <a:lnTo>
                    <a:pt x="203" y="4604"/>
                  </a:lnTo>
                  <a:lnTo>
                    <a:pt x="293" y="4761"/>
                  </a:lnTo>
                  <a:lnTo>
                    <a:pt x="383" y="4918"/>
                  </a:lnTo>
                  <a:lnTo>
                    <a:pt x="472" y="5030"/>
                  </a:lnTo>
                  <a:lnTo>
                    <a:pt x="585" y="5120"/>
                  </a:lnTo>
                  <a:lnTo>
                    <a:pt x="720" y="5187"/>
                  </a:lnTo>
                  <a:lnTo>
                    <a:pt x="854" y="5232"/>
                  </a:lnTo>
                  <a:lnTo>
                    <a:pt x="1011" y="5255"/>
                  </a:lnTo>
                  <a:lnTo>
                    <a:pt x="1146" y="5232"/>
                  </a:lnTo>
                  <a:lnTo>
                    <a:pt x="1281" y="5210"/>
                  </a:lnTo>
                  <a:lnTo>
                    <a:pt x="1416" y="5165"/>
                  </a:lnTo>
                  <a:lnTo>
                    <a:pt x="1550" y="5075"/>
                  </a:lnTo>
                  <a:lnTo>
                    <a:pt x="1685" y="4985"/>
                  </a:lnTo>
                  <a:lnTo>
                    <a:pt x="1820" y="4873"/>
                  </a:lnTo>
                  <a:lnTo>
                    <a:pt x="1955" y="4738"/>
                  </a:lnTo>
                  <a:lnTo>
                    <a:pt x="2067" y="4604"/>
                  </a:lnTo>
                  <a:lnTo>
                    <a:pt x="2314" y="4267"/>
                  </a:lnTo>
                  <a:lnTo>
                    <a:pt x="2516" y="3863"/>
                  </a:lnTo>
                  <a:lnTo>
                    <a:pt x="2696" y="3436"/>
                  </a:lnTo>
                  <a:lnTo>
                    <a:pt x="2830" y="2942"/>
                  </a:lnTo>
                  <a:lnTo>
                    <a:pt x="2898" y="2672"/>
                  </a:lnTo>
                  <a:lnTo>
                    <a:pt x="2943" y="2403"/>
                  </a:lnTo>
                  <a:lnTo>
                    <a:pt x="2965" y="2156"/>
                  </a:lnTo>
                  <a:lnTo>
                    <a:pt x="2988" y="1909"/>
                  </a:lnTo>
                  <a:lnTo>
                    <a:pt x="2988" y="1662"/>
                  </a:lnTo>
                  <a:lnTo>
                    <a:pt x="2965" y="1415"/>
                  </a:lnTo>
                  <a:lnTo>
                    <a:pt x="2943" y="1213"/>
                  </a:lnTo>
                  <a:lnTo>
                    <a:pt x="2898" y="1011"/>
                  </a:lnTo>
                  <a:lnTo>
                    <a:pt x="2830" y="809"/>
                  </a:lnTo>
                  <a:lnTo>
                    <a:pt x="2763" y="629"/>
                  </a:lnTo>
                  <a:lnTo>
                    <a:pt x="2696" y="472"/>
                  </a:lnTo>
                  <a:lnTo>
                    <a:pt x="2583" y="337"/>
                  </a:lnTo>
                  <a:lnTo>
                    <a:pt x="2494" y="225"/>
                  </a:lnTo>
                  <a:lnTo>
                    <a:pt x="2381" y="135"/>
                  </a:lnTo>
                  <a:lnTo>
                    <a:pt x="2246" y="67"/>
                  </a:lnTo>
                  <a:lnTo>
                    <a:pt x="2112" y="23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410;p62"/>
            <p:cNvSpPr/>
            <p:nvPr/>
          </p:nvSpPr>
          <p:spPr>
            <a:xfrm>
              <a:off x="-538751" y="-125125"/>
              <a:ext cx="38426" cy="67579"/>
            </a:xfrm>
            <a:custGeom>
              <a:avLst/>
              <a:gdLst/>
              <a:ahLst/>
              <a:cxnLst/>
              <a:rect l="l" t="t" r="r" b="b"/>
              <a:pathLst>
                <a:path w="2988" h="5255" fill="none" extrusionOk="0">
                  <a:moveTo>
                    <a:pt x="1955" y="0"/>
                  </a:moveTo>
                  <a:lnTo>
                    <a:pt x="1955" y="0"/>
                  </a:lnTo>
                  <a:lnTo>
                    <a:pt x="1820" y="23"/>
                  </a:lnTo>
                  <a:lnTo>
                    <a:pt x="1685" y="45"/>
                  </a:lnTo>
                  <a:lnTo>
                    <a:pt x="1550" y="112"/>
                  </a:lnTo>
                  <a:lnTo>
                    <a:pt x="1416" y="180"/>
                  </a:lnTo>
                  <a:lnTo>
                    <a:pt x="1281" y="270"/>
                  </a:lnTo>
                  <a:lnTo>
                    <a:pt x="1146" y="382"/>
                  </a:lnTo>
                  <a:lnTo>
                    <a:pt x="1011" y="517"/>
                  </a:lnTo>
                  <a:lnTo>
                    <a:pt x="899" y="651"/>
                  </a:lnTo>
                  <a:lnTo>
                    <a:pt x="652" y="988"/>
                  </a:lnTo>
                  <a:lnTo>
                    <a:pt x="450" y="1392"/>
                  </a:lnTo>
                  <a:lnTo>
                    <a:pt x="270" y="1819"/>
                  </a:lnTo>
                  <a:lnTo>
                    <a:pt x="136" y="2313"/>
                  </a:lnTo>
                  <a:lnTo>
                    <a:pt x="136" y="2313"/>
                  </a:lnTo>
                  <a:lnTo>
                    <a:pt x="68" y="2583"/>
                  </a:lnTo>
                  <a:lnTo>
                    <a:pt x="23" y="2830"/>
                  </a:lnTo>
                  <a:lnTo>
                    <a:pt x="1" y="3099"/>
                  </a:lnTo>
                  <a:lnTo>
                    <a:pt x="1" y="3346"/>
                  </a:lnTo>
                  <a:lnTo>
                    <a:pt x="1" y="3593"/>
                  </a:lnTo>
                  <a:lnTo>
                    <a:pt x="1" y="3818"/>
                  </a:lnTo>
                  <a:lnTo>
                    <a:pt x="46" y="4042"/>
                  </a:lnTo>
                  <a:lnTo>
                    <a:pt x="91" y="4244"/>
                  </a:lnTo>
                  <a:lnTo>
                    <a:pt x="136" y="4446"/>
                  </a:lnTo>
                  <a:lnTo>
                    <a:pt x="203" y="4604"/>
                  </a:lnTo>
                  <a:lnTo>
                    <a:pt x="293" y="4761"/>
                  </a:lnTo>
                  <a:lnTo>
                    <a:pt x="383" y="4918"/>
                  </a:lnTo>
                  <a:lnTo>
                    <a:pt x="472" y="5030"/>
                  </a:lnTo>
                  <a:lnTo>
                    <a:pt x="585" y="5120"/>
                  </a:lnTo>
                  <a:lnTo>
                    <a:pt x="720" y="5187"/>
                  </a:lnTo>
                  <a:lnTo>
                    <a:pt x="854" y="5232"/>
                  </a:lnTo>
                  <a:lnTo>
                    <a:pt x="854" y="5232"/>
                  </a:lnTo>
                  <a:lnTo>
                    <a:pt x="1011" y="5255"/>
                  </a:lnTo>
                  <a:lnTo>
                    <a:pt x="1011" y="5255"/>
                  </a:lnTo>
                  <a:lnTo>
                    <a:pt x="1146" y="5232"/>
                  </a:lnTo>
                  <a:lnTo>
                    <a:pt x="1281" y="5210"/>
                  </a:lnTo>
                  <a:lnTo>
                    <a:pt x="1416" y="5165"/>
                  </a:lnTo>
                  <a:lnTo>
                    <a:pt x="1550" y="5075"/>
                  </a:lnTo>
                  <a:lnTo>
                    <a:pt x="1685" y="4985"/>
                  </a:lnTo>
                  <a:lnTo>
                    <a:pt x="1820" y="4873"/>
                  </a:lnTo>
                  <a:lnTo>
                    <a:pt x="1955" y="4738"/>
                  </a:lnTo>
                  <a:lnTo>
                    <a:pt x="2067" y="4604"/>
                  </a:lnTo>
                  <a:lnTo>
                    <a:pt x="2314" y="4267"/>
                  </a:lnTo>
                  <a:lnTo>
                    <a:pt x="2516" y="3863"/>
                  </a:lnTo>
                  <a:lnTo>
                    <a:pt x="2696" y="3436"/>
                  </a:lnTo>
                  <a:lnTo>
                    <a:pt x="2830" y="2942"/>
                  </a:lnTo>
                  <a:lnTo>
                    <a:pt x="2830" y="2942"/>
                  </a:lnTo>
                  <a:lnTo>
                    <a:pt x="2898" y="2672"/>
                  </a:lnTo>
                  <a:lnTo>
                    <a:pt x="2943" y="2403"/>
                  </a:lnTo>
                  <a:lnTo>
                    <a:pt x="2965" y="2156"/>
                  </a:lnTo>
                  <a:lnTo>
                    <a:pt x="2988" y="1909"/>
                  </a:lnTo>
                  <a:lnTo>
                    <a:pt x="2988" y="1662"/>
                  </a:lnTo>
                  <a:lnTo>
                    <a:pt x="2965" y="1415"/>
                  </a:lnTo>
                  <a:lnTo>
                    <a:pt x="2943" y="1213"/>
                  </a:lnTo>
                  <a:lnTo>
                    <a:pt x="2898" y="1011"/>
                  </a:lnTo>
                  <a:lnTo>
                    <a:pt x="2830" y="809"/>
                  </a:lnTo>
                  <a:lnTo>
                    <a:pt x="2763" y="629"/>
                  </a:lnTo>
                  <a:lnTo>
                    <a:pt x="2696" y="472"/>
                  </a:lnTo>
                  <a:lnTo>
                    <a:pt x="2583" y="337"/>
                  </a:lnTo>
                  <a:lnTo>
                    <a:pt x="2494" y="225"/>
                  </a:lnTo>
                  <a:lnTo>
                    <a:pt x="2381" y="135"/>
                  </a:lnTo>
                  <a:lnTo>
                    <a:pt x="2246" y="67"/>
                  </a:lnTo>
                  <a:lnTo>
                    <a:pt x="2112" y="23"/>
                  </a:lnTo>
                  <a:lnTo>
                    <a:pt x="2112" y="23"/>
                  </a:lnTo>
                  <a:lnTo>
                    <a:pt x="195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411;p62"/>
            <p:cNvSpPr/>
            <p:nvPr/>
          </p:nvSpPr>
          <p:spPr>
            <a:xfrm>
              <a:off x="-454711" y="-127723"/>
              <a:ext cx="36111" cy="68737"/>
            </a:xfrm>
            <a:custGeom>
              <a:avLst/>
              <a:gdLst/>
              <a:ahLst/>
              <a:cxnLst/>
              <a:rect l="l" t="t" r="r" b="b"/>
              <a:pathLst>
                <a:path w="2808" h="5345" extrusionOk="0">
                  <a:moveTo>
                    <a:pt x="1213" y="0"/>
                  </a:moveTo>
                  <a:lnTo>
                    <a:pt x="1078" y="22"/>
                  </a:lnTo>
                  <a:lnTo>
                    <a:pt x="944" y="67"/>
                  </a:lnTo>
                  <a:lnTo>
                    <a:pt x="809" y="157"/>
                  </a:lnTo>
                  <a:lnTo>
                    <a:pt x="674" y="247"/>
                  </a:lnTo>
                  <a:lnTo>
                    <a:pt x="562" y="382"/>
                  </a:lnTo>
                  <a:lnTo>
                    <a:pt x="472" y="517"/>
                  </a:lnTo>
                  <a:lnTo>
                    <a:pt x="382" y="674"/>
                  </a:lnTo>
                  <a:lnTo>
                    <a:pt x="292" y="853"/>
                  </a:lnTo>
                  <a:lnTo>
                    <a:pt x="203" y="1055"/>
                  </a:lnTo>
                  <a:lnTo>
                    <a:pt x="135" y="1258"/>
                  </a:lnTo>
                  <a:lnTo>
                    <a:pt x="90" y="1482"/>
                  </a:lnTo>
                  <a:lnTo>
                    <a:pt x="45" y="1729"/>
                  </a:lnTo>
                  <a:lnTo>
                    <a:pt x="23" y="1976"/>
                  </a:lnTo>
                  <a:lnTo>
                    <a:pt x="1" y="2223"/>
                  </a:lnTo>
                  <a:lnTo>
                    <a:pt x="1" y="2493"/>
                  </a:lnTo>
                  <a:lnTo>
                    <a:pt x="23" y="2762"/>
                  </a:lnTo>
                  <a:lnTo>
                    <a:pt x="45" y="3032"/>
                  </a:lnTo>
                  <a:lnTo>
                    <a:pt x="90" y="3301"/>
                  </a:lnTo>
                  <a:lnTo>
                    <a:pt x="135" y="3548"/>
                  </a:lnTo>
                  <a:lnTo>
                    <a:pt x="203" y="3773"/>
                  </a:lnTo>
                  <a:lnTo>
                    <a:pt x="270" y="3997"/>
                  </a:lnTo>
                  <a:lnTo>
                    <a:pt x="360" y="4222"/>
                  </a:lnTo>
                  <a:lnTo>
                    <a:pt x="450" y="4401"/>
                  </a:lnTo>
                  <a:lnTo>
                    <a:pt x="539" y="4581"/>
                  </a:lnTo>
                  <a:lnTo>
                    <a:pt x="652" y="4761"/>
                  </a:lnTo>
                  <a:lnTo>
                    <a:pt x="764" y="4895"/>
                  </a:lnTo>
                  <a:lnTo>
                    <a:pt x="899" y="5030"/>
                  </a:lnTo>
                  <a:lnTo>
                    <a:pt x="1011" y="5142"/>
                  </a:lnTo>
                  <a:lnTo>
                    <a:pt x="1146" y="5232"/>
                  </a:lnTo>
                  <a:lnTo>
                    <a:pt x="1281" y="5277"/>
                  </a:lnTo>
                  <a:lnTo>
                    <a:pt x="1415" y="5322"/>
                  </a:lnTo>
                  <a:lnTo>
                    <a:pt x="1550" y="5344"/>
                  </a:lnTo>
                  <a:lnTo>
                    <a:pt x="1617" y="5322"/>
                  </a:lnTo>
                  <a:lnTo>
                    <a:pt x="1752" y="5300"/>
                  </a:lnTo>
                  <a:lnTo>
                    <a:pt x="1887" y="5255"/>
                  </a:lnTo>
                  <a:lnTo>
                    <a:pt x="2022" y="5187"/>
                  </a:lnTo>
                  <a:lnTo>
                    <a:pt x="2134" y="5075"/>
                  </a:lnTo>
                  <a:lnTo>
                    <a:pt x="2246" y="4963"/>
                  </a:lnTo>
                  <a:lnTo>
                    <a:pt x="2358" y="4828"/>
                  </a:lnTo>
                  <a:lnTo>
                    <a:pt x="2448" y="4648"/>
                  </a:lnTo>
                  <a:lnTo>
                    <a:pt x="2538" y="4469"/>
                  </a:lnTo>
                  <a:lnTo>
                    <a:pt x="2605" y="4289"/>
                  </a:lnTo>
                  <a:lnTo>
                    <a:pt x="2673" y="4065"/>
                  </a:lnTo>
                  <a:lnTo>
                    <a:pt x="2740" y="3840"/>
                  </a:lnTo>
                  <a:lnTo>
                    <a:pt x="2763" y="3615"/>
                  </a:lnTo>
                  <a:lnTo>
                    <a:pt x="2808" y="3368"/>
                  </a:lnTo>
                  <a:lnTo>
                    <a:pt x="2808" y="3099"/>
                  </a:lnTo>
                  <a:lnTo>
                    <a:pt x="2808" y="2829"/>
                  </a:lnTo>
                  <a:lnTo>
                    <a:pt x="2808" y="2560"/>
                  </a:lnTo>
                  <a:lnTo>
                    <a:pt x="2785" y="2291"/>
                  </a:lnTo>
                  <a:lnTo>
                    <a:pt x="2740" y="2043"/>
                  </a:lnTo>
                  <a:lnTo>
                    <a:pt x="2673" y="1796"/>
                  </a:lnTo>
                  <a:lnTo>
                    <a:pt x="2628" y="1549"/>
                  </a:lnTo>
                  <a:lnTo>
                    <a:pt x="2538" y="1325"/>
                  </a:lnTo>
                  <a:lnTo>
                    <a:pt x="2471" y="1123"/>
                  </a:lnTo>
                  <a:lnTo>
                    <a:pt x="2381" y="921"/>
                  </a:lnTo>
                  <a:lnTo>
                    <a:pt x="2269" y="741"/>
                  </a:lnTo>
                  <a:lnTo>
                    <a:pt x="2156" y="584"/>
                  </a:lnTo>
                  <a:lnTo>
                    <a:pt x="2044" y="427"/>
                  </a:lnTo>
                  <a:lnTo>
                    <a:pt x="1932" y="292"/>
                  </a:lnTo>
                  <a:lnTo>
                    <a:pt x="1797" y="202"/>
                  </a:lnTo>
                  <a:lnTo>
                    <a:pt x="1685" y="112"/>
                  </a:lnTo>
                  <a:lnTo>
                    <a:pt x="1550" y="45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412;p62"/>
            <p:cNvSpPr/>
            <p:nvPr/>
          </p:nvSpPr>
          <p:spPr>
            <a:xfrm>
              <a:off x="-454711" y="-127723"/>
              <a:ext cx="36111" cy="68737"/>
            </a:xfrm>
            <a:custGeom>
              <a:avLst/>
              <a:gdLst/>
              <a:ahLst/>
              <a:cxnLst/>
              <a:rect l="l" t="t" r="r" b="b"/>
              <a:pathLst>
                <a:path w="2808" h="5345" fill="none" extrusionOk="0">
                  <a:moveTo>
                    <a:pt x="1258" y="0"/>
                  </a:moveTo>
                  <a:lnTo>
                    <a:pt x="1258" y="0"/>
                  </a:lnTo>
                  <a:lnTo>
                    <a:pt x="1213" y="0"/>
                  </a:lnTo>
                  <a:lnTo>
                    <a:pt x="1213" y="0"/>
                  </a:lnTo>
                  <a:lnTo>
                    <a:pt x="1078" y="22"/>
                  </a:lnTo>
                  <a:lnTo>
                    <a:pt x="944" y="67"/>
                  </a:lnTo>
                  <a:lnTo>
                    <a:pt x="809" y="157"/>
                  </a:lnTo>
                  <a:lnTo>
                    <a:pt x="674" y="247"/>
                  </a:lnTo>
                  <a:lnTo>
                    <a:pt x="562" y="382"/>
                  </a:lnTo>
                  <a:lnTo>
                    <a:pt x="472" y="517"/>
                  </a:lnTo>
                  <a:lnTo>
                    <a:pt x="382" y="674"/>
                  </a:lnTo>
                  <a:lnTo>
                    <a:pt x="292" y="853"/>
                  </a:lnTo>
                  <a:lnTo>
                    <a:pt x="203" y="1055"/>
                  </a:lnTo>
                  <a:lnTo>
                    <a:pt x="135" y="1258"/>
                  </a:lnTo>
                  <a:lnTo>
                    <a:pt x="90" y="1482"/>
                  </a:lnTo>
                  <a:lnTo>
                    <a:pt x="45" y="1729"/>
                  </a:lnTo>
                  <a:lnTo>
                    <a:pt x="23" y="1976"/>
                  </a:lnTo>
                  <a:lnTo>
                    <a:pt x="1" y="2223"/>
                  </a:lnTo>
                  <a:lnTo>
                    <a:pt x="1" y="2493"/>
                  </a:lnTo>
                  <a:lnTo>
                    <a:pt x="23" y="2762"/>
                  </a:lnTo>
                  <a:lnTo>
                    <a:pt x="23" y="2762"/>
                  </a:lnTo>
                  <a:lnTo>
                    <a:pt x="45" y="3032"/>
                  </a:lnTo>
                  <a:lnTo>
                    <a:pt x="90" y="3301"/>
                  </a:lnTo>
                  <a:lnTo>
                    <a:pt x="135" y="3548"/>
                  </a:lnTo>
                  <a:lnTo>
                    <a:pt x="203" y="3773"/>
                  </a:lnTo>
                  <a:lnTo>
                    <a:pt x="270" y="3997"/>
                  </a:lnTo>
                  <a:lnTo>
                    <a:pt x="360" y="4222"/>
                  </a:lnTo>
                  <a:lnTo>
                    <a:pt x="450" y="4401"/>
                  </a:lnTo>
                  <a:lnTo>
                    <a:pt x="539" y="4581"/>
                  </a:lnTo>
                  <a:lnTo>
                    <a:pt x="652" y="4761"/>
                  </a:lnTo>
                  <a:lnTo>
                    <a:pt x="764" y="4895"/>
                  </a:lnTo>
                  <a:lnTo>
                    <a:pt x="899" y="5030"/>
                  </a:lnTo>
                  <a:lnTo>
                    <a:pt x="1011" y="5142"/>
                  </a:lnTo>
                  <a:lnTo>
                    <a:pt x="1146" y="5232"/>
                  </a:lnTo>
                  <a:lnTo>
                    <a:pt x="1281" y="5277"/>
                  </a:lnTo>
                  <a:lnTo>
                    <a:pt x="1415" y="5322"/>
                  </a:lnTo>
                  <a:lnTo>
                    <a:pt x="1550" y="5344"/>
                  </a:lnTo>
                  <a:lnTo>
                    <a:pt x="1550" y="5344"/>
                  </a:lnTo>
                  <a:lnTo>
                    <a:pt x="1617" y="5322"/>
                  </a:lnTo>
                  <a:lnTo>
                    <a:pt x="1617" y="5322"/>
                  </a:lnTo>
                  <a:lnTo>
                    <a:pt x="1752" y="5300"/>
                  </a:lnTo>
                  <a:lnTo>
                    <a:pt x="1887" y="5255"/>
                  </a:lnTo>
                  <a:lnTo>
                    <a:pt x="2022" y="5187"/>
                  </a:lnTo>
                  <a:lnTo>
                    <a:pt x="2134" y="5075"/>
                  </a:lnTo>
                  <a:lnTo>
                    <a:pt x="2246" y="4963"/>
                  </a:lnTo>
                  <a:lnTo>
                    <a:pt x="2358" y="4828"/>
                  </a:lnTo>
                  <a:lnTo>
                    <a:pt x="2448" y="4648"/>
                  </a:lnTo>
                  <a:lnTo>
                    <a:pt x="2538" y="4469"/>
                  </a:lnTo>
                  <a:lnTo>
                    <a:pt x="2605" y="4289"/>
                  </a:lnTo>
                  <a:lnTo>
                    <a:pt x="2673" y="4065"/>
                  </a:lnTo>
                  <a:lnTo>
                    <a:pt x="2740" y="3840"/>
                  </a:lnTo>
                  <a:lnTo>
                    <a:pt x="2763" y="3615"/>
                  </a:lnTo>
                  <a:lnTo>
                    <a:pt x="2808" y="3368"/>
                  </a:lnTo>
                  <a:lnTo>
                    <a:pt x="2808" y="3099"/>
                  </a:lnTo>
                  <a:lnTo>
                    <a:pt x="2808" y="2829"/>
                  </a:lnTo>
                  <a:lnTo>
                    <a:pt x="2808" y="2560"/>
                  </a:lnTo>
                  <a:lnTo>
                    <a:pt x="2808" y="2560"/>
                  </a:lnTo>
                  <a:lnTo>
                    <a:pt x="2785" y="2291"/>
                  </a:lnTo>
                  <a:lnTo>
                    <a:pt x="2740" y="2043"/>
                  </a:lnTo>
                  <a:lnTo>
                    <a:pt x="2673" y="1796"/>
                  </a:lnTo>
                  <a:lnTo>
                    <a:pt x="2628" y="1549"/>
                  </a:lnTo>
                  <a:lnTo>
                    <a:pt x="2538" y="1325"/>
                  </a:lnTo>
                  <a:lnTo>
                    <a:pt x="2471" y="1123"/>
                  </a:lnTo>
                  <a:lnTo>
                    <a:pt x="2381" y="921"/>
                  </a:lnTo>
                  <a:lnTo>
                    <a:pt x="2269" y="741"/>
                  </a:lnTo>
                  <a:lnTo>
                    <a:pt x="2156" y="584"/>
                  </a:lnTo>
                  <a:lnTo>
                    <a:pt x="2044" y="427"/>
                  </a:lnTo>
                  <a:lnTo>
                    <a:pt x="1932" y="292"/>
                  </a:lnTo>
                  <a:lnTo>
                    <a:pt x="1797" y="202"/>
                  </a:lnTo>
                  <a:lnTo>
                    <a:pt x="1685" y="112"/>
                  </a:lnTo>
                  <a:lnTo>
                    <a:pt x="1550" y="45"/>
                  </a:lnTo>
                  <a:lnTo>
                    <a:pt x="1415" y="0"/>
                  </a:lnTo>
                  <a:lnTo>
                    <a:pt x="1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413;p62"/>
            <p:cNvSpPr/>
            <p:nvPr/>
          </p:nvSpPr>
          <p:spPr>
            <a:xfrm>
              <a:off x="-847160" y="-211184"/>
              <a:ext cx="47363" cy="77687"/>
            </a:xfrm>
            <a:custGeom>
              <a:avLst/>
              <a:gdLst/>
              <a:ahLst/>
              <a:cxnLst/>
              <a:rect l="l" t="t" r="r" b="b"/>
              <a:pathLst>
                <a:path w="3683" h="6041" extrusionOk="0">
                  <a:moveTo>
                    <a:pt x="1842" y="0"/>
                  </a:moveTo>
                  <a:lnTo>
                    <a:pt x="1662" y="23"/>
                  </a:lnTo>
                  <a:lnTo>
                    <a:pt x="1482" y="68"/>
                  </a:lnTo>
                  <a:lnTo>
                    <a:pt x="1303" y="158"/>
                  </a:lnTo>
                  <a:lnTo>
                    <a:pt x="1123" y="247"/>
                  </a:lnTo>
                  <a:lnTo>
                    <a:pt x="966" y="382"/>
                  </a:lnTo>
                  <a:lnTo>
                    <a:pt x="809" y="517"/>
                  </a:lnTo>
                  <a:lnTo>
                    <a:pt x="674" y="696"/>
                  </a:lnTo>
                  <a:lnTo>
                    <a:pt x="539" y="899"/>
                  </a:lnTo>
                  <a:lnTo>
                    <a:pt x="427" y="1101"/>
                  </a:lnTo>
                  <a:lnTo>
                    <a:pt x="315" y="1348"/>
                  </a:lnTo>
                  <a:lnTo>
                    <a:pt x="225" y="1595"/>
                  </a:lnTo>
                  <a:lnTo>
                    <a:pt x="157" y="1842"/>
                  </a:lnTo>
                  <a:lnTo>
                    <a:pt x="90" y="2134"/>
                  </a:lnTo>
                  <a:lnTo>
                    <a:pt x="45" y="2426"/>
                  </a:lnTo>
                  <a:lnTo>
                    <a:pt x="23" y="2717"/>
                  </a:lnTo>
                  <a:lnTo>
                    <a:pt x="0" y="3032"/>
                  </a:lnTo>
                  <a:lnTo>
                    <a:pt x="23" y="3324"/>
                  </a:lnTo>
                  <a:lnTo>
                    <a:pt x="45" y="3638"/>
                  </a:lnTo>
                  <a:lnTo>
                    <a:pt x="90" y="3908"/>
                  </a:lnTo>
                  <a:lnTo>
                    <a:pt x="157" y="4200"/>
                  </a:lnTo>
                  <a:lnTo>
                    <a:pt x="225" y="4469"/>
                  </a:lnTo>
                  <a:lnTo>
                    <a:pt x="315" y="4716"/>
                  </a:lnTo>
                  <a:lnTo>
                    <a:pt x="427" y="4941"/>
                  </a:lnTo>
                  <a:lnTo>
                    <a:pt x="539" y="5143"/>
                  </a:lnTo>
                  <a:lnTo>
                    <a:pt x="674" y="5345"/>
                  </a:lnTo>
                  <a:lnTo>
                    <a:pt x="809" y="5524"/>
                  </a:lnTo>
                  <a:lnTo>
                    <a:pt x="966" y="5682"/>
                  </a:lnTo>
                  <a:lnTo>
                    <a:pt x="1123" y="5794"/>
                  </a:lnTo>
                  <a:lnTo>
                    <a:pt x="1303" y="5906"/>
                  </a:lnTo>
                  <a:lnTo>
                    <a:pt x="1482" y="5974"/>
                  </a:lnTo>
                  <a:lnTo>
                    <a:pt x="1662" y="6018"/>
                  </a:lnTo>
                  <a:lnTo>
                    <a:pt x="1842" y="6041"/>
                  </a:lnTo>
                  <a:lnTo>
                    <a:pt x="2044" y="6018"/>
                  </a:lnTo>
                  <a:lnTo>
                    <a:pt x="2223" y="5974"/>
                  </a:lnTo>
                  <a:lnTo>
                    <a:pt x="2403" y="5906"/>
                  </a:lnTo>
                  <a:lnTo>
                    <a:pt x="2560" y="5794"/>
                  </a:lnTo>
                  <a:lnTo>
                    <a:pt x="2717" y="5682"/>
                  </a:lnTo>
                  <a:lnTo>
                    <a:pt x="2874" y="5524"/>
                  </a:lnTo>
                  <a:lnTo>
                    <a:pt x="3009" y="5345"/>
                  </a:lnTo>
                  <a:lnTo>
                    <a:pt x="3144" y="5143"/>
                  </a:lnTo>
                  <a:lnTo>
                    <a:pt x="3279" y="4941"/>
                  </a:lnTo>
                  <a:lnTo>
                    <a:pt x="3368" y="4716"/>
                  </a:lnTo>
                  <a:lnTo>
                    <a:pt x="3458" y="4469"/>
                  </a:lnTo>
                  <a:lnTo>
                    <a:pt x="3548" y="4200"/>
                  </a:lnTo>
                  <a:lnTo>
                    <a:pt x="3616" y="3908"/>
                  </a:lnTo>
                  <a:lnTo>
                    <a:pt x="3660" y="3638"/>
                  </a:lnTo>
                  <a:lnTo>
                    <a:pt x="3683" y="3324"/>
                  </a:lnTo>
                  <a:lnTo>
                    <a:pt x="3683" y="3032"/>
                  </a:lnTo>
                  <a:lnTo>
                    <a:pt x="3683" y="2717"/>
                  </a:lnTo>
                  <a:lnTo>
                    <a:pt x="3660" y="2426"/>
                  </a:lnTo>
                  <a:lnTo>
                    <a:pt x="3616" y="2134"/>
                  </a:lnTo>
                  <a:lnTo>
                    <a:pt x="3548" y="1842"/>
                  </a:lnTo>
                  <a:lnTo>
                    <a:pt x="3458" y="1595"/>
                  </a:lnTo>
                  <a:lnTo>
                    <a:pt x="3368" y="1348"/>
                  </a:lnTo>
                  <a:lnTo>
                    <a:pt x="3279" y="1101"/>
                  </a:lnTo>
                  <a:lnTo>
                    <a:pt x="3144" y="899"/>
                  </a:lnTo>
                  <a:lnTo>
                    <a:pt x="3009" y="696"/>
                  </a:lnTo>
                  <a:lnTo>
                    <a:pt x="2874" y="517"/>
                  </a:lnTo>
                  <a:lnTo>
                    <a:pt x="2717" y="382"/>
                  </a:lnTo>
                  <a:lnTo>
                    <a:pt x="2560" y="247"/>
                  </a:lnTo>
                  <a:lnTo>
                    <a:pt x="2403" y="158"/>
                  </a:lnTo>
                  <a:lnTo>
                    <a:pt x="2223" y="68"/>
                  </a:lnTo>
                  <a:lnTo>
                    <a:pt x="2044" y="23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414;p62"/>
            <p:cNvSpPr/>
            <p:nvPr/>
          </p:nvSpPr>
          <p:spPr>
            <a:xfrm>
              <a:off x="-1145190" y="-648695"/>
              <a:ext cx="239415" cy="330965"/>
            </a:xfrm>
            <a:custGeom>
              <a:avLst/>
              <a:gdLst/>
              <a:ahLst/>
              <a:cxnLst/>
              <a:rect l="l" t="t" r="r" b="b"/>
              <a:pathLst>
                <a:path w="18617" h="25736" extrusionOk="0">
                  <a:moveTo>
                    <a:pt x="10241" y="1"/>
                  </a:moveTo>
                  <a:lnTo>
                    <a:pt x="10016" y="46"/>
                  </a:lnTo>
                  <a:lnTo>
                    <a:pt x="9926" y="68"/>
                  </a:lnTo>
                  <a:lnTo>
                    <a:pt x="9455" y="517"/>
                  </a:lnTo>
                  <a:lnTo>
                    <a:pt x="8983" y="966"/>
                  </a:lnTo>
                  <a:lnTo>
                    <a:pt x="8534" y="1416"/>
                  </a:lnTo>
                  <a:lnTo>
                    <a:pt x="8107" y="1887"/>
                  </a:lnTo>
                  <a:lnTo>
                    <a:pt x="7681" y="2359"/>
                  </a:lnTo>
                  <a:lnTo>
                    <a:pt x="7276" y="2830"/>
                  </a:lnTo>
                  <a:lnTo>
                    <a:pt x="6872" y="3324"/>
                  </a:lnTo>
                  <a:lnTo>
                    <a:pt x="6513" y="3818"/>
                  </a:lnTo>
                  <a:lnTo>
                    <a:pt x="6131" y="4335"/>
                  </a:lnTo>
                  <a:lnTo>
                    <a:pt x="5794" y="4851"/>
                  </a:lnTo>
                  <a:lnTo>
                    <a:pt x="5458" y="5345"/>
                  </a:lnTo>
                  <a:lnTo>
                    <a:pt x="5143" y="5884"/>
                  </a:lnTo>
                  <a:lnTo>
                    <a:pt x="4537" y="6917"/>
                  </a:lnTo>
                  <a:lnTo>
                    <a:pt x="3975" y="7973"/>
                  </a:lnTo>
                  <a:lnTo>
                    <a:pt x="3459" y="9051"/>
                  </a:lnTo>
                  <a:lnTo>
                    <a:pt x="3010" y="10128"/>
                  </a:lnTo>
                  <a:lnTo>
                    <a:pt x="2583" y="11184"/>
                  </a:lnTo>
                  <a:lnTo>
                    <a:pt x="2201" y="12262"/>
                  </a:lnTo>
                  <a:lnTo>
                    <a:pt x="1865" y="13317"/>
                  </a:lnTo>
                  <a:lnTo>
                    <a:pt x="1550" y="14350"/>
                  </a:lnTo>
                  <a:lnTo>
                    <a:pt x="1281" y="15361"/>
                  </a:lnTo>
                  <a:lnTo>
                    <a:pt x="1056" y="16371"/>
                  </a:lnTo>
                  <a:lnTo>
                    <a:pt x="854" y="17337"/>
                  </a:lnTo>
                  <a:lnTo>
                    <a:pt x="674" y="18280"/>
                  </a:lnTo>
                  <a:lnTo>
                    <a:pt x="517" y="19178"/>
                  </a:lnTo>
                  <a:lnTo>
                    <a:pt x="405" y="20054"/>
                  </a:lnTo>
                  <a:lnTo>
                    <a:pt x="293" y="20862"/>
                  </a:lnTo>
                  <a:lnTo>
                    <a:pt x="203" y="21648"/>
                  </a:lnTo>
                  <a:lnTo>
                    <a:pt x="91" y="23018"/>
                  </a:lnTo>
                  <a:lnTo>
                    <a:pt x="23" y="24163"/>
                  </a:lnTo>
                  <a:lnTo>
                    <a:pt x="1" y="24994"/>
                  </a:lnTo>
                  <a:lnTo>
                    <a:pt x="23" y="25735"/>
                  </a:lnTo>
                  <a:lnTo>
                    <a:pt x="854" y="25600"/>
                  </a:lnTo>
                  <a:lnTo>
                    <a:pt x="1842" y="25421"/>
                  </a:lnTo>
                  <a:lnTo>
                    <a:pt x="3100" y="25196"/>
                  </a:lnTo>
                  <a:lnTo>
                    <a:pt x="4582" y="24882"/>
                  </a:lnTo>
                  <a:lnTo>
                    <a:pt x="6221" y="24523"/>
                  </a:lnTo>
                  <a:lnTo>
                    <a:pt x="7995" y="24096"/>
                  </a:lnTo>
                  <a:lnTo>
                    <a:pt x="8871" y="23849"/>
                  </a:lnTo>
                  <a:lnTo>
                    <a:pt x="9791" y="23579"/>
                  </a:lnTo>
                  <a:lnTo>
                    <a:pt x="10690" y="23310"/>
                  </a:lnTo>
                  <a:lnTo>
                    <a:pt x="11565" y="23018"/>
                  </a:lnTo>
                  <a:lnTo>
                    <a:pt x="12441" y="22704"/>
                  </a:lnTo>
                  <a:lnTo>
                    <a:pt x="13272" y="22367"/>
                  </a:lnTo>
                  <a:lnTo>
                    <a:pt x="14081" y="22030"/>
                  </a:lnTo>
                  <a:lnTo>
                    <a:pt x="14844" y="21671"/>
                  </a:lnTo>
                  <a:lnTo>
                    <a:pt x="15563" y="21289"/>
                  </a:lnTo>
                  <a:lnTo>
                    <a:pt x="16214" y="20907"/>
                  </a:lnTo>
                  <a:lnTo>
                    <a:pt x="16820" y="20481"/>
                  </a:lnTo>
                  <a:lnTo>
                    <a:pt x="17090" y="20278"/>
                  </a:lnTo>
                  <a:lnTo>
                    <a:pt x="17337" y="20054"/>
                  </a:lnTo>
                  <a:lnTo>
                    <a:pt x="17561" y="19829"/>
                  </a:lnTo>
                  <a:lnTo>
                    <a:pt x="17786" y="19605"/>
                  </a:lnTo>
                  <a:lnTo>
                    <a:pt x="17965" y="19380"/>
                  </a:lnTo>
                  <a:lnTo>
                    <a:pt x="18145" y="19156"/>
                  </a:lnTo>
                  <a:lnTo>
                    <a:pt x="18280" y="18909"/>
                  </a:lnTo>
                  <a:lnTo>
                    <a:pt x="18392" y="18662"/>
                  </a:lnTo>
                  <a:lnTo>
                    <a:pt x="18482" y="18415"/>
                  </a:lnTo>
                  <a:lnTo>
                    <a:pt x="18549" y="18168"/>
                  </a:lnTo>
                  <a:lnTo>
                    <a:pt x="18594" y="17921"/>
                  </a:lnTo>
                  <a:lnTo>
                    <a:pt x="18617" y="17651"/>
                  </a:lnTo>
                  <a:lnTo>
                    <a:pt x="18594" y="17382"/>
                  </a:lnTo>
                  <a:lnTo>
                    <a:pt x="18549" y="17112"/>
                  </a:lnTo>
                  <a:lnTo>
                    <a:pt x="18414" y="16573"/>
                  </a:lnTo>
                  <a:lnTo>
                    <a:pt x="18235" y="16012"/>
                  </a:lnTo>
                  <a:lnTo>
                    <a:pt x="18055" y="15428"/>
                  </a:lnTo>
                  <a:lnTo>
                    <a:pt x="17853" y="14822"/>
                  </a:lnTo>
                  <a:lnTo>
                    <a:pt x="17629" y="14215"/>
                  </a:lnTo>
                  <a:lnTo>
                    <a:pt x="17382" y="13609"/>
                  </a:lnTo>
                  <a:lnTo>
                    <a:pt x="16843" y="12352"/>
                  </a:lnTo>
                  <a:lnTo>
                    <a:pt x="16259" y="11094"/>
                  </a:lnTo>
                  <a:lnTo>
                    <a:pt x="15630" y="9859"/>
                  </a:lnTo>
                  <a:lnTo>
                    <a:pt x="15001" y="8646"/>
                  </a:lnTo>
                  <a:lnTo>
                    <a:pt x="14372" y="7501"/>
                  </a:lnTo>
                  <a:lnTo>
                    <a:pt x="13766" y="6401"/>
                  </a:lnTo>
                  <a:lnTo>
                    <a:pt x="13160" y="5390"/>
                  </a:lnTo>
                  <a:lnTo>
                    <a:pt x="12149" y="3706"/>
                  </a:lnTo>
                  <a:lnTo>
                    <a:pt x="11453" y="2583"/>
                  </a:lnTo>
                  <a:lnTo>
                    <a:pt x="11206" y="2179"/>
                  </a:lnTo>
                  <a:lnTo>
                    <a:pt x="11318" y="1708"/>
                  </a:lnTo>
                  <a:lnTo>
                    <a:pt x="11363" y="1281"/>
                  </a:lnTo>
                  <a:lnTo>
                    <a:pt x="11363" y="944"/>
                  </a:lnTo>
                  <a:lnTo>
                    <a:pt x="11318" y="675"/>
                  </a:lnTo>
                  <a:lnTo>
                    <a:pt x="11251" y="450"/>
                  </a:lnTo>
                  <a:lnTo>
                    <a:pt x="11139" y="270"/>
                  </a:lnTo>
                  <a:lnTo>
                    <a:pt x="11004" y="158"/>
                  </a:lnTo>
                  <a:lnTo>
                    <a:pt x="10847" y="68"/>
                  </a:lnTo>
                  <a:lnTo>
                    <a:pt x="10690" y="23"/>
                  </a:lnTo>
                  <a:lnTo>
                    <a:pt x="105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415;p62"/>
            <p:cNvSpPr/>
            <p:nvPr/>
          </p:nvSpPr>
          <p:spPr>
            <a:xfrm>
              <a:off x="-1145190" y="-648695"/>
              <a:ext cx="239415" cy="330965"/>
            </a:xfrm>
            <a:custGeom>
              <a:avLst/>
              <a:gdLst/>
              <a:ahLst/>
              <a:cxnLst/>
              <a:rect l="l" t="t" r="r" b="b"/>
              <a:pathLst>
                <a:path w="18617" h="25736" fill="none" extrusionOk="0">
                  <a:moveTo>
                    <a:pt x="23" y="25735"/>
                  </a:moveTo>
                  <a:lnTo>
                    <a:pt x="23" y="25735"/>
                  </a:lnTo>
                  <a:lnTo>
                    <a:pt x="1" y="24994"/>
                  </a:lnTo>
                  <a:lnTo>
                    <a:pt x="23" y="24163"/>
                  </a:lnTo>
                  <a:lnTo>
                    <a:pt x="91" y="23018"/>
                  </a:lnTo>
                  <a:lnTo>
                    <a:pt x="203" y="21648"/>
                  </a:lnTo>
                  <a:lnTo>
                    <a:pt x="293" y="20862"/>
                  </a:lnTo>
                  <a:lnTo>
                    <a:pt x="405" y="20054"/>
                  </a:lnTo>
                  <a:lnTo>
                    <a:pt x="517" y="19178"/>
                  </a:lnTo>
                  <a:lnTo>
                    <a:pt x="674" y="18280"/>
                  </a:lnTo>
                  <a:lnTo>
                    <a:pt x="854" y="17337"/>
                  </a:lnTo>
                  <a:lnTo>
                    <a:pt x="1056" y="16371"/>
                  </a:lnTo>
                  <a:lnTo>
                    <a:pt x="1281" y="15361"/>
                  </a:lnTo>
                  <a:lnTo>
                    <a:pt x="1550" y="14350"/>
                  </a:lnTo>
                  <a:lnTo>
                    <a:pt x="1865" y="13317"/>
                  </a:lnTo>
                  <a:lnTo>
                    <a:pt x="2201" y="12262"/>
                  </a:lnTo>
                  <a:lnTo>
                    <a:pt x="2583" y="11184"/>
                  </a:lnTo>
                  <a:lnTo>
                    <a:pt x="3010" y="10128"/>
                  </a:lnTo>
                  <a:lnTo>
                    <a:pt x="3459" y="9051"/>
                  </a:lnTo>
                  <a:lnTo>
                    <a:pt x="3975" y="7973"/>
                  </a:lnTo>
                  <a:lnTo>
                    <a:pt x="4537" y="6917"/>
                  </a:lnTo>
                  <a:lnTo>
                    <a:pt x="5143" y="5884"/>
                  </a:lnTo>
                  <a:lnTo>
                    <a:pt x="5458" y="5345"/>
                  </a:lnTo>
                  <a:lnTo>
                    <a:pt x="5794" y="4851"/>
                  </a:lnTo>
                  <a:lnTo>
                    <a:pt x="6131" y="4335"/>
                  </a:lnTo>
                  <a:lnTo>
                    <a:pt x="6513" y="3818"/>
                  </a:lnTo>
                  <a:lnTo>
                    <a:pt x="6872" y="3324"/>
                  </a:lnTo>
                  <a:lnTo>
                    <a:pt x="7276" y="2830"/>
                  </a:lnTo>
                  <a:lnTo>
                    <a:pt x="7681" y="2359"/>
                  </a:lnTo>
                  <a:lnTo>
                    <a:pt x="8107" y="1887"/>
                  </a:lnTo>
                  <a:lnTo>
                    <a:pt x="8534" y="1416"/>
                  </a:lnTo>
                  <a:lnTo>
                    <a:pt x="8983" y="966"/>
                  </a:lnTo>
                  <a:lnTo>
                    <a:pt x="9455" y="517"/>
                  </a:lnTo>
                  <a:lnTo>
                    <a:pt x="9926" y="68"/>
                  </a:lnTo>
                  <a:lnTo>
                    <a:pt x="9926" y="68"/>
                  </a:lnTo>
                  <a:lnTo>
                    <a:pt x="10016" y="46"/>
                  </a:lnTo>
                  <a:lnTo>
                    <a:pt x="10241" y="1"/>
                  </a:lnTo>
                  <a:lnTo>
                    <a:pt x="10375" y="1"/>
                  </a:lnTo>
                  <a:lnTo>
                    <a:pt x="10533" y="1"/>
                  </a:lnTo>
                  <a:lnTo>
                    <a:pt x="10690" y="23"/>
                  </a:lnTo>
                  <a:lnTo>
                    <a:pt x="10847" y="68"/>
                  </a:lnTo>
                  <a:lnTo>
                    <a:pt x="11004" y="158"/>
                  </a:lnTo>
                  <a:lnTo>
                    <a:pt x="11139" y="270"/>
                  </a:lnTo>
                  <a:lnTo>
                    <a:pt x="11251" y="450"/>
                  </a:lnTo>
                  <a:lnTo>
                    <a:pt x="11318" y="675"/>
                  </a:lnTo>
                  <a:lnTo>
                    <a:pt x="11363" y="944"/>
                  </a:lnTo>
                  <a:lnTo>
                    <a:pt x="11363" y="1281"/>
                  </a:lnTo>
                  <a:lnTo>
                    <a:pt x="11318" y="1708"/>
                  </a:lnTo>
                  <a:lnTo>
                    <a:pt x="11206" y="2179"/>
                  </a:lnTo>
                  <a:lnTo>
                    <a:pt x="11206" y="2179"/>
                  </a:lnTo>
                  <a:lnTo>
                    <a:pt x="11453" y="2583"/>
                  </a:lnTo>
                  <a:lnTo>
                    <a:pt x="12149" y="3706"/>
                  </a:lnTo>
                  <a:lnTo>
                    <a:pt x="13160" y="5390"/>
                  </a:lnTo>
                  <a:lnTo>
                    <a:pt x="13766" y="6401"/>
                  </a:lnTo>
                  <a:lnTo>
                    <a:pt x="14372" y="7501"/>
                  </a:lnTo>
                  <a:lnTo>
                    <a:pt x="15001" y="8646"/>
                  </a:lnTo>
                  <a:lnTo>
                    <a:pt x="15630" y="9859"/>
                  </a:lnTo>
                  <a:lnTo>
                    <a:pt x="16259" y="11094"/>
                  </a:lnTo>
                  <a:lnTo>
                    <a:pt x="16843" y="12352"/>
                  </a:lnTo>
                  <a:lnTo>
                    <a:pt x="17382" y="13609"/>
                  </a:lnTo>
                  <a:lnTo>
                    <a:pt x="17629" y="14215"/>
                  </a:lnTo>
                  <a:lnTo>
                    <a:pt x="17853" y="14822"/>
                  </a:lnTo>
                  <a:lnTo>
                    <a:pt x="18055" y="15428"/>
                  </a:lnTo>
                  <a:lnTo>
                    <a:pt x="18235" y="16012"/>
                  </a:lnTo>
                  <a:lnTo>
                    <a:pt x="18414" y="16573"/>
                  </a:lnTo>
                  <a:lnTo>
                    <a:pt x="18549" y="17112"/>
                  </a:lnTo>
                  <a:lnTo>
                    <a:pt x="18549" y="17112"/>
                  </a:lnTo>
                  <a:lnTo>
                    <a:pt x="18594" y="17382"/>
                  </a:lnTo>
                  <a:lnTo>
                    <a:pt x="18617" y="17651"/>
                  </a:lnTo>
                  <a:lnTo>
                    <a:pt x="18594" y="17921"/>
                  </a:lnTo>
                  <a:lnTo>
                    <a:pt x="18549" y="18168"/>
                  </a:lnTo>
                  <a:lnTo>
                    <a:pt x="18482" y="18415"/>
                  </a:lnTo>
                  <a:lnTo>
                    <a:pt x="18392" y="18662"/>
                  </a:lnTo>
                  <a:lnTo>
                    <a:pt x="18280" y="18909"/>
                  </a:lnTo>
                  <a:lnTo>
                    <a:pt x="18145" y="19156"/>
                  </a:lnTo>
                  <a:lnTo>
                    <a:pt x="17965" y="19380"/>
                  </a:lnTo>
                  <a:lnTo>
                    <a:pt x="17786" y="19605"/>
                  </a:lnTo>
                  <a:lnTo>
                    <a:pt x="17561" y="19829"/>
                  </a:lnTo>
                  <a:lnTo>
                    <a:pt x="17337" y="20054"/>
                  </a:lnTo>
                  <a:lnTo>
                    <a:pt x="17090" y="20278"/>
                  </a:lnTo>
                  <a:lnTo>
                    <a:pt x="16820" y="20481"/>
                  </a:lnTo>
                  <a:lnTo>
                    <a:pt x="16214" y="20907"/>
                  </a:lnTo>
                  <a:lnTo>
                    <a:pt x="15563" y="21289"/>
                  </a:lnTo>
                  <a:lnTo>
                    <a:pt x="14844" y="21671"/>
                  </a:lnTo>
                  <a:lnTo>
                    <a:pt x="14081" y="22030"/>
                  </a:lnTo>
                  <a:lnTo>
                    <a:pt x="13272" y="22367"/>
                  </a:lnTo>
                  <a:lnTo>
                    <a:pt x="12441" y="22704"/>
                  </a:lnTo>
                  <a:lnTo>
                    <a:pt x="11565" y="23018"/>
                  </a:lnTo>
                  <a:lnTo>
                    <a:pt x="10690" y="23310"/>
                  </a:lnTo>
                  <a:lnTo>
                    <a:pt x="9791" y="23579"/>
                  </a:lnTo>
                  <a:lnTo>
                    <a:pt x="8871" y="23849"/>
                  </a:lnTo>
                  <a:lnTo>
                    <a:pt x="7995" y="24096"/>
                  </a:lnTo>
                  <a:lnTo>
                    <a:pt x="6221" y="24523"/>
                  </a:lnTo>
                  <a:lnTo>
                    <a:pt x="4582" y="24882"/>
                  </a:lnTo>
                  <a:lnTo>
                    <a:pt x="3100" y="25196"/>
                  </a:lnTo>
                  <a:lnTo>
                    <a:pt x="1842" y="25421"/>
                  </a:lnTo>
                  <a:lnTo>
                    <a:pt x="854" y="25600"/>
                  </a:lnTo>
                  <a:lnTo>
                    <a:pt x="23" y="257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416;p62"/>
            <p:cNvSpPr/>
            <p:nvPr/>
          </p:nvSpPr>
          <p:spPr>
            <a:xfrm>
              <a:off x="-1145190" y="-648695"/>
              <a:ext cx="239415" cy="330965"/>
            </a:xfrm>
            <a:custGeom>
              <a:avLst/>
              <a:gdLst/>
              <a:ahLst/>
              <a:cxnLst/>
              <a:rect l="l" t="t" r="r" b="b"/>
              <a:pathLst>
                <a:path w="18617" h="25736" extrusionOk="0">
                  <a:moveTo>
                    <a:pt x="10241" y="1"/>
                  </a:moveTo>
                  <a:lnTo>
                    <a:pt x="10083" y="23"/>
                  </a:lnTo>
                  <a:lnTo>
                    <a:pt x="9926" y="68"/>
                  </a:lnTo>
                  <a:lnTo>
                    <a:pt x="9253" y="697"/>
                  </a:lnTo>
                  <a:lnTo>
                    <a:pt x="8601" y="1348"/>
                  </a:lnTo>
                  <a:lnTo>
                    <a:pt x="7973" y="1999"/>
                  </a:lnTo>
                  <a:lnTo>
                    <a:pt x="7389" y="2696"/>
                  </a:lnTo>
                  <a:lnTo>
                    <a:pt x="6805" y="3437"/>
                  </a:lnTo>
                  <a:lnTo>
                    <a:pt x="6243" y="4178"/>
                  </a:lnTo>
                  <a:lnTo>
                    <a:pt x="5705" y="4964"/>
                  </a:lnTo>
                  <a:lnTo>
                    <a:pt x="5210" y="5750"/>
                  </a:lnTo>
                  <a:lnTo>
                    <a:pt x="4739" y="6535"/>
                  </a:lnTo>
                  <a:lnTo>
                    <a:pt x="4312" y="7321"/>
                  </a:lnTo>
                  <a:lnTo>
                    <a:pt x="3886" y="8130"/>
                  </a:lnTo>
                  <a:lnTo>
                    <a:pt x="3504" y="8938"/>
                  </a:lnTo>
                  <a:lnTo>
                    <a:pt x="3212" y="9612"/>
                  </a:lnTo>
                  <a:lnTo>
                    <a:pt x="2920" y="10286"/>
                  </a:lnTo>
                  <a:lnTo>
                    <a:pt x="2673" y="10959"/>
                  </a:lnTo>
                  <a:lnTo>
                    <a:pt x="2426" y="11633"/>
                  </a:lnTo>
                  <a:lnTo>
                    <a:pt x="2179" y="12307"/>
                  </a:lnTo>
                  <a:lnTo>
                    <a:pt x="1977" y="12980"/>
                  </a:lnTo>
                  <a:lnTo>
                    <a:pt x="1573" y="14283"/>
                  </a:lnTo>
                  <a:lnTo>
                    <a:pt x="1236" y="15563"/>
                  </a:lnTo>
                  <a:lnTo>
                    <a:pt x="966" y="16820"/>
                  </a:lnTo>
                  <a:lnTo>
                    <a:pt x="719" y="18010"/>
                  </a:lnTo>
                  <a:lnTo>
                    <a:pt x="517" y="19156"/>
                  </a:lnTo>
                  <a:lnTo>
                    <a:pt x="360" y="20256"/>
                  </a:lnTo>
                  <a:lnTo>
                    <a:pt x="248" y="21266"/>
                  </a:lnTo>
                  <a:lnTo>
                    <a:pt x="158" y="22187"/>
                  </a:lnTo>
                  <a:lnTo>
                    <a:pt x="91" y="23018"/>
                  </a:lnTo>
                  <a:lnTo>
                    <a:pt x="46" y="23781"/>
                  </a:lnTo>
                  <a:lnTo>
                    <a:pt x="23" y="24410"/>
                  </a:lnTo>
                  <a:lnTo>
                    <a:pt x="1" y="25331"/>
                  </a:lnTo>
                  <a:lnTo>
                    <a:pt x="23" y="25735"/>
                  </a:lnTo>
                  <a:lnTo>
                    <a:pt x="809" y="25600"/>
                  </a:lnTo>
                  <a:lnTo>
                    <a:pt x="1730" y="25443"/>
                  </a:lnTo>
                  <a:lnTo>
                    <a:pt x="2920" y="25219"/>
                  </a:lnTo>
                  <a:lnTo>
                    <a:pt x="4335" y="24949"/>
                  </a:lnTo>
                  <a:lnTo>
                    <a:pt x="5907" y="24612"/>
                  </a:lnTo>
                  <a:lnTo>
                    <a:pt x="7568" y="24186"/>
                  </a:lnTo>
                  <a:lnTo>
                    <a:pt x="8444" y="23961"/>
                  </a:lnTo>
                  <a:lnTo>
                    <a:pt x="9320" y="23714"/>
                  </a:lnTo>
                  <a:lnTo>
                    <a:pt x="10173" y="23467"/>
                  </a:lnTo>
                  <a:lnTo>
                    <a:pt x="11049" y="23198"/>
                  </a:lnTo>
                  <a:lnTo>
                    <a:pt x="11902" y="22906"/>
                  </a:lnTo>
                  <a:lnTo>
                    <a:pt x="12733" y="22591"/>
                  </a:lnTo>
                  <a:lnTo>
                    <a:pt x="13519" y="22277"/>
                  </a:lnTo>
                  <a:lnTo>
                    <a:pt x="14305" y="21940"/>
                  </a:lnTo>
                  <a:lnTo>
                    <a:pt x="15024" y="21581"/>
                  </a:lnTo>
                  <a:lnTo>
                    <a:pt x="15697" y="21199"/>
                  </a:lnTo>
                  <a:lnTo>
                    <a:pt x="16326" y="20817"/>
                  </a:lnTo>
                  <a:lnTo>
                    <a:pt x="16888" y="20413"/>
                  </a:lnTo>
                  <a:lnTo>
                    <a:pt x="17157" y="20211"/>
                  </a:lnTo>
                  <a:lnTo>
                    <a:pt x="17382" y="20009"/>
                  </a:lnTo>
                  <a:lnTo>
                    <a:pt x="17606" y="19784"/>
                  </a:lnTo>
                  <a:lnTo>
                    <a:pt x="17808" y="19560"/>
                  </a:lnTo>
                  <a:lnTo>
                    <a:pt x="17988" y="19358"/>
                  </a:lnTo>
                  <a:lnTo>
                    <a:pt x="18145" y="19111"/>
                  </a:lnTo>
                  <a:lnTo>
                    <a:pt x="18280" y="18886"/>
                  </a:lnTo>
                  <a:lnTo>
                    <a:pt x="18392" y="18662"/>
                  </a:lnTo>
                  <a:lnTo>
                    <a:pt x="18482" y="18415"/>
                  </a:lnTo>
                  <a:lnTo>
                    <a:pt x="18549" y="18168"/>
                  </a:lnTo>
                  <a:lnTo>
                    <a:pt x="18594" y="17921"/>
                  </a:lnTo>
                  <a:lnTo>
                    <a:pt x="18617" y="17674"/>
                  </a:lnTo>
                  <a:lnTo>
                    <a:pt x="18594" y="17404"/>
                  </a:lnTo>
                  <a:lnTo>
                    <a:pt x="18549" y="17112"/>
                  </a:lnTo>
                  <a:lnTo>
                    <a:pt x="18414" y="16641"/>
                  </a:lnTo>
                  <a:lnTo>
                    <a:pt x="18280" y="16124"/>
                  </a:lnTo>
                  <a:lnTo>
                    <a:pt x="18055" y="15406"/>
                  </a:lnTo>
                  <a:lnTo>
                    <a:pt x="17786" y="14664"/>
                  </a:lnTo>
                  <a:lnTo>
                    <a:pt x="17494" y="13923"/>
                  </a:lnTo>
                  <a:lnTo>
                    <a:pt x="17179" y="13137"/>
                  </a:lnTo>
                  <a:lnTo>
                    <a:pt x="16843" y="12374"/>
                  </a:lnTo>
                  <a:lnTo>
                    <a:pt x="16483" y="11588"/>
                  </a:lnTo>
                  <a:lnTo>
                    <a:pt x="15720" y="10061"/>
                  </a:lnTo>
                  <a:lnTo>
                    <a:pt x="15720" y="10039"/>
                  </a:lnTo>
                  <a:lnTo>
                    <a:pt x="14934" y="8512"/>
                  </a:lnTo>
                  <a:lnTo>
                    <a:pt x="14125" y="7052"/>
                  </a:lnTo>
                  <a:lnTo>
                    <a:pt x="13362" y="5727"/>
                  </a:lnTo>
                  <a:lnTo>
                    <a:pt x="12666" y="4559"/>
                  </a:lnTo>
                  <a:lnTo>
                    <a:pt x="11610" y="2830"/>
                  </a:lnTo>
                  <a:lnTo>
                    <a:pt x="11206" y="2179"/>
                  </a:lnTo>
                  <a:lnTo>
                    <a:pt x="11274" y="1865"/>
                  </a:lnTo>
                  <a:lnTo>
                    <a:pt x="11341" y="1573"/>
                  </a:lnTo>
                  <a:lnTo>
                    <a:pt x="11363" y="1326"/>
                  </a:lnTo>
                  <a:lnTo>
                    <a:pt x="11363" y="1101"/>
                  </a:lnTo>
                  <a:lnTo>
                    <a:pt x="11341" y="787"/>
                  </a:lnTo>
                  <a:lnTo>
                    <a:pt x="11274" y="540"/>
                  </a:lnTo>
                  <a:lnTo>
                    <a:pt x="11184" y="338"/>
                  </a:lnTo>
                  <a:lnTo>
                    <a:pt x="11049" y="203"/>
                  </a:lnTo>
                  <a:lnTo>
                    <a:pt x="10914" y="91"/>
                  </a:lnTo>
                  <a:lnTo>
                    <a:pt x="10757" y="23"/>
                  </a:lnTo>
                  <a:lnTo>
                    <a:pt x="10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417;p62"/>
            <p:cNvSpPr/>
            <p:nvPr/>
          </p:nvSpPr>
          <p:spPr>
            <a:xfrm>
              <a:off x="-1145190" y="-648695"/>
              <a:ext cx="239415" cy="330965"/>
            </a:xfrm>
            <a:custGeom>
              <a:avLst/>
              <a:gdLst/>
              <a:ahLst/>
              <a:cxnLst/>
              <a:rect l="l" t="t" r="r" b="b"/>
              <a:pathLst>
                <a:path w="18617" h="25736" fill="none" extrusionOk="0">
                  <a:moveTo>
                    <a:pt x="10420" y="1"/>
                  </a:moveTo>
                  <a:lnTo>
                    <a:pt x="10420" y="1"/>
                  </a:lnTo>
                  <a:lnTo>
                    <a:pt x="10241" y="1"/>
                  </a:lnTo>
                  <a:lnTo>
                    <a:pt x="10083" y="23"/>
                  </a:lnTo>
                  <a:lnTo>
                    <a:pt x="9926" y="68"/>
                  </a:lnTo>
                  <a:lnTo>
                    <a:pt x="9926" y="68"/>
                  </a:lnTo>
                  <a:lnTo>
                    <a:pt x="9253" y="697"/>
                  </a:lnTo>
                  <a:lnTo>
                    <a:pt x="8601" y="1348"/>
                  </a:lnTo>
                  <a:lnTo>
                    <a:pt x="7973" y="1999"/>
                  </a:lnTo>
                  <a:lnTo>
                    <a:pt x="7389" y="2696"/>
                  </a:lnTo>
                  <a:lnTo>
                    <a:pt x="7389" y="2696"/>
                  </a:lnTo>
                  <a:lnTo>
                    <a:pt x="6805" y="3437"/>
                  </a:lnTo>
                  <a:lnTo>
                    <a:pt x="6243" y="4178"/>
                  </a:lnTo>
                  <a:lnTo>
                    <a:pt x="5705" y="4964"/>
                  </a:lnTo>
                  <a:lnTo>
                    <a:pt x="5210" y="5750"/>
                  </a:lnTo>
                  <a:lnTo>
                    <a:pt x="4739" y="6535"/>
                  </a:lnTo>
                  <a:lnTo>
                    <a:pt x="4312" y="7321"/>
                  </a:lnTo>
                  <a:lnTo>
                    <a:pt x="3886" y="8130"/>
                  </a:lnTo>
                  <a:lnTo>
                    <a:pt x="3504" y="8938"/>
                  </a:lnTo>
                  <a:lnTo>
                    <a:pt x="3504" y="8938"/>
                  </a:lnTo>
                  <a:lnTo>
                    <a:pt x="3212" y="9612"/>
                  </a:lnTo>
                  <a:lnTo>
                    <a:pt x="2920" y="10286"/>
                  </a:lnTo>
                  <a:lnTo>
                    <a:pt x="2673" y="10959"/>
                  </a:lnTo>
                  <a:lnTo>
                    <a:pt x="2426" y="11633"/>
                  </a:lnTo>
                  <a:lnTo>
                    <a:pt x="2179" y="12307"/>
                  </a:lnTo>
                  <a:lnTo>
                    <a:pt x="1977" y="12980"/>
                  </a:lnTo>
                  <a:lnTo>
                    <a:pt x="1573" y="14283"/>
                  </a:lnTo>
                  <a:lnTo>
                    <a:pt x="1236" y="15563"/>
                  </a:lnTo>
                  <a:lnTo>
                    <a:pt x="966" y="16820"/>
                  </a:lnTo>
                  <a:lnTo>
                    <a:pt x="719" y="18010"/>
                  </a:lnTo>
                  <a:lnTo>
                    <a:pt x="517" y="19156"/>
                  </a:lnTo>
                  <a:lnTo>
                    <a:pt x="360" y="20256"/>
                  </a:lnTo>
                  <a:lnTo>
                    <a:pt x="248" y="21266"/>
                  </a:lnTo>
                  <a:lnTo>
                    <a:pt x="158" y="22187"/>
                  </a:lnTo>
                  <a:lnTo>
                    <a:pt x="91" y="23018"/>
                  </a:lnTo>
                  <a:lnTo>
                    <a:pt x="46" y="23781"/>
                  </a:lnTo>
                  <a:lnTo>
                    <a:pt x="23" y="24410"/>
                  </a:lnTo>
                  <a:lnTo>
                    <a:pt x="1" y="25331"/>
                  </a:lnTo>
                  <a:lnTo>
                    <a:pt x="1" y="25331"/>
                  </a:lnTo>
                  <a:lnTo>
                    <a:pt x="23" y="25735"/>
                  </a:lnTo>
                  <a:lnTo>
                    <a:pt x="23" y="25735"/>
                  </a:lnTo>
                  <a:lnTo>
                    <a:pt x="809" y="25600"/>
                  </a:lnTo>
                  <a:lnTo>
                    <a:pt x="1730" y="25443"/>
                  </a:lnTo>
                  <a:lnTo>
                    <a:pt x="2920" y="25219"/>
                  </a:lnTo>
                  <a:lnTo>
                    <a:pt x="4335" y="24949"/>
                  </a:lnTo>
                  <a:lnTo>
                    <a:pt x="5907" y="24612"/>
                  </a:lnTo>
                  <a:lnTo>
                    <a:pt x="7568" y="24186"/>
                  </a:lnTo>
                  <a:lnTo>
                    <a:pt x="8444" y="23961"/>
                  </a:lnTo>
                  <a:lnTo>
                    <a:pt x="9320" y="23714"/>
                  </a:lnTo>
                  <a:lnTo>
                    <a:pt x="10173" y="23467"/>
                  </a:lnTo>
                  <a:lnTo>
                    <a:pt x="11049" y="23198"/>
                  </a:lnTo>
                  <a:lnTo>
                    <a:pt x="11902" y="22906"/>
                  </a:lnTo>
                  <a:lnTo>
                    <a:pt x="12733" y="22591"/>
                  </a:lnTo>
                  <a:lnTo>
                    <a:pt x="13519" y="22277"/>
                  </a:lnTo>
                  <a:lnTo>
                    <a:pt x="14305" y="21940"/>
                  </a:lnTo>
                  <a:lnTo>
                    <a:pt x="15024" y="21581"/>
                  </a:lnTo>
                  <a:lnTo>
                    <a:pt x="15697" y="21199"/>
                  </a:lnTo>
                  <a:lnTo>
                    <a:pt x="16326" y="20817"/>
                  </a:lnTo>
                  <a:lnTo>
                    <a:pt x="16888" y="20413"/>
                  </a:lnTo>
                  <a:lnTo>
                    <a:pt x="17157" y="20211"/>
                  </a:lnTo>
                  <a:lnTo>
                    <a:pt x="17382" y="20009"/>
                  </a:lnTo>
                  <a:lnTo>
                    <a:pt x="17606" y="19784"/>
                  </a:lnTo>
                  <a:lnTo>
                    <a:pt x="17808" y="19560"/>
                  </a:lnTo>
                  <a:lnTo>
                    <a:pt x="17988" y="19358"/>
                  </a:lnTo>
                  <a:lnTo>
                    <a:pt x="18145" y="19111"/>
                  </a:lnTo>
                  <a:lnTo>
                    <a:pt x="18280" y="18886"/>
                  </a:lnTo>
                  <a:lnTo>
                    <a:pt x="18392" y="18662"/>
                  </a:lnTo>
                  <a:lnTo>
                    <a:pt x="18482" y="18415"/>
                  </a:lnTo>
                  <a:lnTo>
                    <a:pt x="18549" y="18168"/>
                  </a:lnTo>
                  <a:lnTo>
                    <a:pt x="18594" y="17921"/>
                  </a:lnTo>
                  <a:lnTo>
                    <a:pt x="18617" y="17674"/>
                  </a:lnTo>
                  <a:lnTo>
                    <a:pt x="18617" y="17674"/>
                  </a:lnTo>
                  <a:lnTo>
                    <a:pt x="18594" y="17404"/>
                  </a:lnTo>
                  <a:lnTo>
                    <a:pt x="18549" y="17112"/>
                  </a:lnTo>
                  <a:lnTo>
                    <a:pt x="18549" y="17112"/>
                  </a:lnTo>
                  <a:lnTo>
                    <a:pt x="18414" y="16641"/>
                  </a:lnTo>
                  <a:lnTo>
                    <a:pt x="18280" y="16124"/>
                  </a:lnTo>
                  <a:lnTo>
                    <a:pt x="18280" y="16124"/>
                  </a:lnTo>
                  <a:lnTo>
                    <a:pt x="18055" y="15406"/>
                  </a:lnTo>
                  <a:lnTo>
                    <a:pt x="17786" y="14664"/>
                  </a:lnTo>
                  <a:lnTo>
                    <a:pt x="17494" y="13923"/>
                  </a:lnTo>
                  <a:lnTo>
                    <a:pt x="17179" y="13137"/>
                  </a:lnTo>
                  <a:lnTo>
                    <a:pt x="16843" y="12374"/>
                  </a:lnTo>
                  <a:lnTo>
                    <a:pt x="16483" y="11588"/>
                  </a:lnTo>
                  <a:lnTo>
                    <a:pt x="15720" y="10061"/>
                  </a:lnTo>
                  <a:lnTo>
                    <a:pt x="15720" y="10061"/>
                  </a:lnTo>
                  <a:lnTo>
                    <a:pt x="15720" y="10039"/>
                  </a:lnTo>
                  <a:lnTo>
                    <a:pt x="15720" y="10039"/>
                  </a:lnTo>
                  <a:lnTo>
                    <a:pt x="15720" y="10039"/>
                  </a:lnTo>
                  <a:lnTo>
                    <a:pt x="15720" y="10039"/>
                  </a:lnTo>
                  <a:lnTo>
                    <a:pt x="14934" y="8512"/>
                  </a:lnTo>
                  <a:lnTo>
                    <a:pt x="14125" y="7052"/>
                  </a:lnTo>
                  <a:lnTo>
                    <a:pt x="13362" y="5727"/>
                  </a:lnTo>
                  <a:lnTo>
                    <a:pt x="12666" y="4559"/>
                  </a:lnTo>
                  <a:lnTo>
                    <a:pt x="11610" y="2830"/>
                  </a:lnTo>
                  <a:lnTo>
                    <a:pt x="11206" y="2179"/>
                  </a:lnTo>
                  <a:lnTo>
                    <a:pt x="11206" y="2179"/>
                  </a:lnTo>
                  <a:lnTo>
                    <a:pt x="11206" y="2179"/>
                  </a:lnTo>
                  <a:lnTo>
                    <a:pt x="11206" y="2179"/>
                  </a:lnTo>
                  <a:lnTo>
                    <a:pt x="11274" y="1865"/>
                  </a:lnTo>
                  <a:lnTo>
                    <a:pt x="11341" y="1573"/>
                  </a:lnTo>
                  <a:lnTo>
                    <a:pt x="11363" y="1326"/>
                  </a:lnTo>
                  <a:lnTo>
                    <a:pt x="11363" y="1101"/>
                  </a:lnTo>
                  <a:lnTo>
                    <a:pt x="11363" y="1101"/>
                  </a:lnTo>
                  <a:lnTo>
                    <a:pt x="11341" y="787"/>
                  </a:lnTo>
                  <a:lnTo>
                    <a:pt x="11274" y="540"/>
                  </a:lnTo>
                  <a:lnTo>
                    <a:pt x="11184" y="338"/>
                  </a:lnTo>
                  <a:lnTo>
                    <a:pt x="11049" y="203"/>
                  </a:lnTo>
                  <a:lnTo>
                    <a:pt x="10914" y="91"/>
                  </a:lnTo>
                  <a:lnTo>
                    <a:pt x="10757" y="23"/>
                  </a:lnTo>
                  <a:lnTo>
                    <a:pt x="10577" y="1"/>
                  </a:lnTo>
                  <a:lnTo>
                    <a:pt x="104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418;p62"/>
            <p:cNvSpPr/>
            <p:nvPr/>
          </p:nvSpPr>
          <p:spPr>
            <a:xfrm>
              <a:off x="-1066924" y="-594400"/>
              <a:ext cx="131121" cy="232483"/>
            </a:xfrm>
            <a:custGeom>
              <a:avLst/>
              <a:gdLst/>
              <a:ahLst/>
              <a:cxnLst/>
              <a:rect l="l" t="t" r="r" b="b"/>
              <a:pathLst>
                <a:path w="10196" h="18078" extrusionOk="0">
                  <a:moveTo>
                    <a:pt x="4020" y="1"/>
                  </a:moveTo>
                  <a:lnTo>
                    <a:pt x="3840" y="427"/>
                  </a:lnTo>
                  <a:lnTo>
                    <a:pt x="3346" y="1572"/>
                  </a:lnTo>
                  <a:lnTo>
                    <a:pt x="3009" y="2403"/>
                  </a:lnTo>
                  <a:lnTo>
                    <a:pt x="2650" y="3391"/>
                  </a:lnTo>
                  <a:lnTo>
                    <a:pt x="2268" y="4492"/>
                  </a:lnTo>
                  <a:lnTo>
                    <a:pt x="1887" y="5704"/>
                  </a:lnTo>
                  <a:lnTo>
                    <a:pt x="1505" y="7052"/>
                  </a:lnTo>
                  <a:lnTo>
                    <a:pt x="1123" y="8466"/>
                  </a:lnTo>
                  <a:lnTo>
                    <a:pt x="786" y="9948"/>
                  </a:lnTo>
                  <a:lnTo>
                    <a:pt x="629" y="10734"/>
                  </a:lnTo>
                  <a:lnTo>
                    <a:pt x="494" y="11520"/>
                  </a:lnTo>
                  <a:lnTo>
                    <a:pt x="360" y="12306"/>
                  </a:lnTo>
                  <a:lnTo>
                    <a:pt x="247" y="13115"/>
                  </a:lnTo>
                  <a:lnTo>
                    <a:pt x="157" y="13946"/>
                  </a:lnTo>
                  <a:lnTo>
                    <a:pt x="90" y="14754"/>
                  </a:lnTo>
                  <a:lnTo>
                    <a:pt x="45" y="15585"/>
                  </a:lnTo>
                  <a:lnTo>
                    <a:pt x="0" y="16416"/>
                  </a:lnTo>
                  <a:lnTo>
                    <a:pt x="0" y="17247"/>
                  </a:lnTo>
                  <a:lnTo>
                    <a:pt x="23" y="18077"/>
                  </a:lnTo>
                  <a:lnTo>
                    <a:pt x="337" y="18010"/>
                  </a:lnTo>
                  <a:lnTo>
                    <a:pt x="719" y="17920"/>
                  </a:lnTo>
                  <a:lnTo>
                    <a:pt x="1213" y="17763"/>
                  </a:lnTo>
                  <a:lnTo>
                    <a:pt x="1819" y="17583"/>
                  </a:lnTo>
                  <a:lnTo>
                    <a:pt x="2493" y="17314"/>
                  </a:lnTo>
                  <a:lnTo>
                    <a:pt x="3234" y="17022"/>
                  </a:lnTo>
                  <a:lnTo>
                    <a:pt x="4042" y="16663"/>
                  </a:lnTo>
                  <a:lnTo>
                    <a:pt x="4873" y="16236"/>
                  </a:lnTo>
                  <a:lnTo>
                    <a:pt x="5300" y="15989"/>
                  </a:lnTo>
                  <a:lnTo>
                    <a:pt x="5726" y="15742"/>
                  </a:lnTo>
                  <a:lnTo>
                    <a:pt x="6153" y="15450"/>
                  </a:lnTo>
                  <a:lnTo>
                    <a:pt x="6580" y="15158"/>
                  </a:lnTo>
                  <a:lnTo>
                    <a:pt x="7006" y="14866"/>
                  </a:lnTo>
                  <a:lnTo>
                    <a:pt x="7411" y="14529"/>
                  </a:lnTo>
                  <a:lnTo>
                    <a:pt x="7815" y="14170"/>
                  </a:lnTo>
                  <a:lnTo>
                    <a:pt x="8197" y="13811"/>
                  </a:lnTo>
                  <a:lnTo>
                    <a:pt x="8578" y="13429"/>
                  </a:lnTo>
                  <a:lnTo>
                    <a:pt x="8938" y="13002"/>
                  </a:lnTo>
                  <a:lnTo>
                    <a:pt x="9297" y="12576"/>
                  </a:lnTo>
                  <a:lnTo>
                    <a:pt x="9611" y="12127"/>
                  </a:lnTo>
                  <a:lnTo>
                    <a:pt x="9926" y="11655"/>
                  </a:lnTo>
                  <a:lnTo>
                    <a:pt x="10195" y="11161"/>
                  </a:lnTo>
                  <a:lnTo>
                    <a:pt x="10105" y="10869"/>
                  </a:lnTo>
                  <a:lnTo>
                    <a:pt x="9813" y="10061"/>
                  </a:lnTo>
                  <a:lnTo>
                    <a:pt x="9611" y="9499"/>
                  </a:lnTo>
                  <a:lnTo>
                    <a:pt x="9342" y="8826"/>
                  </a:lnTo>
                  <a:lnTo>
                    <a:pt x="9050" y="8107"/>
                  </a:lnTo>
                  <a:lnTo>
                    <a:pt x="8691" y="7299"/>
                  </a:lnTo>
                  <a:lnTo>
                    <a:pt x="8286" y="6445"/>
                  </a:lnTo>
                  <a:lnTo>
                    <a:pt x="7837" y="5547"/>
                  </a:lnTo>
                  <a:lnTo>
                    <a:pt x="7321" y="4626"/>
                  </a:lnTo>
                  <a:lnTo>
                    <a:pt x="6782" y="3683"/>
                  </a:lnTo>
                  <a:lnTo>
                    <a:pt x="6176" y="2740"/>
                  </a:lnTo>
                  <a:lnTo>
                    <a:pt x="5839" y="2269"/>
                  </a:lnTo>
                  <a:lnTo>
                    <a:pt x="5502" y="1797"/>
                  </a:lnTo>
                  <a:lnTo>
                    <a:pt x="5165" y="1348"/>
                  </a:lnTo>
                  <a:lnTo>
                    <a:pt x="4783" y="876"/>
                  </a:lnTo>
                  <a:lnTo>
                    <a:pt x="4402" y="450"/>
                  </a:lnTo>
                  <a:lnTo>
                    <a:pt x="40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419;p62"/>
            <p:cNvSpPr/>
            <p:nvPr/>
          </p:nvSpPr>
          <p:spPr>
            <a:xfrm>
              <a:off x="-1620805" y="239893"/>
              <a:ext cx="357521" cy="395638"/>
            </a:xfrm>
            <a:custGeom>
              <a:avLst/>
              <a:gdLst/>
              <a:ahLst/>
              <a:cxnLst/>
              <a:rect l="l" t="t" r="r" b="b"/>
              <a:pathLst>
                <a:path w="27801" h="30765" extrusionOk="0">
                  <a:moveTo>
                    <a:pt x="5142" y="0"/>
                  </a:moveTo>
                  <a:lnTo>
                    <a:pt x="4603" y="45"/>
                  </a:lnTo>
                  <a:lnTo>
                    <a:pt x="4042" y="90"/>
                  </a:lnTo>
                  <a:lnTo>
                    <a:pt x="3481" y="157"/>
                  </a:lnTo>
                  <a:lnTo>
                    <a:pt x="2942" y="247"/>
                  </a:lnTo>
                  <a:lnTo>
                    <a:pt x="0" y="30765"/>
                  </a:lnTo>
                  <a:lnTo>
                    <a:pt x="18526" y="30765"/>
                  </a:lnTo>
                  <a:lnTo>
                    <a:pt x="27800" y="9072"/>
                  </a:lnTo>
                  <a:lnTo>
                    <a:pt x="27216" y="8601"/>
                  </a:lnTo>
                  <a:lnTo>
                    <a:pt x="26520" y="8084"/>
                  </a:lnTo>
                  <a:lnTo>
                    <a:pt x="25577" y="7411"/>
                  </a:lnTo>
                  <a:lnTo>
                    <a:pt x="24410" y="6625"/>
                  </a:lnTo>
                  <a:lnTo>
                    <a:pt x="23040" y="5749"/>
                  </a:lnTo>
                  <a:lnTo>
                    <a:pt x="22276" y="5300"/>
                  </a:lnTo>
                  <a:lnTo>
                    <a:pt x="21490" y="4828"/>
                  </a:lnTo>
                  <a:lnTo>
                    <a:pt x="20659" y="4379"/>
                  </a:lnTo>
                  <a:lnTo>
                    <a:pt x="19784" y="3907"/>
                  </a:lnTo>
                  <a:lnTo>
                    <a:pt x="18863" y="3458"/>
                  </a:lnTo>
                  <a:lnTo>
                    <a:pt x="17942" y="3009"/>
                  </a:lnTo>
                  <a:lnTo>
                    <a:pt x="16954" y="2560"/>
                  </a:lnTo>
                  <a:lnTo>
                    <a:pt x="15966" y="2156"/>
                  </a:lnTo>
                  <a:lnTo>
                    <a:pt x="14956" y="1774"/>
                  </a:lnTo>
                  <a:lnTo>
                    <a:pt x="13923" y="1392"/>
                  </a:lnTo>
                  <a:lnTo>
                    <a:pt x="12845" y="1078"/>
                  </a:lnTo>
                  <a:lnTo>
                    <a:pt x="11789" y="786"/>
                  </a:lnTo>
                  <a:lnTo>
                    <a:pt x="10689" y="517"/>
                  </a:lnTo>
                  <a:lnTo>
                    <a:pt x="9589" y="315"/>
                  </a:lnTo>
                  <a:lnTo>
                    <a:pt x="8488" y="157"/>
                  </a:lnTo>
                  <a:lnTo>
                    <a:pt x="7927" y="90"/>
                  </a:lnTo>
                  <a:lnTo>
                    <a:pt x="7388" y="45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420;p62"/>
            <p:cNvSpPr/>
            <p:nvPr/>
          </p:nvSpPr>
          <p:spPr>
            <a:xfrm>
              <a:off x="-1620805" y="239893"/>
              <a:ext cx="357521" cy="395638"/>
            </a:xfrm>
            <a:custGeom>
              <a:avLst/>
              <a:gdLst/>
              <a:ahLst/>
              <a:cxnLst/>
              <a:rect l="l" t="t" r="r" b="b"/>
              <a:pathLst>
                <a:path w="27801" h="30765" fill="none" extrusionOk="0">
                  <a:moveTo>
                    <a:pt x="2942" y="247"/>
                  </a:moveTo>
                  <a:lnTo>
                    <a:pt x="0" y="30765"/>
                  </a:lnTo>
                  <a:lnTo>
                    <a:pt x="18526" y="30765"/>
                  </a:lnTo>
                  <a:lnTo>
                    <a:pt x="27800" y="9072"/>
                  </a:lnTo>
                  <a:lnTo>
                    <a:pt x="27800" y="9072"/>
                  </a:lnTo>
                  <a:lnTo>
                    <a:pt x="27216" y="8601"/>
                  </a:lnTo>
                  <a:lnTo>
                    <a:pt x="26520" y="8084"/>
                  </a:lnTo>
                  <a:lnTo>
                    <a:pt x="25577" y="7411"/>
                  </a:lnTo>
                  <a:lnTo>
                    <a:pt x="24410" y="6625"/>
                  </a:lnTo>
                  <a:lnTo>
                    <a:pt x="23040" y="5749"/>
                  </a:lnTo>
                  <a:lnTo>
                    <a:pt x="22276" y="5300"/>
                  </a:lnTo>
                  <a:lnTo>
                    <a:pt x="21490" y="4828"/>
                  </a:lnTo>
                  <a:lnTo>
                    <a:pt x="20659" y="4379"/>
                  </a:lnTo>
                  <a:lnTo>
                    <a:pt x="19784" y="3907"/>
                  </a:lnTo>
                  <a:lnTo>
                    <a:pt x="18863" y="3458"/>
                  </a:lnTo>
                  <a:lnTo>
                    <a:pt x="17942" y="3009"/>
                  </a:lnTo>
                  <a:lnTo>
                    <a:pt x="16954" y="2560"/>
                  </a:lnTo>
                  <a:lnTo>
                    <a:pt x="15966" y="2156"/>
                  </a:lnTo>
                  <a:lnTo>
                    <a:pt x="14956" y="1774"/>
                  </a:lnTo>
                  <a:lnTo>
                    <a:pt x="13923" y="1392"/>
                  </a:lnTo>
                  <a:lnTo>
                    <a:pt x="12845" y="1078"/>
                  </a:lnTo>
                  <a:lnTo>
                    <a:pt x="11789" y="786"/>
                  </a:lnTo>
                  <a:lnTo>
                    <a:pt x="10689" y="517"/>
                  </a:lnTo>
                  <a:lnTo>
                    <a:pt x="9589" y="315"/>
                  </a:lnTo>
                  <a:lnTo>
                    <a:pt x="8488" y="157"/>
                  </a:lnTo>
                  <a:lnTo>
                    <a:pt x="7927" y="90"/>
                  </a:lnTo>
                  <a:lnTo>
                    <a:pt x="7388" y="45"/>
                  </a:lnTo>
                  <a:lnTo>
                    <a:pt x="6827" y="0"/>
                  </a:lnTo>
                  <a:lnTo>
                    <a:pt x="6265" y="0"/>
                  </a:lnTo>
                  <a:lnTo>
                    <a:pt x="5704" y="0"/>
                  </a:lnTo>
                  <a:lnTo>
                    <a:pt x="5142" y="0"/>
                  </a:lnTo>
                  <a:lnTo>
                    <a:pt x="4603" y="45"/>
                  </a:lnTo>
                  <a:lnTo>
                    <a:pt x="4042" y="90"/>
                  </a:lnTo>
                  <a:lnTo>
                    <a:pt x="3481" y="157"/>
                  </a:lnTo>
                  <a:lnTo>
                    <a:pt x="2942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421;p62"/>
            <p:cNvSpPr/>
            <p:nvPr/>
          </p:nvSpPr>
          <p:spPr>
            <a:xfrm>
              <a:off x="-2105678" y="125825"/>
              <a:ext cx="357534" cy="509423"/>
            </a:xfrm>
            <a:custGeom>
              <a:avLst/>
              <a:gdLst/>
              <a:ahLst/>
              <a:cxnLst/>
              <a:rect l="l" t="t" r="r" b="b"/>
              <a:pathLst>
                <a:path w="27802" h="39613" extrusionOk="0">
                  <a:moveTo>
                    <a:pt x="5143" y="0"/>
                  </a:moveTo>
                  <a:lnTo>
                    <a:pt x="1" y="39612"/>
                  </a:lnTo>
                  <a:lnTo>
                    <a:pt x="18549" y="39612"/>
                  </a:lnTo>
                  <a:lnTo>
                    <a:pt x="27801" y="17920"/>
                  </a:lnTo>
                  <a:lnTo>
                    <a:pt x="27756" y="17718"/>
                  </a:lnTo>
                  <a:lnTo>
                    <a:pt x="27576" y="17134"/>
                  </a:lnTo>
                  <a:lnTo>
                    <a:pt x="27285" y="16258"/>
                  </a:lnTo>
                  <a:lnTo>
                    <a:pt x="27082" y="15719"/>
                  </a:lnTo>
                  <a:lnTo>
                    <a:pt x="26835" y="15113"/>
                  </a:lnTo>
                  <a:lnTo>
                    <a:pt x="26566" y="14439"/>
                  </a:lnTo>
                  <a:lnTo>
                    <a:pt x="26252" y="13743"/>
                  </a:lnTo>
                  <a:lnTo>
                    <a:pt x="25870" y="13002"/>
                  </a:lnTo>
                  <a:lnTo>
                    <a:pt x="25466" y="12216"/>
                  </a:lnTo>
                  <a:lnTo>
                    <a:pt x="25017" y="11408"/>
                  </a:lnTo>
                  <a:lnTo>
                    <a:pt x="24500" y="10599"/>
                  </a:lnTo>
                  <a:lnTo>
                    <a:pt x="23961" y="9768"/>
                  </a:lnTo>
                  <a:lnTo>
                    <a:pt x="23355" y="8915"/>
                  </a:lnTo>
                  <a:lnTo>
                    <a:pt x="22681" y="8084"/>
                  </a:lnTo>
                  <a:lnTo>
                    <a:pt x="21963" y="7253"/>
                  </a:lnTo>
                  <a:lnTo>
                    <a:pt x="21581" y="6827"/>
                  </a:lnTo>
                  <a:lnTo>
                    <a:pt x="21199" y="6422"/>
                  </a:lnTo>
                  <a:lnTo>
                    <a:pt x="20795" y="6018"/>
                  </a:lnTo>
                  <a:lnTo>
                    <a:pt x="20368" y="5614"/>
                  </a:lnTo>
                  <a:lnTo>
                    <a:pt x="19919" y="5232"/>
                  </a:lnTo>
                  <a:lnTo>
                    <a:pt x="19470" y="4851"/>
                  </a:lnTo>
                  <a:lnTo>
                    <a:pt x="18998" y="4469"/>
                  </a:lnTo>
                  <a:lnTo>
                    <a:pt x="18504" y="4110"/>
                  </a:lnTo>
                  <a:lnTo>
                    <a:pt x="18010" y="3750"/>
                  </a:lnTo>
                  <a:lnTo>
                    <a:pt x="17494" y="3413"/>
                  </a:lnTo>
                  <a:lnTo>
                    <a:pt x="16955" y="3077"/>
                  </a:lnTo>
                  <a:lnTo>
                    <a:pt x="16416" y="2762"/>
                  </a:lnTo>
                  <a:lnTo>
                    <a:pt x="15832" y="2448"/>
                  </a:lnTo>
                  <a:lnTo>
                    <a:pt x="15248" y="2156"/>
                  </a:lnTo>
                  <a:lnTo>
                    <a:pt x="14664" y="1886"/>
                  </a:lnTo>
                  <a:lnTo>
                    <a:pt x="14036" y="1617"/>
                  </a:lnTo>
                  <a:lnTo>
                    <a:pt x="13407" y="1370"/>
                  </a:lnTo>
                  <a:lnTo>
                    <a:pt x="12733" y="1145"/>
                  </a:lnTo>
                  <a:lnTo>
                    <a:pt x="12060" y="943"/>
                  </a:lnTo>
                  <a:lnTo>
                    <a:pt x="11386" y="741"/>
                  </a:lnTo>
                  <a:lnTo>
                    <a:pt x="10667" y="562"/>
                  </a:lnTo>
                  <a:lnTo>
                    <a:pt x="9926" y="427"/>
                  </a:lnTo>
                  <a:lnTo>
                    <a:pt x="9185" y="292"/>
                  </a:lnTo>
                  <a:lnTo>
                    <a:pt x="8422" y="180"/>
                  </a:lnTo>
                  <a:lnTo>
                    <a:pt x="7636" y="112"/>
                  </a:lnTo>
                  <a:lnTo>
                    <a:pt x="6827" y="45"/>
                  </a:lnTo>
                  <a:lnTo>
                    <a:pt x="5996" y="23"/>
                  </a:lnTo>
                  <a:lnTo>
                    <a:pt x="5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422;p62"/>
            <p:cNvSpPr/>
            <p:nvPr/>
          </p:nvSpPr>
          <p:spPr>
            <a:xfrm>
              <a:off x="-2105678" y="125825"/>
              <a:ext cx="357534" cy="509423"/>
            </a:xfrm>
            <a:custGeom>
              <a:avLst/>
              <a:gdLst/>
              <a:ahLst/>
              <a:cxnLst/>
              <a:rect l="l" t="t" r="r" b="b"/>
              <a:pathLst>
                <a:path w="27802" h="39613" fill="none" extrusionOk="0">
                  <a:moveTo>
                    <a:pt x="5143" y="0"/>
                  </a:moveTo>
                  <a:lnTo>
                    <a:pt x="1" y="39612"/>
                  </a:lnTo>
                  <a:lnTo>
                    <a:pt x="18549" y="39612"/>
                  </a:lnTo>
                  <a:lnTo>
                    <a:pt x="27801" y="17920"/>
                  </a:lnTo>
                  <a:lnTo>
                    <a:pt x="27801" y="17920"/>
                  </a:lnTo>
                  <a:lnTo>
                    <a:pt x="27756" y="17718"/>
                  </a:lnTo>
                  <a:lnTo>
                    <a:pt x="27576" y="17134"/>
                  </a:lnTo>
                  <a:lnTo>
                    <a:pt x="27285" y="16258"/>
                  </a:lnTo>
                  <a:lnTo>
                    <a:pt x="27082" y="15719"/>
                  </a:lnTo>
                  <a:lnTo>
                    <a:pt x="26835" y="15113"/>
                  </a:lnTo>
                  <a:lnTo>
                    <a:pt x="26566" y="14439"/>
                  </a:lnTo>
                  <a:lnTo>
                    <a:pt x="26252" y="13743"/>
                  </a:lnTo>
                  <a:lnTo>
                    <a:pt x="25870" y="13002"/>
                  </a:lnTo>
                  <a:lnTo>
                    <a:pt x="25466" y="12216"/>
                  </a:lnTo>
                  <a:lnTo>
                    <a:pt x="25017" y="11408"/>
                  </a:lnTo>
                  <a:lnTo>
                    <a:pt x="24500" y="10599"/>
                  </a:lnTo>
                  <a:lnTo>
                    <a:pt x="23961" y="9768"/>
                  </a:lnTo>
                  <a:lnTo>
                    <a:pt x="23355" y="8915"/>
                  </a:lnTo>
                  <a:lnTo>
                    <a:pt x="22681" y="8084"/>
                  </a:lnTo>
                  <a:lnTo>
                    <a:pt x="21963" y="7253"/>
                  </a:lnTo>
                  <a:lnTo>
                    <a:pt x="21581" y="6827"/>
                  </a:lnTo>
                  <a:lnTo>
                    <a:pt x="21199" y="6422"/>
                  </a:lnTo>
                  <a:lnTo>
                    <a:pt x="20795" y="6018"/>
                  </a:lnTo>
                  <a:lnTo>
                    <a:pt x="20368" y="5614"/>
                  </a:lnTo>
                  <a:lnTo>
                    <a:pt x="19919" y="5232"/>
                  </a:lnTo>
                  <a:lnTo>
                    <a:pt x="19470" y="4851"/>
                  </a:lnTo>
                  <a:lnTo>
                    <a:pt x="18998" y="4469"/>
                  </a:lnTo>
                  <a:lnTo>
                    <a:pt x="18504" y="4110"/>
                  </a:lnTo>
                  <a:lnTo>
                    <a:pt x="18010" y="3750"/>
                  </a:lnTo>
                  <a:lnTo>
                    <a:pt x="17494" y="3413"/>
                  </a:lnTo>
                  <a:lnTo>
                    <a:pt x="16955" y="3077"/>
                  </a:lnTo>
                  <a:lnTo>
                    <a:pt x="16416" y="2762"/>
                  </a:lnTo>
                  <a:lnTo>
                    <a:pt x="15832" y="2448"/>
                  </a:lnTo>
                  <a:lnTo>
                    <a:pt x="15248" y="2156"/>
                  </a:lnTo>
                  <a:lnTo>
                    <a:pt x="14664" y="1886"/>
                  </a:lnTo>
                  <a:lnTo>
                    <a:pt x="14036" y="1617"/>
                  </a:lnTo>
                  <a:lnTo>
                    <a:pt x="13407" y="1370"/>
                  </a:lnTo>
                  <a:lnTo>
                    <a:pt x="12733" y="1145"/>
                  </a:lnTo>
                  <a:lnTo>
                    <a:pt x="12060" y="943"/>
                  </a:lnTo>
                  <a:lnTo>
                    <a:pt x="11386" y="741"/>
                  </a:lnTo>
                  <a:lnTo>
                    <a:pt x="10667" y="562"/>
                  </a:lnTo>
                  <a:lnTo>
                    <a:pt x="9926" y="427"/>
                  </a:lnTo>
                  <a:lnTo>
                    <a:pt x="9185" y="292"/>
                  </a:lnTo>
                  <a:lnTo>
                    <a:pt x="8422" y="180"/>
                  </a:lnTo>
                  <a:lnTo>
                    <a:pt x="7636" y="112"/>
                  </a:lnTo>
                  <a:lnTo>
                    <a:pt x="6827" y="45"/>
                  </a:lnTo>
                  <a:lnTo>
                    <a:pt x="5996" y="23"/>
                  </a:lnTo>
                  <a:lnTo>
                    <a:pt x="51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423;p62"/>
            <p:cNvSpPr/>
            <p:nvPr/>
          </p:nvSpPr>
          <p:spPr>
            <a:xfrm>
              <a:off x="-1603482" y="239893"/>
              <a:ext cx="268002" cy="368490"/>
            </a:xfrm>
            <a:custGeom>
              <a:avLst/>
              <a:gdLst/>
              <a:ahLst/>
              <a:cxnLst/>
              <a:rect l="l" t="t" r="r" b="b"/>
              <a:pathLst>
                <a:path w="20840" h="28654" extrusionOk="0">
                  <a:moveTo>
                    <a:pt x="3840" y="0"/>
                  </a:moveTo>
                  <a:lnTo>
                    <a:pt x="3077" y="45"/>
                  </a:lnTo>
                  <a:lnTo>
                    <a:pt x="2336" y="135"/>
                  </a:lnTo>
                  <a:lnTo>
                    <a:pt x="1595" y="247"/>
                  </a:lnTo>
                  <a:lnTo>
                    <a:pt x="0" y="28654"/>
                  </a:lnTo>
                  <a:lnTo>
                    <a:pt x="15023" y="28654"/>
                  </a:lnTo>
                  <a:lnTo>
                    <a:pt x="20839" y="9993"/>
                  </a:lnTo>
                  <a:lnTo>
                    <a:pt x="20794" y="9836"/>
                  </a:lnTo>
                  <a:lnTo>
                    <a:pt x="20637" y="9387"/>
                  </a:lnTo>
                  <a:lnTo>
                    <a:pt x="20503" y="9050"/>
                  </a:lnTo>
                  <a:lnTo>
                    <a:pt x="20323" y="8668"/>
                  </a:lnTo>
                  <a:lnTo>
                    <a:pt x="20098" y="8219"/>
                  </a:lnTo>
                  <a:lnTo>
                    <a:pt x="19829" y="7725"/>
                  </a:lnTo>
                  <a:lnTo>
                    <a:pt x="19514" y="7186"/>
                  </a:lnTo>
                  <a:lnTo>
                    <a:pt x="19155" y="6625"/>
                  </a:lnTo>
                  <a:lnTo>
                    <a:pt x="18706" y="5996"/>
                  </a:lnTo>
                  <a:lnTo>
                    <a:pt x="18212" y="5345"/>
                  </a:lnTo>
                  <a:lnTo>
                    <a:pt x="17628" y="4671"/>
                  </a:lnTo>
                  <a:lnTo>
                    <a:pt x="16999" y="3975"/>
                  </a:lnTo>
                  <a:lnTo>
                    <a:pt x="16281" y="3256"/>
                  </a:lnTo>
                  <a:lnTo>
                    <a:pt x="15472" y="2515"/>
                  </a:lnTo>
                  <a:lnTo>
                    <a:pt x="15450" y="2493"/>
                  </a:lnTo>
                  <a:lnTo>
                    <a:pt x="14170" y="1976"/>
                  </a:lnTo>
                  <a:lnTo>
                    <a:pt x="13541" y="1752"/>
                  </a:lnTo>
                  <a:lnTo>
                    <a:pt x="12868" y="1505"/>
                  </a:lnTo>
                  <a:lnTo>
                    <a:pt x="12216" y="1280"/>
                  </a:lnTo>
                  <a:lnTo>
                    <a:pt x="11543" y="1078"/>
                  </a:lnTo>
                  <a:lnTo>
                    <a:pt x="10869" y="898"/>
                  </a:lnTo>
                  <a:lnTo>
                    <a:pt x="10173" y="719"/>
                  </a:lnTo>
                  <a:lnTo>
                    <a:pt x="9499" y="562"/>
                  </a:lnTo>
                  <a:lnTo>
                    <a:pt x="8803" y="404"/>
                  </a:lnTo>
                  <a:lnTo>
                    <a:pt x="8107" y="292"/>
                  </a:lnTo>
                  <a:lnTo>
                    <a:pt x="7411" y="180"/>
                  </a:lnTo>
                  <a:lnTo>
                    <a:pt x="6692" y="112"/>
                  </a:lnTo>
                  <a:lnTo>
                    <a:pt x="5996" y="45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424;p62"/>
            <p:cNvSpPr/>
            <p:nvPr/>
          </p:nvSpPr>
          <p:spPr>
            <a:xfrm>
              <a:off x="-1620805" y="356559"/>
              <a:ext cx="357521" cy="278972"/>
            </a:xfrm>
            <a:custGeom>
              <a:avLst/>
              <a:gdLst/>
              <a:ahLst/>
              <a:cxnLst/>
              <a:rect l="l" t="t" r="r" b="b"/>
              <a:pathLst>
                <a:path w="27801" h="21693" fill="none" extrusionOk="0">
                  <a:moveTo>
                    <a:pt x="27800" y="0"/>
                  </a:moveTo>
                  <a:lnTo>
                    <a:pt x="18526" y="21693"/>
                  </a:lnTo>
                  <a:lnTo>
                    <a:pt x="0" y="21693"/>
                  </a:lnTo>
                  <a:lnTo>
                    <a:pt x="18526" y="21693"/>
                  </a:lnTo>
                  <a:lnTo>
                    <a:pt x="27800" y="0"/>
                  </a:lnTo>
                  <a:lnTo>
                    <a:pt x="27800" y="0"/>
                  </a:lnTo>
                  <a:lnTo>
                    <a:pt x="278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425;p62"/>
            <p:cNvSpPr/>
            <p:nvPr/>
          </p:nvSpPr>
          <p:spPr>
            <a:xfrm>
              <a:off x="-1603482" y="239893"/>
              <a:ext cx="268002" cy="368490"/>
            </a:xfrm>
            <a:custGeom>
              <a:avLst/>
              <a:gdLst/>
              <a:ahLst/>
              <a:cxnLst/>
              <a:rect l="l" t="t" r="r" b="b"/>
              <a:pathLst>
                <a:path w="20840" h="28654" fill="none" extrusionOk="0">
                  <a:moveTo>
                    <a:pt x="4581" y="0"/>
                  </a:moveTo>
                  <a:lnTo>
                    <a:pt x="4581" y="0"/>
                  </a:lnTo>
                  <a:lnTo>
                    <a:pt x="3840" y="0"/>
                  </a:lnTo>
                  <a:lnTo>
                    <a:pt x="3077" y="45"/>
                  </a:lnTo>
                  <a:lnTo>
                    <a:pt x="2336" y="135"/>
                  </a:lnTo>
                  <a:lnTo>
                    <a:pt x="1595" y="247"/>
                  </a:lnTo>
                  <a:lnTo>
                    <a:pt x="1595" y="247"/>
                  </a:lnTo>
                  <a:lnTo>
                    <a:pt x="0" y="28654"/>
                  </a:lnTo>
                  <a:lnTo>
                    <a:pt x="15023" y="28654"/>
                  </a:lnTo>
                  <a:lnTo>
                    <a:pt x="20839" y="9993"/>
                  </a:lnTo>
                  <a:lnTo>
                    <a:pt x="20839" y="9993"/>
                  </a:lnTo>
                  <a:lnTo>
                    <a:pt x="20794" y="9836"/>
                  </a:lnTo>
                  <a:lnTo>
                    <a:pt x="20637" y="9387"/>
                  </a:lnTo>
                  <a:lnTo>
                    <a:pt x="20503" y="9050"/>
                  </a:lnTo>
                  <a:lnTo>
                    <a:pt x="20323" y="8668"/>
                  </a:lnTo>
                  <a:lnTo>
                    <a:pt x="20098" y="8219"/>
                  </a:lnTo>
                  <a:lnTo>
                    <a:pt x="19829" y="7725"/>
                  </a:lnTo>
                  <a:lnTo>
                    <a:pt x="19514" y="7186"/>
                  </a:lnTo>
                  <a:lnTo>
                    <a:pt x="19155" y="6625"/>
                  </a:lnTo>
                  <a:lnTo>
                    <a:pt x="18706" y="5996"/>
                  </a:lnTo>
                  <a:lnTo>
                    <a:pt x="18212" y="5345"/>
                  </a:lnTo>
                  <a:lnTo>
                    <a:pt x="17628" y="4671"/>
                  </a:lnTo>
                  <a:lnTo>
                    <a:pt x="16999" y="3975"/>
                  </a:lnTo>
                  <a:lnTo>
                    <a:pt x="16281" y="3256"/>
                  </a:lnTo>
                  <a:lnTo>
                    <a:pt x="15472" y="2515"/>
                  </a:lnTo>
                  <a:lnTo>
                    <a:pt x="15472" y="2515"/>
                  </a:lnTo>
                  <a:lnTo>
                    <a:pt x="15450" y="2493"/>
                  </a:lnTo>
                  <a:lnTo>
                    <a:pt x="15450" y="2493"/>
                  </a:lnTo>
                  <a:lnTo>
                    <a:pt x="14170" y="1976"/>
                  </a:lnTo>
                  <a:lnTo>
                    <a:pt x="13541" y="1752"/>
                  </a:lnTo>
                  <a:lnTo>
                    <a:pt x="12868" y="1505"/>
                  </a:lnTo>
                  <a:lnTo>
                    <a:pt x="12216" y="1280"/>
                  </a:lnTo>
                  <a:lnTo>
                    <a:pt x="11543" y="1078"/>
                  </a:lnTo>
                  <a:lnTo>
                    <a:pt x="10869" y="898"/>
                  </a:lnTo>
                  <a:lnTo>
                    <a:pt x="10173" y="719"/>
                  </a:lnTo>
                  <a:lnTo>
                    <a:pt x="9499" y="562"/>
                  </a:lnTo>
                  <a:lnTo>
                    <a:pt x="8803" y="404"/>
                  </a:lnTo>
                  <a:lnTo>
                    <a:pt x="8107" y="292"/>
                  </a:lnTo>
                  <a:lnTo>
                    <a:pt x="7411" y="180"/>
                  </a:lnTo>
                  <a:lnTo>
                    <a:pt x="6692" y="112"/>
                  </a:lnTo>
                  <a:lnTo>
                    <a:pt x="5996" y="45"/>
                  </a:lnTo>
                  <a:lnTo>
                    <a:pt x="5300" y="0"/>
                  </a:lnTo>
                  <a:lnTo>
                    <a:pt x="45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426;p62"/>
            <p:cNvSpPr/>
            <p:nvPr/>
          </p:nvSpPr>
          <p:spPr>
            <a:xfrm>
              <a:off x="-2083443" y="130146"/>
              <a:ext cx="293992" cy="478238"/>
            </a:xfrm>
            <a:custGeom>
              <a:avLst/>
              <a:gdLst/>
              <a:ahLst/>
              <a:cxnLst/>
              <a:rect l="l" t="t" r="r" b="b"/>
              <a:pathLst>
                <a:path w="22861" h="37188" extrusionOk="0">
                  <a:moveTo>
                    <a:pt x="17718" y="4537"/>
                  </a:moveTo>
                  <a:lnTo>
                    <a:pt x="17737" y="4564"/>
                  </a:lnTo>
                  <a:lnTo>
                    <a:pt x="17876" y="4672"/>
                  </a:lnTo>
                  <a:lnTo>
                    <a:pt x="17718" y="4537"/>
                  </a:lnTo>
                  <a:close/>
                  <a:moveTo>
                    <a:pt x="7524" y="1"/>
                  </a:moveTo>
                  <a:lnTo>
                    <a:pt x="6311" y="2314"/>
                  </a:lnTo>
                  <a:lnTo>
                    <a:pt x="5503" y="1865"/>
                  </a:lnTo>
                  <a:lnTo>
                    <a:pt x="3302" y="675"/>
                  </a:lnTo>
                  <a:lnTo>
                    <a:pt x="1" y="37188"/>
                  </a:lnTo>
                  <a:lnTo>
                    <a:pt x="14215" y="37188"/>
                  </a:lnTo>
                  <a:lnTo>
                    <a:pt x="22861" y="15967"/>
                  </a:lnTo>
                  <a:lnTo>
                    <a:pt x="22816" y="15742"/>
                  </a:lnTo>
                  <a:lnTo>
                    <a:pt x="22704" y="15069"/>
                  </a:lnTo>
                  <a:lnTo>
                    <a:pt x="22591" y="14575"/>
                  </a:lnTo>
                  <a:lnTo>
                    <a:pt x="22434" y="13991"/>
                  </a:lnTo>
                  <a:lnTo>
                    <a:pt x="22232" y="13340"/>
                  </a:lnTo>
                  <a:lnTo>
                    <a:pt x="22008" y="12599"/>
                  </a:lnTo>
                  <a:lnTo>
                    <a:pt x="21716" y="11768"/>
                  </a:lnTo>
                  <a:lnTo>
                    <a:pt x="21356" y="10892"/>
                  </a:lnTo>
                  <a:lnTo>
                    <a:pt x="20930" y="9949"/>
                  </a:lnTo>
                  <a:lnTo>
                    <a:pt x="20458" y="8961"/>
                  </a:lnTo>
                  <a:lnTo>
                    <a:pt x="19897" y="7905"/>
                  </a:lnTo>
                  <a:lnTo>
                    <a:pt x="19245" y="6828"/>
                  </a:lnTo>
                  <a:lnTo>
                    <a:pt x="18909" y="6266"/>
                  </a:lnTo>
                  <a:lnTo>
                    <a:pt x="18527" y="5705"/>
                  </a:lnTo>
                  <a:lnTo>
                    <a:pt x="18123" y="5121"/>
                  </a:lnTo>
                  <a:lnTo>
                    <a:pt x="17737" y="4564"/>
                  </a:lnTo>
                  <a:lnTo>
                    <a:pt x="17674" y="4515"/>
                  </a:lnTo>
                  <a:lnTo>
                    <a:pt x="17180" y="4110"/>
                  </a:lnTo>
                  <a:lnTo>
                    <a:pt x="16686" y="3729"/>
                  </a:lnTo>
                  <a:lnTo>
                    <a:pt x="16147" y="3369"/>
                  </a:lnTo>
                  <a:lnTo>
                    <a:pt x="15608" y="3010"/>
                  </a:lnTo>
                  <a:lnTo>
                    <a:pt x="15046" y="2651"/>
                  </a:lnTo>
                  <a:lnTo>
                    <a:pt x="14462" y="2314"/>
                  </a:lnTo>
                  <a:lnTo>
                    <a:pt x="13856" y="2000"/>
                  </a:lnTo>
                  <a:lnTo>
                    <a:pt x="13227" y="1708"/>
                  </a:lnTo>
                  <a:lnTo>
                    <a:pt x="12576" y="1416"/>
                  </a:lnTo>
                  <a:lnTo>
                    <a:pt x="11925" y="1146"/>
                  </a:lnTo>
                  <a:lnTo>
                    <a:pt x="11251" y="899"/>
                  </a:lnTo>
                  <a:lnTo>
                    <a:pt x="10533" y="675"/>
                  </a:lnTo>
                  <a:lnTo>
                    <a:pt x="9814" y="473"/>
                  </a:lnTo>
                  <a:lnTo>
                    <a:pt x="9073" y="293"/>
                  </a:lnTo>
                  <a:lnTo>
                    <a:pt x="8310" y="136"/>
                  </a:lnTo>
                  <a:lnTo>
                    <a:pt x="7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427;p62"/>
            <p:cNvSpPr/>
            <p:nvPr/>
          </p:nvSpPr>
          <p:spPr>
            <a:xfrm>
              <a:off x="-1748453" y="35655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428;p62"/>
            <p:cNvSpPr/>
            <p:nvPr/>
          </p:nvSpPr>
          <p:spPr>
            <a:xfrm>
              <a:off x="-2083443" y="130146"/>
              <a:ext cx="293992" cy="478238"/>
            </a:xfrm>
            <a:custGeom>
              <a:avLst/>
              <a:gdLst/>
              <a:ahLst/>
              <a:cxnLst/>
              <a:rect l="l" t="t" r="r" b="b"/>
              <a:pathLst>
                <a:path w="22861" h="37188" fill="none" extrusionOk="0">
                  <a:moveTo>
                    <a:pt x="7524" y="1"/>
                  </a:moveTo>
                  <a:lnTo>
                    <a:pt x="6311" y="2314"/>
                  </a:lnTo>
                  <a:lnTo>
                    <a:pt x="6311" y="2314"/>
                  </a:lnTo>
                  <a:lnTo>
                    <a:pt x="5503" y="1865"/>
                  </a:lnTo>
                  <a:lnTo>
                    <a:pt x="3302" y="675"/>
                  </a:lnTo>
                  <a:lnTo>
                    <a:pt x="1" y="37188"/>
                  </a:lnTo>
                  <a:lnTo>
                    <a:pt x="14215" y="37188"/>
                  </a:lnTo>
                  <a:lnTo>
                    <a:pt x="22861" y="15967"/>
                  </a:lnTo>
                  <a:lnTo>
                    <a:pt x="22861" y="15967"/>
                  </a:lnTo>
                  <a:lnTo>
                    <a:pt x="22816" y="15742"/>
                  </a:lnTo>
                  <a:lnTo>
                    <a:pt x="22704" y="15069"/>
                  </a:lnTo>
                  <a:lnTo>
                    <a:pt x="22591" y="14575"/>
                  </a:lnTo>
                  <a:lnTo>
                    <a:pt x="22434" y="13991"/>
                  </a:lnTo>
                  <a:lnTo>
                    <a:pt x="22232" y="13340"/>
                  </a:lnTo>
                  <a:lnTo>
                    <a:pt x="22008" y="12599"/>
                  </a:lnTo>
                  <a:lnTo>
                    <a:pt x="21716" y="11768"/>
                  </a:lnTo>
                  <a:lnTo>
                    <a:pt x="21356" y="10892"/>
                  </a:lnTo>
                  <a:lnTo>
                    <a:pt x="20930" y="9949"/>
                  </a:lnTo>
                  <a:lnTo>
                    <a:pt x="20458" y="8961"/>
                  </a:lnTo>
                  <a:lnTo>
                    <a:pt x="19897" y="7905"/>
                  </a:lnTo>
                  <a:lnTo>
                    <a:pt x="19245" y="6828"/>
                  </a:lnTo>
                  <a:lnTo>
                    <a:pt x="18909" y="6266"/>
                  </a:lnTo>
                  <a:lnTo>
                    <a:pt x="18527" y="5705"/>
                  </a:lnTo>
                  <a:lnTo>
                    <a:pt x="18123" y="5121"/>
                  </a:lnTo>
                  <a:lnTo>
                    <a:pt x="17718" y="4537"/>
                  </a:lnTo>
                  <a:lnTo>
                    <a:pt x="17718" y="4537"/>
                  </a:lnTo>
                  <a:lnTo>
                    <a:pt x="17876" y="4672"/>
                  </a:lnTo>
                  <a:lnTo>
                    <a:pt x="17876" y="4672"/>
                  </a:lnTo>
                  <a:lnTo>
                    <a:pt x="17674" y="4515"/>
                  </a:lnTo>
                  <a:lnTo>
                    <a:pt x="17674" y="4515"/>
                  </a:lnTo>
                  <a:lnTo>
                    <a:pt x="17180" y="4110"/>
                  </a:lnTo>
                  <a:lnTo>
                    <a:pt x="16686" y="3729"/>
                  </a:lnTo>
                  <a:lnTo>
                    <a:pt x="16147" y="3369"/>
                  </a:lnTo>
                  <a:lnTo>
                    <a:pt x="15608" y="3010"/>
                  </a:lnTo>
                  <a:lnTo>
                    <a:pt x="15046" y="2651"/>
                  </a:lnTo>
                  <a:lnTo>
                    <a:pt x="14462" y="2314"/>
                  </a:lnTo>
                  <a:lnTo>
                    <a:pt x="13856" y="2000"/>
                  </a:lnTo>
                  <a:lnTo>
                    <a:pt x="13227" y="1708"/>
                  </a:lnTo>
                  <a:lnTo>
                    <a:pt x="12576" y="1416"/>
                  </a:lnTo>
                  <a:lnTo>
                    <a:pt x="11925" y="1146"/>
                  </a:lnTo>
                  <a:lnTo>
                    <a:pt x="11251" y="899"/>
                  </a:lnTo>
                  <a:lnTo>
                    <a:pt x="10533" y="675"/>
                  </a:lnTo>
                  <a:lnTo>
                    <a:pt x="9814" y="473"/>
                  </a:lnTo>
                  <a:lnTo>
                    <a:pt x="9073" y="293"/>
                  </a:lnTo>
                  <a:lnTo>
                    <a:pt x="8310" y="136"/>
                  </a:lnTo>
                  <a:lnTo>
                    <a:pt x="75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429;p62"/>
            <p:cNvSpPr/>
            <p:nvPr/>
          </p:nvSpPr>
          <p:spPr>
            <a:xfrm>
              <a:off x="-1839129" y="203216"/>
              <a:ext cx="89248" cy="147864"/>
            </a:xfrm>
            <a:custGeom>
              <a:avLst/>
              <a:gdLst/>
              <a:ahLst/>
              <a:cxnLst/>
              <a:rect l="l" t="t" r="r" b="b"/>
              <a:pathLst>
                <a:path w="6940" h="11498" extrusionOk="0">
                  <a:moveTo>
                    <a:pt x="0" y="0"/>
                  </a:moveTo>
                  <a:lnTo>
                    <a:pt x="517" y="517"/>
                  </a:lnTo>
                  <a:lnTo>
                    <a:pt x="1033" y="1033"/>
                  </a:lnTo>
                  <a:lnTo>
                    <a:pt x="1033" y="1033"/>
                  </a:lnTo>
                  <a:lnTo>
                    <a:pt x="539" y="517"/>
                  </a:lnTo>
                  <a:lnTo>
                    <a:pt x="0" y="0"/>
                  </a:lnTo>
                  <a:close/>
                  <a:moveTo>
                    <a:pt x="1505" y="1572"/>
                  </a:moveTo>
                  <a:lnTo>
                    <a:pt x="1954" y="2111"/>
                  </a:lnTo>
                  <a:lnTo>
                    <a:pt x="2381" y="2650"/>
                  </a:lnTo>
                  <a:lnTo>
                    <a:pt x="2785" y="3189"/>
                  </a:lnTo>
                  <a:lnTo>
                    <a:pt x="3167" y="3728"/>
                  </a:lnTo>
                  <a:lnTo>
                    <a:pt x="3526" y="4267"/>
                  </a:lnTo>
                  <a:lnTo>
                    <a:pt x="3885" y="4783"/>
                  </a:lnTo>
                  <a:lnTo>
                    <a:pt x="3526" y="4244"/>
                  </a:lnTo>
                  <a:lnTo>
                    <a:pt x="3167" y="3705"/>
                  </a:lnTo>
                  <a:lnTo>
                    <a:pt x="2785" y="3167"/>
                  </a:lnTo>
                  <a:lnTo>
                    <a:pt x="2381" y="2628"/>
                  </a:lnTo>
                  <a:lnTo>
                    <a:pt x="1954" y="2089"/>
                  </a:lnTo>
                  <a:lnTo>
                    <a:pt x="1505" y="1572"/>
                  </a:lnTo>
                  <a:close/>
                  <a:moveTo>
                    <a:pt x="3885" y="4783"/>
                  </a:moveTo>
                  <a:lnTo>
                    <a:pt x="4200" y="5322"/>
                  </a:lnTo>
                  <a:lnTo>
                    <a:pt x="4784" y="6333"/>
                  </a:lnTo>
                  <a:lnTo>
                    <a:pt x="4784" y="6333"/>
                  </a:lnTo>
                  <a:lnTo>
                    <a:pt x="4200" y="5300"/>
                  </a:lnTo>
                  <a:lnTo>
                    <a:pt x="3885" y="4783"/>
                  </a:lnTo>
                  <a:close/>
                  <a:moveTo>
                    <a:pt x="6625" y="10532"/>
                  </a:moveTo>
                  <a:lnTo>
                    <a:pt x="6827" y="11093"/>
                  </a:lnTo>
                  <a:lnTo>
                    <a:pt x="6939" y="11498"/>
                  </a:lnTo>
                  <a:lnTo>
                    <a:pt x="6827" y="11071"/>
                  </a:lnTo>
                  <a:lnTo>
                    <a:pt x="6625" y="10532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430;p62"/>
            <p:cNvSpPr/>
            <p:nvPr/>
          </p:nvSpPr>
          <p:spPr>
            <a:xfrm>
              <a:off x="-1853571" y="190215"/>
              <a:ext cx="105131" cy="166357"/>
            </a:xfrm>
            <a:custGeom>
              <a:avLst/>
              <a:gdLst/>
              <a:ahLst/>
              <a:cxnLst/>
              <a:rect l="l" t="t" r="r" b="b"/>
              <a:pathLst>
                <a:path w="8175" h="1293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85" y="495"/>
                  </a:lnTo>
                  <a:lnTo>
                    <a:pt x="1123" y="1011"/>
                  </a:lnTo>
                  <a:lnTo>
                    <a:pt x="1662" y="1528"/>
                  </a:lnTo>
                  <a:lnTo>
                    <a:pt x="2156" y="2044"/>
                  </a:lnTo>
                  <a:lnTo>
                    <a:pt x="2628" y="2583"/>
                  </a:lnTo>
                  <a:lnTo>
                    <a:pt x="3077" y="3122"/>
                  </a:lnTo>
                  <a:lnTo>
                    <a:pt x="3504" y="3661"/>
                  </a:lnTo>
                  <a:lnTo>
                    <a:pt x="3908" y="4200"/>
                  </a:lnTo>
                  <a:lnTo>
                    <a:pt x="4290" y="4739"/>
                  </a:lnTo>
                  <a:lnTo>
                    <a:pt x="4649" y="5278"/>
                  </a:lnTo>
                  <a:lnTo>
                    <a:pt x="5008" y="5794"/>
                  </a:lnTo>
                  <a:lnTo>
                    <a:pt x="5323" y="6333"/>
                  </a:lnTo>
                  <a:lnTo>
                    <a:pt x="5907" y="7344"/>
                  </a:lnTo>
                  <a:lnTo>
                    <a:pt x="6423" y="8332"/>
                  </a:lnTo>
                  <a:lnTo>
                    <a:pt x="6850" y="9253"/>
                  </a:lnTo>
                  <a:lnTo>
                    <a:pt x="7209" y="10106"/>
                  </a:lnTo>
                  <a:lnTo>
                    <a:pt x="7523" y="10869"/>
                  </a:lnTo>
                  <a:lnTo>
                    <a:pt x="7748" y="11543"/>
                  </a:lnTo>
                  <a:lnTo>
                    <a:pt x="7950" y="12104"/>
                  </a:lnTo>
                  <a:lnTo>
                    <a:pt x="8062" y="12509"/>
                  </a:lnTo>
                  <a:lnTo>
                    <a:pt x="8175" y="12935"/>
                  </a:lnTo>
                  <a:lnTo>
                    <a:pt x="8175" y="12935"/>
                  </a:lnTo>
                  <a:lnTo>
                    <a:pt x="8062" y="12509"/>
                  </a:lnTo>
                  <a:lnTo>
                    <a:pt x="7950" y="12082"/>
                  </a:lnTo>
                  <a:lnTo>
                    <a:pt x="7748" y="11543"/>
                  </a:lnTo>
                  <a:lnTo>
                    <a:pt x="7523" y="10869"/>
                  </a:lnTo>
                  <a:lnTo>
                    <a:pt x="7209" y="10106"/>
                  </a:lnTo>
                  <a:lnTo>
                    <a:pt x="6850" y="9253"/>
                  </a:lnTo>
                  <a:lnTo>
                    <a:pt x="6423" y="8332"/>
                  </a:lnTo>
                  <a:lnTo>
                    <a:pt x="5907" y="7344"/>
                  </a:lnTo>
                  <a:lnTo>
                    <a:pt x="5323" y="6311"/>
                  </a:lnTo>
                  <a:lnTo>
                    <a:pt x="5008" y="5794"/>
                  </a:lnTo>
                  <a:lnTo>
                    <a:pt x="4649" y="5255"/>
                  </a:lnTo>
                  <a:lnTo>
                    <a:pt x="4290" y="4716"/>
                  </a:lnTo>
                  <a:lnTo>
                    <a:pt x="3908" y="4178"/>
                  </a:lnTo>
                  <a:lnTo>
                    <a:pt x="3504" y="3639"/>
                  </a:lnTo>
                  <a:lnTo>
                    <a:pt x="3077" y="3100"/>
                  </a:lnTo>
                  <a:lnTo>
                    <a:pt x="2628" y="2583"/>
                  </a:lnTo>
                  <a:lnTo>
                    <a:pt x="2156" y="2044"/>
                  </a:lnTo>
                  <a:lnTo>
                    <a:pt x="1640" y="1528"/>
                  </a:lnTo>
                  <a:lnTo>
                    <a:pt x="1123" y="1011"/>
                  </a:lnTo>
                  <a:lnTo>
                    <a:pt x="585" y="4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431;p62"/>
            <p:cNvSpPr/>
            <p:nvPr/>
          </p:nvSpPr>
          <p:spPr>
            <a:xfrm>
              <a:off x="-2094413" y="374460"/>
              <a:ext cx="22544" cy="172414"/>
            </a:xfrm>
            <a:custGeom>
              <a:avLst/>
              <a:gdLst/>
              <a:ahLst/>
              <a:cxnLst/>
              <a:rect l="l" t="t" r="r" b="b"/>
              <a:pathLst>
                <a:path w="1753" h="13407" extrusionOk="0">
                  <a:moveTo>
                    <a:pt x="1730" y="1"/>
                  </a:moveTo>
                  <a:lnTo>
                    <a:pt x="1685" y="337"/>
                  </a:lnTo>
                  <a:lnTo>
                    <a:pt x="1707" y="337"/>
                  </a:lnTo>
                  <a:lnTo>
                    <a:pt x="1752" y="1"/>
                  </a:lnTo>
                  <a:close/>
                  <a:moveTo>
                    <a:pt x="1685" y="472"/>
                  </a:moveTo>
                  <a:lnTo>
                    <a:pt x="742" y="7591"/>
                  </a:lnTo>
                  <a:lnTo>
                    <a:pt x="764" y="7591"/>
                  </a:lnTo>
                  <a:lnTo>
                    <a:pt x="1707" y="472"/>
                  </a:lnTo>
                  <a:close/>
                  <a:moveTo>
                    <a:pt x="742" y="7748"/>
                  </a:moveTo>
                  <a:lnTo>
                    <a:pt x="1" y="13407"/>
                  </a:lnTo>
                  <a:lnTo>
                    <a:pt x="23" y="13407"/>
                  </a:lnTo>
                  <a:lnTo>
                    <a:pt x="764" y="77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432;p62"/>
            <p:cNvSpPr/>
            <p:nvPr/>
          </p:nvSpPr>
          <p:spPr>
            <a:xfrm>
              <a:off x="-2094413" y="474086"/>
              <a:ext cx="9838" cy="72788"/>
            </a:xfrm>
            <a:custGeom>
              <a:avLst/>
              <a:gdLst/>
              <a:ahLst/>
              <a:cxnLst/>
              <a:rect l="l" t="t" r="r" b="b"/>
              <a:pathLst>
                <a:path w="765" h="5660" fill="none" extrusionOk="0">
                  <a:moveTo>
                    <a:pt x="764" y="1"/>
                  </a:moveTo>
                  <a:lnTo>
                    <a:pt x="742" y="1"/>
                  </a:lnTo>
                  <a:lnTo>
                    <a:pt x="1" y="5660"/>
                  </a:lnTo>
                  <a:lnTo>
                    <a:pt x="1" y="5660"/>
                  </a:lnTo>
                  <a:lnTo>
                    <a:pt x="23" y="5660"/>
                  </a:lnTo>
                  <a:lnTo>
                    <a:pt x="7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433;p62"/>
            <p:cNvSpPr/>
            <p:nvPr/>
          </p:nvSpPr>
          <p:spPr>
            <a:xfrm>
              <a:off x="-2084883" y="380530"/>
              <a:ext cx="12436" cy="91550"/>
            </a:xfrm>
            <a:custGeom>
              <a:avLst/>
              <a:gdLst/>
              <a:ahLst/>
              <a:cxnLst/>
              <a:rect l="l" t="t" r="r" b="b"/>
              <a:pathLst>
                <a:path w="967" h="7119" fill="none" extrusionOk="0">
                  <a:moveTo>
                    <a:pt x="966" y="0"/>
                  </a:moveTo>
                  <a:lnTo>
                    <a:pt x="944" y="0"/>
                  </a:lnTo>
                  <a:lnTo>
                    <a:pt x="1" y="7119"/>
                  </a:lnTo>
                  <a:lnTo>
                    <a:pt x="23" y="7119"/>
                  </a:lnTo>
                  <a:lnTo>
                    <a:pt x="9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434;p62"/>
            <p:cNvSpPr/>
            <p:nvPr/>
          </p:nvSpPr>
          <p:spPr>
            <a:xfrm>
              <a:off x="-2072756" y="374460"/>
              <a:ext cx="887" cy="4347"/>
            </a:xfrm>
            <a:custGeom>
              <a:avLst/>
              <a:gdLst/>
              <a:ahLst/>
              <a:cxnLst/>
              <a:rect l="l" t="t" r="r" b="b"/>
              <a:pathLst>
                <a:path w="69" h="338" fill="none" extrusionOk="0">
                  <a:moveTo>
                    <a:pt x="68" y="1"/>
                  </a:moveTo>
                  <a:lnTo>
                    <a:pt x="46" y="1"/>
                  </a:lnTo>
                  <a:lnTo>
                    <a:pt x="1" y="337"/>
                  </a:lnTo>
                  <a:lnTo>
                    <a:pt x="23" y="337"/>
                  </a:lnTo>
                  <a:lnTo>
                    <a:pt x="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435;p62"/>
            <p:cNvSpPr/>
            <p:nvPr/>
          </p:nvSpPr>
          <p:spPr>
            <a:xfrm>
              <a:off x="-2072756" y="378794"/>
              <a:ext cx="309" cy="1749"/>
            </a:xfrm>
            <a:custGeom>
              <a:avLst/>
              <a:gdLst/>
              <a:ahLst/>
              <a:cxnLst/>
              <a:rect l="l" t="t" r="r" b="b"/>
              <a:pathLst>
                <a:path w="24" h="136" extrusionOk="0">
                  <a:moveTo>
                    <a:pt x="1" y="0"/>
                  </a:moveTo>
                  <a:lnTo>
                    <a:pt x="1" y="135"/>
                  </a:lnTo>
                  <a:lnTo>
                    <a:pt x="23" y="1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436;p62"/>
            <p:cNvSpPr/>
            <p:nvPr/>
          </p:nvSpPr>
          <p:spPr>
            <a:xfrm>
              <a:off x="-2072756" y="378794"/>
              <a:ext cx="309" cy="1749"/>
            </a:xfrm>
            <a:custGeom>
              <a:avLst/>
              <a:gdLst/>
              <a:ahLst/>
              <a:cxnLst/>
              <a:rect l="l" t="t" r="r" b="b"/>
              <a:pathLst>
                <a:path w="24" h="136" fill="none" extrusionOk="0">
                  <a:moveTo>
                    <a:pt x="23" y="0"/>
                  </a:moveTo>
                  <a:lnTo>
                    <a:pt x="1" y="0"/>
                  </a:lnTo>
                  <a:lnTo>
                    <a:pt x="1" y="135"/>
                  </a:lnTo>
                  <a:lnTo>
                    <a:pt x="23" y="13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437;p62"/>
            <p:cNvSpPr/>
            <p:nvPr/>
          </p:nvSpPr>
          <p:spPr>
            <a:xfrm>
              <a:off x="-2084883" y="472067"/>
              <a:ext cx="309" cy="2032"/>
            </a:xfrm>
            <a:custGeom>
              <a:avLst/>
              <a:gdLst/>
              <a:ahLst/>
              <a:cxnLst/>
              <a:rect l="l" t="t" r="r" b="b"/>
              <a:pathLst>
                <a:path w="24" h="158" extrusionOk="0">
                  <a:moveTo>
                    <a:pt x="1" y="1"/>
                  </a:moveTo>
                  <a:lnTo>
                    <a:pt x="1" y="158"/>
                  </a:lnTo>
                  <a:lnTo>
                    <a:pt x="23" y="158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438;p62"/>
            <p:cNvSpPr/>
            <p:nvPr/>
          </p:nvSpPr>
          <p:spPr>
            <a:xfrm>
              <a:off x="-2084883" y="472067"/>
              <a:ext cx="309" cy="2032"/>
            </a:xfrm>
            <a:custGeom>
              <a:avLst/>
              <a:gdLst/>
              <a:ahLst/>
              <a:cxnLst/>
              <a:rect l="l" t="t" r="r" b="b"/>
              <a:pathLst>
                <a:path w="24" h="158" fill="none" extrusionOk="0">
                  <a:moveTo>
                    <a:pt x="23" y="1"/>
                  </a:moveTo>
                  <a:lnTo>
                    <a:pt x="1" y="1"/>
                  </a:lnTo>
                  <a:lnTo>
                    <a:pt x="1" y="158"/>
                  </a:lnTo>
                  <a:lnTo>
                    <a:pt x="23" y="158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439;p62"/>
            <p:cNvSpPr/>
            <p:nvPr/>
          </p:nvSpPr>
          <p:spPr>
            <a:xfrm>
              <a:off x="-2045030" y="151815"/>
              <a:ext cx="2032" cy="15316"/>
            </a:xfrm>
            <a:custGeom>
              <a:avLst/>
              <a:gdLst/>
              <a:ahLst/>
              <a:cxnLst/>
              <a:rect l="l" t="t" r="r" b="b"/>
              <a:pathLst>
                <a:path w="158" h="1191" extrusionOk="0">
                  <a:moveTo>
                    <a:pt x="158" y="0"/>
                  </a:moveTo>
                  <a:lnTo>
                    <a:pt x="0" y="1190"/>
                  </a:lnTo>
                  <a:lnTo>
                    <a:pt x="158" y="2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440;p62"/>
            <p:cNvSpPr/>
            <p:nvPr/>
          </p:nvSpPr>
          <p:spPr>
            <a:xfrm>
              <a:off x="-2045030" y="151815"/>
              <a:ext cx="2032" cy="15316"/>
            </a:xfrm>
            <a:custGeom>
              <a:avLst/>
              <a:gdLst/>
              <a:ahLst/>
              <a:cxnLst/>
              <a:rect l="l" t="t" r="r" b="b"/>
              <a:pathLst>
                <a:path w="158" h="1191" fill="none" extrusionOk="0">
                  <a:moveTo>
                    <a:pt x="158" y="0"/>
                  </a:moveTo>
                  <a:lnTo>
                    <a:pt x="0" y="1190"/>
                  </a:lnTo>
                  <a:lnTo>
                    <a:pt x="0" y="1190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441;p62"/>
            <p:cNvSpPr/>
            <p:nvPr/>
          </p:nvSpPr>
          <p:spPr>
            <a:xfrm>
              <a:off x="-2072178" y="167118"/>
              <a:ext cx="27160" cy="207355"/>
            </a:xfrm>
            <a:custGeom>
              <a:avLst/>
              <a:gdLst/>
              <a:ahLst/>
              <a:cxnLst/>
              <a:rect l="l" t="t" r="r" b="b"/>
              <a:pathLst>
                <a:path w="2112" h="16124" extrusionOk="0">
                  <a:moveTo>
                    <a:pt x="2111" y="0"/>
                  </a:moveTo>
                  <a:lnTo>
                    <a:pt x="1" y="16124"/>
                  </a:lnTo>
                  <a:lnTo>
                    <a:pt x="23" y="16124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442;p62"/>
            <p:cNvSpPr/>
            <p:nvPr/>
          </p:nvSpPr>
          <p:spPr>
            <a:xfrm>
              <a:off x="-2072178" y="167118"/>
              <a:ext cx="27160" cy="207355"/>
            </a:xfrm>
            <a:custGeom>
              <a:avLst/>
              <a:gdLst/>
              <a:ahLst/>
              <a:cxnLst/>
              <a:rect l="l" t="t" r="r" b="b"/>
              <a:pathLst>
                <a:path w="2112" h="16124" fill="none" extrusionOk="0">
                  <a:moveTo>
                    <a:pt x="2111" y="0"/>
                  </a:moveTo>
                  <a:lnTo>
                    <a:pt x="2111" y="0"/>
                  </a:lnTo>
                  <a:lnTo>
                    <a:pt x="1" y="16124"/>
                  </a:lnTo>
                  <a:lnTo>
                    <a:pt x="23" y="16124"/>
                  </a:lnTo>
                  <a:lnTo>
                    <a:pt x="21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443;p62"/>
            <p:cNvSpPr/>
            <p:nvPr/>
          </p:nvSpPr>
          <p:spPr>
            <a:xfrm>
              <a:off x="-2105961" y="546861"/>
              <a:ext cx="238540" cy="88670"/>
            </a:xfrm>
            <a:custGeom>
              <a:avLst/>
              <a:gdLst/>
              <a:ahLst/>
              <a:cxnLst/>
              <a:rect l="l" t="t" r="r" b="b"/>
              <a:pathLst>
                <a:path w="18549" h="6895" extrusionOk="0">
                  <a:moveTo>
                    <a:pt x="899" y="1"/>
                  </a:moveTo>
                  <a:lnTo>
                    <a:pt x="0" y="6895"/>
                  </a:lnTo>
                  <a:lnTo>
                    <a:pt x="18549" y="6895"/>
                  </a:lnTo>
                  <a:lnTo>
                    <a:pt x="18549" y="6872"/>
                  </a:lnTo>
                  <a:lnTo>
                    <a:pt x="23" y="6872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444;p62"/>
            <p:cNvSpPr/>
            <p:nvPr/>
          </p:nvSpPr>
          <p:spPr>
            <a:xfrm>
              <a:off x="-2105961" y="546861"/>
              <a:ext cx="238540" cy="88670"/>
            </a:xfrm>
            <a:custGeom>
              <a:avLst/>
              <a:gdLst/>
              <a:ahLst/>
              <a:cxnLst/>
              <a:rect l="l" t="t" r="r" b="b"/>
              <a:pathLst>
                <a:path w="18549" h="6895" fill="none" extrusionOk="0">
                  <a:moveTo>
                    <a:pt x="921" y="1"/>
                  </a:moveTo>
                  <a:lnTo>
                    <a:pt x="921" y="1"/>
                  </a:lnTo>
                  <a:lnTo>
                    <a:pt x="899" y="1"/>
                  </a:lnTo>
                  <a:lnTo>
                    <a:pt x="0" y="6895"/>
                  </a:lnTo>
                  <a:lnTo>
                    <a:pt x="18549" y="6895"/>
                  </a:lnTo>
                  <a:lnTo>
                    <a:pt x="18549" y="6872"/>
                  </a:lnTo>
                  <a:lnTo>
                    <a:pt x="23" y="6872"/>
                  </a:lnTo>
                  <a:lnTo>
                    <a:pt x="9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445;p62"/>
            <p:cNvSpPr/>
            <p:nvPr/>
          </p:nvSpPr>
          <p:spPr>
            <a:xfrm>
              <a:off x="-2043011" y="151815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446;p62"/>
            <p:cNvSpPr/>
            <p:nvPr/>
          </p:nvSpPr>
          <p:spPr>
            <a:xfrm>
              <a:off x="-2043011" y="151815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447;p62"/>
            <p:cNvSpPr/>
            <p:nvPr/>
          </p:nvSpPr>
          <p:spPr>
            <a:xfrm>
              <a:off x="-2043011" y="151815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448;p62"/>
            <p:cNvSpPr/>
            <p:nvPr/>
          </p:nvSpPr>
          <p:spPr>
            <a:xfrm>
              <a:off x="-2043011" y="151815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449;p62"/>
            <p:cNvSpPr/>
            <p:nvPr/>
          </p:nvSpPr>
          <p:spPr>
            <a:xfrm>
              <a:off x="-2043011" y="138530"/>
              <a:ext cx="1749" cy="13580"/>
            </a:xfrm>
            <a:custGeom>
              <a:avLst/>
              <a:gdLst/>
              <a:ahLst/>
              <a:cxnLst/>
              <a:rect l="l" t="t" r="r" b="b"/>
              <a:pathLst>
                <a:path w="136" h="1056" extrusionOk="0">
                  <a:moveTo>
                    <a:pt x="113" y="0"/>
                  </a:moveTo>
                  <a:lnTo>
                    <a:pt x="1" y="1033"/>
                  </a:lnTo>
                  <a:lnTo>
                    <a:pt x="1" y="1056"/>
                  </a:lnTo>
                  <a:lnTo>
                    <a:pt x="135" y="2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A68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450;p62"/>
            <p:cNvSpPr/>
            <p:nvPr/>
          </p:nvSpPr>
          <p:spPr>
            <a:xfrm>
              <a:off x="-2043011" y="138530"/>
              <a:ext cx="1749" cy="13580"/>
            </a:xfrm>
            <a:custGeom>
              <a:avLst/>
              <a:gdLst/>
              <a:ahLst/>
              <a:cxnLst/>
              <a:rect l="l" t="t" r="r" b="b"/>
              <a:pathLst>
                <a:path w="136" h="1056" fill="none" extrusionOk="0">
                  <a:moveTo>
                    <a:pt x="113" y="0"/>
                  </a:moveTo>
                  <a:lnTo>
                    <a:pt x="1" y="1033"/>
                  </a:lnTo>
                  <a:lnTo>
                    <a:pt x="1" y="1033"/>
                  </a:lnTo>
                  <a:lnTo>
                    <a:pt x="1" y="1056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451;p62"/>
            <p:cNvSpPr/>
            <p:nvPr/>
          </p:nvSpPr>
          <p:spPr>
            <a:xfrm>
              <a:off x="-2105678" y="138813"/>
              <a:ext cx="357238" cy="496435"/>
            </a:xfrm>
            <a:custGeom>
              <a:avLst/>
              <a:gdLst/>
              <a:ahLst/>
              <a:cxnLst/>
              <a:rect l="l" t="t" r="r" b="b"/>
              <a:pathLst>
                <a:path w="27779" h="38603" extrusionOk="0">
                  <a:moveTo>
                    <a:pt x="5008" y="1"/>
                  </a:moveTo>
                  <a:lnTo>
                    <a:pt x="4874" y="1034"/>
                  </a:lnTo>
                  <a:lnTo>
                    <a:pt x="4716" y="2201"/>
                  </a:lnTo>
                  <a:lnTo>
                    <a:pt x="2628" y="18325"/>
                  </a:lnTo>
                  <a:lnTo>
                    <a:pt x="2583" y="18661"/>
                  </a:lnTo>
                  <a:lnTo>
                    <a:pt x="2583" y="18796"/>
                  </a:lnTo>
                  <a:lnTo>
                    <a:pt x="1640" y="25915"/>
                  </a:lnTo>
                  <a:lnTo>
                    <a:pt x="1640" y="26072"/>
                  </a:lnTo>
                  <a:lnTo>
                    <a:pt x="899" y="31731"/>
                  </a:lnTo>
                  <a:lnTo>
                    <a:pt x="1" y="38602"/>
                  </a:lnTo>
                  <a:lnTo>
                    <a:pt x="18527" y="38602"/>
                  </a:lnTo>
                  <a:lnTo>
                    <a:pt x="27779" y="16932"/>
                  </a:lnTo>
                  <a:lnTo>
                    <a:pt x="27666" y="16506"/>
                  </a:lnTo>
                  <a:lnTo>
                    <a:pt x="27554" y="16101"/>
                  </a:lnTo>
                  <a:lnTo>
                    <a:pt x="27352" y="15540"/>
                  </a:lnTo>
                  <a:lnTo>
                    <a:pt x="27127" y="14866"/>
                  </a:lnTo>
                  <a:lnTo>
                    <a:pt x="26813" y="14103"/>
                  </a:lnTo>
                  <a:lnTo>
                    <a:pt x="26454" y="13250"/>
                  </a:lnTo>
                  <a:lnTo>
                    <a:pt x="26027" y="12329"/>
                  </a:lnTo>
                  <a:lnTo>
                    <a:pt x="25511" y="11341"/>
                  </a:lnTo>
                  <a:lnTo>
                    <a:pt x="24927" y="10330"/>
                  </a:lnTo>
                  <a:lnTo>
                    <a:pt x="24612" y="9791"/>
                  </a:lnTo>
                  <a:lnTo>
                    <a:pt x="24253" y="9275"/>
                  </a:lnTo>
                  <a:lnTo>
                    <a:pt x="23894" y="8736"/>
                  </a:lnTo>
                  <a:lnTo>
                    <a:pt x="23512" y="8197"/>
                  </a:lnTo>
                  <a:lnTo>
                    <a:pt x="23108" y="7658"/>
                  </a:lnTo>
                  <a:lnTo>
                    <a:pt x="22681" y="7119"/>
                  </a:lnTo>
                  <a:lnTo>
                    <a:pt x="22232" y="6580"/>
                  </a:lnTo>
                  <a:lnTo>
                    <a:pt x="21760" y="6041"/>
                  </a:lnTo>
                  <a:lnTo>
                    <a:pt x="21266" y="5525"/>
                  </a:lnTo>
                  <a:lnTo>
                    <a:pt x="20727" y="5008"/>
                  </a:lnTo>
                  <a:lnTo>
                    <a:pt x="20189" y="4492"/>
                  </a:lnTo>
                  <a:lnTo>
                    <a:pt x="19605" y="3998"/>
                  </a:lnTo>
                  <a:lnTo>
                    <a:pt x="19447" y="3863"/>
                  </a:lnTo>
                  <a:lnTo>
                    <a:pt x="19852" y="4447"/>
                  </a:lnTo>
                  <a:lnTo>
                    <a:pt x="20256" y="5031"/>
                  </a:lnTo>
                  <a:lnTo>
                    <a:pt x="20638" y="5592"/>
                  </a:lnTo>
                  <a:lnTo>
                    <a:pt x="20974" y="6154"/>
                  </a:lnTo>
                  <a:lnTo>
                    <a:pt x="21626" y="7231"/>
                  </a:lnTo>
                  <a:lnTo>
                    <a:pt x="22187" y="8287"/>
                  </a:lnTo>
                  <a:lnTo>
                    <a:pt x="22659" y="9275"/>
                  </a:lnTo>
                  <a:lnTo>
                    <a:pt x="23085" y="10218"/>
                  </a:lnTo>
                  <a:lnTo>
                    <a:pt x="23445" y="11094"/>
                  </a:lnTo>
                  <a:lnTo>
                    <a:pt x="23737" y="11925"/>
                  </a:lnTo>
                  <a:lnTo>
                    <a:pt x="23961" y="12666"/>
                  </a:lnTo>
                  <a:lnTo>
                    <a:pt x="24163" y="13317"/>
                  </a:lnTo>
                  <a:lnTo>
                    <a:pt x="24320" y="13901"/>
                  </a:lnTo>
                  <a:lnTo>
                    <a:pt x="24433" y="14395"/>
                  </a:lnTo>
                  <a:lnTo>
                    <a:pt x="24545" y="15068"/>
                  </a:lnTo>
                  <a:lnTo>
                    <a:pt x="24590" y="15293"/>
                  </a:lnTo>
                  <a:lnTo>
                    <a:pt x="15944" y="36514"/>
                  </a:lnTo>
                  <a:lnTo>
                    <a:pt x="1730" y="36514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452;p62"/>
            <p:cNvSpPr/>
            <p:nvPr/>
          </p:nvSpPr>
          <p:spPr>
            <a:xfrm>
              <a:off x="-2105678" y="138813"/>
              <a:ext cx="357238" cy="496435"/>
            </a:xfrm>
            <a:custGeom>
              <a:avLst/>
              <a:gdLst/>
              <a:ahLst/>
              <a:cxnLst/>
              <a:rect l="l" t="t" r="r" b="b"/>
              <a:pathLst>
                <a:path w="27779" h="38603" fill="none" extrusionOk="0">
                  <a:moveTo>
                    <a:pt x="5008" y="1"/>
                  </a:moveTo>
                  <a:lnTo>
                    <a:pt x="4874" y="1034"/>
                  </a:lnTo>
                  <a:lnTo>
                    <a:pt x="4874" y="1034"/>
                  </a:lnTo>
                  <a:lnTo>
                    <a:pt x="4874" y="1034"/>
                  </a:lnTo>
                  <a:lnTo>
                    <a:pt x="4716" y="2201"/>
                  </a:lnTo>
                  <a:lnTo>
                    <a:pt x="2628" y="18325"/>
                  </a:lnTo>
                  <a:lnTo>
                    <a:pt x="2583" y="18661"/>
                  </a:lnTo>
                  <a:lnTo>
                    <a:pt x="2583" y="18796"/>
                  </a:lnTo>
                  <a:lnTo>
                    <a:pt x="1640" y="25915"/>
                  </a:lnTo>
                  <a:lnTo>
                    <a:pt x="1640" y="26072"/>
                  </a:lnTo>
                  <a:lnTo>
                    <a:pt x="899" y="31731"/>
                  </a:lnTo>
                  <a:lnTo>
                    <a:pt x="1" y="38602"/>
                  </a:lnTo>
                  <a:lnTo>
                    <a:pt x="18527" y="3860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666" y="16506"/>
                  </a:lnTo>
                  <a:lnTo>
                    <a:pt x="27554" y="16101"/>
                  </a:lnTo>
                  <a:lnTo>
                    <a:pt x="27352" y="15540"/>
                  </a:lnTo>
                  <a:lnTo>
                    <a:pt x="27127" y="14866"/>
                  </a:lnTo>
                  <a:lnTo>
                    <a:pt x="26813" y="14103"/>
                  </a:lnTo>
                  <a:lnTo>
                    <a:pt x="26454" y="13250"/>
                  </a:lnTo>
                  <a:lnTo>
                    <a:pt x="26027" y="12329"/>
                  </a:lnTo>
                  <a:lnTo>
                    <a:pt x="25511" y="11341"/>
                  </a:lnTo>
                  <a:lnTo>
                    <a:pt x="24927" y="10330"/>
                  </a:lnTo>
                  <a:lnTo>
                    <a:pt x="24612" y="9791"/>
                  </a:lnTo>
                  <a:lnTo>
                    <a:pt x="24253" y="9275"/>
                  </a:lnTo>
                  <a:lnTo>
                    <a:pt x="23894" y="8736"/>
                  </a:lnTo>
                  <a:lnTo>
                    <a:pt x="23512" y="8197"/>
                  </a:lnTo>
                  <a:lnTo>
                    <a:pt x="23108" y="7658"/>
                  </a:lnTo>
                  <a:lnTo>
                    <a:pt x="22681" y="7119"/>
                  </a:lnTo>
                  <a:lnTo>
                    <a:pt x="22232" y="6580"/>
                  </a:lnTo>
                  <a:lnTo>
                    <a:pt x="21760" y="6041"/>
                  </a:lnTo>
                  <a:lnTo>
                    <a:pt x="21266" y="5525"/>
                  </a:lnTo>
                  <a:lnTo>
                    <a:pt x="20727" y="5008"/>
                  </a:lnTo>
                  <a:lnTo>
                    <a:pt x="20189" y="4492"/>
                  </a:lnTo>
                  <a:lnTo>
                    <a:pt x="19605" y="3998"/>
                  </a:lnTo>
                  <a:lnTo>
                    <a:pt x="19605" y="3998"/>
                  </a:lnTo>
                  <a:lnTo>
                    <a:pt x="19447" y="3863"/>
                  </a:lnTo>
                  <a:lnTo>
                    <a:pt x="19447" y="3863"/>
                  </a:lnTo>
                  <a:lnTo>
                    <a:pt x="19852" y="4447"/>
                  </a:lnTo>
                  <a:lnTo>
                    <a:pt x="20256" y="5031"/>
                  </a:lnTo>
                  <a:lnTo>
                    <a:pt x="20638" y="5592"/>
                  </a:lnTo>
                  <a:lnTo>
                    <a:pt x="20974" y="6154"/>
                  </a:lnTo>
                  <a:lnTo>
                    <a:pt x="21626" y="7231"/>
                  </a:lnTo>
                  <a:lnTo>
                    <a:pt x="22187" y="8287"/>
                  </a:lnTo>
                  <a:lnTo>
                    <a:pt x="22659" y="9275"/>
                  </a:lnTo>
                  <a:lnTo>
                    <a:pt x="23085" y="10218"/>
                  </a:lnTo>
                  <a:lnTo>
                    <a:pt x="23445" y="11094"/>
                  </a:lnTo>
                  <a:lnTo>
                    <a:pt x="23737" y="11925"/>
                  </a:lnTo>
                  <a:lnTo>
                    <a:pt x="23961" y="12666"/>
                  </a:lnTo>
                  <a:lnTo>
                    <a:pt x="24163" y="13317"/>
                  </a:lnTo>
                  <a:lnTo>
                    <a:pt x="24320" y="13901"/>
                  </a:lnTo>
                  <a:lnTo>
                    <a:pt x="24433" y="14395"/>
                  </a:lnTo>
                  <a:lnTo>
                    <a:pt x="24545" y="15068"/>
                  </a:lnTo>
                  <a:lnTo>
                    <a:pt x="24590" y="15293"/>
                  </a:lnTo>
                  <a:lnTo>
                    <a:pt x="15944" y="36514"/>
                  </a:lnTo>
                  <a:lnTo>
                    <a:pt x="1730" y="36514"/>
                  </a:lnTo>
                  <a:lnTo>
                    <a:pt x="5031" y="1"/>
                  </a:lnTo>
                  <a:lnTo>
                    <a:pt x="5031" y="1"/>
                  </a:lnTo>
                  <a:lnTo>
                    <a:pt x="50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453;p62"/>
            <p:cNvSpPr/>
            <p:nvPr/>
          </p:nvSpPr>
          <p:spPr>
            <a:xfrm>
              <a:off x="-1404808" y="271940"/>
              <a:ext cx="91563" cy="48817"/>
            </a:xfrm>
            <a:custGeom>
              <a:avLst/>
              <a:gdLst/>
              <a:ahLst/>
              <a:cxnLst/>
              <a:rect l="l" t="t" r="r" b="b"/>
              <a:pathLst>
                <a:path w="7120" h="3796" extrusionOk="0">
                  <a:moveTo>
                    <a:pt x="1" y="1"/>
                  </a:moveTo>
                  <a:lnTo>
                    <a:pt x="23" y="23"/>
                  </a:lnTo>
                  <a:lnTo>
                    <a:pt x="526" y="243"/>
                  </a:lnTo>
                  <a:lnTo>
                    <a:pt x="526" y="243"/>
                  </a:lnTo>
                  <a:lnTo>
                    <a:pt x="1" y="1"/>
                  </a:lnTo>
                  <a:close/>
                  <a:moveTo>
                    <a:pt x="526" y="243"/>
                  </a:moveTo>
                  <a:lnTo>
                    <a:pt x="1461" y="674"/>
                  </a:lnTo>
                  <a:lnTo>
                    <a:pt x="742" y="338"/>
                  </a:lnTo>
                  <a:lnTo>
                    <a:pt x="526" y="243"/>
                  </a:lnTo>
                  <a:close/>
                  <a:moveTo>
                    <a:pt x="3459" y="1662"/>
                  </a:moveTo>
                  <a:lnTo>
                    <a:pt x="4447" y="2201"/>
                  </a:lnTo>
                  <a:lnTo>
                    <a:pt x="4840" y="2426"/>
                  </a:lnTo>
                  <a:lnTo>
                    <a:pt x="4840" y="2426"/>
                  </a:lnTo>
                  <a:lnTo>
                    <a:pt x="4380" y="2157"/>
                  </a:lnTo>
                  <a:lnTo>
                    <a:pt x="3459" y="1662"/>
                  </a:lnTo>
                  <a:close/>
                  <a:moveTo>
                    <a:pt x="4840" y="2426"/>
                  </a:moveTo>
                  <a:lnTo>
                    <a:pt x="5301" y="2695"/>
                  </a:lnTo>
                  <a:lnTo>
                    <a:pt x="5914" y="3055"/>
                  </a:lnTo>
                  <a:lnTo>
                    <a:pt x="5390" y="2740"/>
                  </a:lnTo>
                  <a:lnTo>
                    <a:pt x="4840" y="2426"/>
                  </a:lnTo>
                  <a:close/>
                  <a:moveTo>
                    <a:pt x="5914" y="3055"/>
                  </a:moveTo>
                  <a:lnTo>
                    <a:pt x="6289" y="3279"/>
                  </a:lnTo>
                  <a:lnTo>
                    <a:pt x="7097" y="3796"/>
                  </a:lnTo>
                  <a:lnTo>
                    <a:pt x="7119" y="3796"/>
                  </a:lnTo>
                  <a:lnTo>
                    <a:pt x="6221" y="3234"/>
                  </a:lnTo>
                  <a:lnTo>
                    <a:pt x="5914" y="3055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454;p62"/>
            <p:cNvSpPr/>
            <p:nvPr/>
          </p:nvSpPr>
          <p:spPr>
            <a:xfrm>
              <a:off x="-1360325" y="293313"/>
              <a:ext cx="47080" cy="27443"/>
            </a:xfrm>
            <a:custGeom>
              <a:avLst/>
              <a:gdLst/>
              <a:ahLst/>
              <a:cxnLst/>
              <a:rect l="l" t="t" r="r" b="b"/>
              <a:pathLst>
                <a:path w="3661" h="213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8" y="539"/>
                  </a:lnTo>
                  <a:lnTo>
                    <a:pt x="1931" y="1078"/>
                  </a:lnTo>
                  <a:lnTo>
                    <a:pt x="2830" y="1617"/>
                  </a:lnTo>
                  <a:lnTo>
                    <a:pt x="3638" y="2134"/>
                  </a:lnTo>
                  <a:lnTo>
                    <a:pt x="3638" y="2134"/>
                  </a:lnTo>
                  <a:lnTo>
                    <a:pt x="3660" y="2134"/>
                  </a:lnTo>
                  <a:lnTo>
                    <a:pt x="3660" y="2134"/>
                  </a:lnTo>
                  <a:lnTo>
                    <a:pt x="2762" y="1572"/>
                  </a:lnTo>
                  <a:lnTo>
                    <a:pt x="1842" y="1033"/>
                  </a:lnTo>
                  <a:lnTo>
                    <a:pt x="921" y="49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455;p62"/>
            <p:cNvSpPr/>
            <p:nvPr/>
          </p:nvSpPr>
          <p:spPr>
            <a:xfrm>
              <a:off x="-1404808" y="271940"/>
              <a:ext cx="18788" cy="8680"/>
            </a:xfrm>
            <a:custGeom>
              <a:avLst/>
              <a:gdLst/>
              <a:ahLst/>
              <a:cxnLst/>
              <a:rect l="l" t="t" r="r" b="b"/>
              <a:pathLst>
                <a:path w="1461" h="67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742" y="338"/>
                  </a:lnTo>
                  <a:lnTo>
                    <a:pt x="1461" y="674"/>
                  </a:lnTo>
                  <a:lnTo>
                    <a:pt x="1461" y="67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456;p62"/>
            <p:cNvSpPr/>
            <p:nvPr/>
          </p:nvSpPr>
          <p:spPr>
            <a:xfrm>
              <a:off x="-1313541" y="320744"/>
              <a:ext cx="17040" cy="11278"/>
            </a:xfrm>
            <a:custGeom>
              <a:avLst/>
              <a:gdLst/>
              <a:ahLst/>
              <a:cxnLst/>
              <a:rect l="l" t="t" r="r" b="b"/>
              <a:pathLst>
                <a:path w="1325" h="877" extrusionOk="0">
                  <a:moveTo>
                    <a:pt x="0" y="1"/>
                  </a:moveTo>
                  <a:lnTo>
                    <a:pt x="1325" y="87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457;p62"/>
            <p:cNvSpPr/>
            <p:nvPr/>
          </p:nvSpPr>
          <p:spPr>
            <a:xfrm>
              <a:off x="-1313541" y="320744"/>
              <a:ext cx="17040" cy="11278"/>
            </a:xfrm>
            <a:custGeom>
              <a:avLst/>
              <a:gdLst/>
              <a:ahLst/>
              <a:cxnLst/>
              <a:rect l="l" t="t" r="r" b="b"/>
              <a:pathLst>
                <a:path w="1325" h="877" fill="none" extrusionOk="0">
                  <a:moveTo>
                    <a:pt x="22" y="1"/>
                  </a:moveTo>
                  <a:lnTo>
                    <a:pt x="2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25" y="877"/>
                  </a:lnTo>
                  <a:lnTo>
                    <a:pt x="1325" y="877"/>
                  </a:lnTo>
                  <a:lnTo>
                    <a:pt x="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458;p62"/>
            <p:cNvSpPr/>
            <p:nvPr/>
          </p:nvSpPr>
          <p:spPr>
            <a:xfrm>
              <a:off x="-1404512" y="272236"/>
              <a:ext cx="141229" cy="84336"/>
            </a:xfrm>
            <a:custGeom>
              <a:avLst/>
              <a:gdLst/>
              <a:ahLst/>
              <a:cxnLst/>
              <a:rect l="l" t="t" r="r" b="b"/>
              <a:pathLst>
                <a:path w="10982" h="6558" extrusionOk="0">
                  <a:moveTo>
                    <a:pt x="0" y="0"/>
                  </a:moveTo>
                  <a:lnTo>
                    <a:pt x="994" y="444"/>
                  </a:lnTo>
                  <a:lnTo>
                    <a:pt x="994" y="444"/>
                  </a:lnTo>
                  <a:lnTo>
                    <a:pt x="719" y="315"/>
                  </a:lnTo>
                  <a:lnTo>
                    <a:pt x="0" y="0"/>
                  </a:lnTo>
                  <a:close/>
                  <a:moveTo>
                    <a:pt x="994" y="444"/>
                  </a:moveTo>
                  <a:lnTo>
                    <a:pt x="1438" y="651"/>
                  </a:lnTo>
                  <a:lnTo>
                    <a:pt x="1774" y="809"/>
                  </a:lnTo>
                  <a:lnTo>
                    <a:pt x="1460" y="651"/>
                  </a:lnTo>
                  <a:lnTo>
                    <a:pt x="994" y="444"/>
                  </a:lnTo>
                  <a:close/>
                  <a:moveTo>
                    <a:pt x="1774" y="809"/>
                  </a:moveTo>
                  <a:lnTo>
                    <a:pt x="2897" y="1370"/>
                  </a:lnTo>
                  <a:lnTo>
                    <a:pt x="4312" y="2134"/>
                  </a:lnTo>
                  <a:lnTo>
                    <a:pt x="5704" y="2919"/>
                  </a:lnTo>
                  <a:lnTo>
                    <a:pt x="7074" y="3773"/>
                  </a:lnTo>
                  <a:lnTo>
                    <a:pt x="6266" y="3256"/>
                  </a:lnTo>
                  <a:lnTo>
                    <a:pt x="5367" y="2717"/>
                  </a:lnTo>
                  <a:lnTo>
                    <a:pt x="4424" y="2178"/>
                  </a:lnTo>
                  <a:lnTo>
                    <a:pt x="3436" y="1639"/>
                  </a:lnTo>
                  <a:lnTo>
                    <a:pt x="2448" y="1123"/>
                  </a:lnTo>
                  <a:lnTo>
                    <a:pt x="1774" y="809"/>
                  </a:lnTo>
                  <a:close/>
                  <a:moveTo>
                    <a:pt x="8399" y="4649"/>
                  </a:moveTo>
                  <a:lnTo>
                    <a:pt x="9701" y="5592"/>
                  </a:lnTo>
                  <a:lnTo>
                    <a:pt x="10981" y="6557"/>
                  </a:lnTo>
                  <a:lnTo>
                    <a:pt x="9701" y="5569"/>
                  </a:lnTo>
                  <a:lnTo>
                    <a:pt x="8399" y="4649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459;p62"/>
            <p:cNvSpPr/>
            <p:nvPr/>
          </p:nvSpPr>
          <p:spPr>
            <a:xfrm>
              <a:off x="-1404512" y="272236"/>
              <a:ext cx="141229" cy="84336"/>
            </a:xfrm>
            <a:custGeom>
              <a:avLst/>
              <a:gdLst/>
              <a:ahLst/>
              <a:cxnLst/>
              <a:rect l="l" t="t" r="r" b="b"/>
              <a:pathLst>
                <a:path w="10982" h="655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0" y="651"/>
                  </a:lnTo>
                  <a:lnTo>
                    <a:pt x="2897" y="1370"/>
                  </a:lnTo>
                  <a:lnTo>
                    <a:pt x="4312" y="2134"/>
                  </a:lnTo>
                  <a:lnTo>
                    <a:pt x="5704" y="2919"/>
                  </a:lnTo>
                  <a:lnTo>
                    <a:pt x="7074" y="3773"/>
                  </a:lnTo>
                  <a:lnTo>
                    <a:pt x="8399" y="4649"/>
                  </a:lnTo>
                  <a:lnTo>
                    <a:pt x="9701" y="5592"/>
                  </a:lnTo>
                  <a:lnTo>
                    <a:pt x="10981" y="6557"/>
                  </a:lnTo>
                  <a:lnTo>
                    <a:pt x="10981" y="6557"/>
                  </a:lnTo>
                  <a:lnTo>
                    <a:pt x="10981" y="6557"/>
                  </a:lnTo>
                  <a:lnTo>
                    <a:pt x="10981" y="6557"/>
                  </a:lnTo>
                  <a:lnTo>
                    <a:pt x="9701" y="5569"/>
                  </a:lnTo>
                  <a:lnTo>
                    <a:pt x="8399" y="4649"/>
                  </a:lnTo>
                  <a:lnTo>
                    <a:pt x="8399" y="4649"/>
                  </a:lnTo>
                  <a:lnTo>
                    <a:pt x="7074" y="3773"/>
                  </a:lnTo>
                  <a:lnTo>
                    <a:pt x="7074" y="3773"/>
                  </a:lnTo>
                  <a:lnTo>
                    <a:pt x="6266" y="3256"/>
                  </a:lnTo>
                  <a:lnTo>
                    <a:pt x="5367" y="2717"/>
                  </a:lnTo>
                  <a:lnTo>
                    <a:pt x="4424" y="2178"/>
                  </a:lnTo>
                  <a:lnTo>
                    <a:pt x="3436" y="1639"/>
                  </a:lnTo>
                  <a:lnTo>
                    <a:pt x="3436" y="1639"/>
                  </a:lnTo>
                  <a:lnTo>
                    <a:pt x="2448" y="1123"/>
                  </a:lnTo>
                  <a:lnTo>
                    <a:pt x="1438" y="651"/>
                  </a:lnTo>
                  <a:lnTo>
                    <a:pt x="1438" y="651"/>
                  </a:lnTo>
                  <a:lnTo>
                    <a:pt x="719" y="3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460;p62"/>
            <p:cNvSpPr/>
            <p:nvPr/>
          </p:nvSpPr>
          <p:spPr>
            <a:xfrm>
              <a:off x="-1620805" y="243069"/>
              <a:ext cx="357521" cy="392461"/>
            </a:xfrm>
            <a:custGeom>
              <a:avLst/>
              <a:gdLst/>
              <a:ahLst/>
              <a:cxnLst/>
              <a:rect l="l" t="t" r="r" b="b"/>
              <a:pathLst>
                <a:path w="27801" h="30518" extrusionOk="0">
                  <a:moveTo>
                    <a:pt x="2942" y="0"/>
                  </a:moveTo>
                  <a:lnTo>
                    <a:pt x="0" y="30518"/>
                  </a:lnTo>
                  <a:lnTo>
                    <a:pt x="18526" y="30518"/>
                  </a:lnTo>
                  <a:lnTo>
                    <a:pt x="27800" y="8825"/>
                  </a:lnTo>
                  <a:lnTo>
                    <a:pt x="26520" y="7860"/>
                  </a:lnTo>
                  <a:lnTo>
                    <a:pt x="25218" y="6917"/>
                  </a:lnTo>
                  <a:lnTo>
                    <a:pt x="23893" y="6041"/>
                  </a:lnTo>
                  <a:lnTo>
                    <a:pt x="22523" y="5187"/>
                  </a:lnTo>
                  <a:lnTo>
                    <a:pt x="21131" y="4402"/>
                  </a:lnTo>
                  <a:lnTo>
                    <a:pt x="19716" y="3638"/>
                  </a:lnTo>
                  <a:lnTo>
                    <a:pt x="18279" y="2919"/>
                  </a:lnTo>
                  <a:lnTo>
                    <a:pt x="16819" y="2268"/>
                  </a:lnTo>
                  <a:lnTo>
                    <a:pt x="16819" y="2268"/>
                  </a:lnTo>
                  <a:lnTo>
                    <a:pt x="17628" y="3009"/>
                  </a:lnTo>
                  <a:lnTo>
                    <a:pt x="18346" y="3728"/>
                  </a:lnTo>
                  <a:lnTo>
                    <a:pt x="18975" y="4424"/>
                  </a:lnTo>
                  <a:lnTo>
                    <a:pt x="19559" y="5098"/>
                  </a:lnTo>
                  <a:lnTo>
                    <a:pt x="20053" y="5749"/>
                  </a:lnTo>
                  <a:lnTo>
                    <a:pt x="20502" y="6378"/>
                  </a:lnTo>
                  <a:lnTo>
                    <a:pt x="20861" y="6939"/>
                  </a:lnTo>
                  <a:lnTo>
                    <a:pt x="21176" y="7478"/>
                  </a:lnTo>
                  <a:lnTo>
                    <a:pt x="21445" y="7972"/>
                  </a:lnTo>
                  <a:lnTo>
                    <a:pt x="21670" y="8421"/>
                  </a:lnTo>
                  <a:lnTo>
                    <a:pt x="21850" y="8803"/>
                  </a:lnTo>
                  <a:lnTo>
                    <a:pt x="21984" y="9140"/>
                  </a:lnTo>
                  <a:lnTo>
                    <a:pt x="22141" y="9589"/>
                  </a:lnTo>
                  <a:lnTo>
                    <a:pt x="22186" y="9746"/>
                  </a:lnTo>
                  <a:lnTo>
                    <a:pt x="16370" y="28407"/>
                  </a:lnTo>
                  <a:lnTo>
                    <a:pt x="1347" y="28407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461;p62"/>
            <p:cNvSpPr/>
            <p:nvPr/>
          </p:nvSpPr>
          <p:spPr>
            <a:xfrm>
              <a:off x="-1620805" y="243069"/>
              <a:ext cx="357521" cy="392461"/>
            </a:xfrm>
            <a:custGeom>
              <a:avLst/>
              <a:gdLst/>
              <a:ahLst/>
              <a:cxnLst/>
              <a:rect l="l" t="t" r="r" b="b"/>
              <a:pathLst>
                <a:path w="27801" h="30518" fill="none" extrusionOk="0">
                  <a:moveTo>
                    <a:pt x="2942" y="0"/>
                  </a:moveTo>
                  <a:lnTo>
                    <a:pt x="0" y="30518"/>
                  </a:lnTo>
                  <a:lnTo>
                    <a:pt x="18526" y="30518"/>
                  </a:lnTo>
                  <a:lnTo>
                    <a:pt x="27800" y="8825"/>
                  </a:lnTo>
                  <a:lnTo>
                    <a:pt x="27800" y="8825"/>
                  </a:lnTo>
                  <a:lnTo>
                    <a:pt x="26520" y="7860"/>
                  </a:lnTo>
                  <a:lnTo>
                    <a:pt x="25218" y="6917"/>
                  </a:lnTo>
                  <a:lnTo>
                    <a:pt x="23893" y="6041"/>
                  </a:lnTo>
                  <a:lnTo>
                    <a:pt x="22523" y="5187"/>
                  </a:lnTo>
                  <a:lnTo>
                    <a:pt x="21131" y="4402"/>
                  </a:lnTo>
                  <a:lnTo>
                    <a:pt x="19716" y="3638"/>
                  </a:lnTo>
                  <a:lnTo>
                    <a:pt x="18279" y="2919"/>
                  </a:lnTo>
                  <a:lnTo>
                    <a:pt x="16819" y="2268"/>
                  </a:lnTo>
                  <a:lnTo>
                    <a:pt x="16819" y="2268"/>
                  </a:lnTo>
                  <a:lnTo>
                    <a:pt x="17628" y="3009"/>
                  </a:lnTo>
                  <a:lnTo>
                    <a:pt x="18346" y="3728"/>
                  </a:lnTo>
                  <a:lnTo>
                    <a:pt x="18975" y="4424"/>
                  </a:lnTo>
                  <a:lnTo>
                    <a:pt x="19559" y="5098"/>
                  </a:lnTo>
                  <a:lnTo>
                    <a:pt x="20053" y="5749"/>
                  </a:lnTo>
                  <a:lnTo>
                    <a:pt x="20502" y="6378"/>
                  </a:lnTo>
                  <a:lnTo>
                    <a:pt x="20861" y="6939"/>
                  </a:lnTo>
                  <a:lnTo>
                    <a:pt x="21176" y="7478"/>
                  </a:lnTo>
                  <a:lnTo>
                    <a:pt x="21445" y="7972"/>
                  </a:lnTo>
                  <a:lnTo>
                    <a:pt x="21670" y="8421"/>
                  </a:lnTo>
                  <a:lnTo>
                    <a:pt x="21850" y="8803"/>
                  </a:lnTo>
                  <a:lnTo>
                    <a:pt x="21984" y="9140"/>
                  </a:lnTo>
                  <a:lnTo>
                    <a:pt x="22141" y="9589"/>
                  </a:lnTo>
                  <a:lnTo>
                    <a:pt x="22186" y="9746"/>
                  </a:lnTo>
                  <a:lnTo>
                    <a:pt x="16370" y="28407"/>
                  </a:lnTo>
                  <a:lnTo>
                    <a:pt x="1347" y="28407"/>
                  </a:lnTo>
                  <a:lnTo>
                    <a:pt x="29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462;p62"/>
            <p:cNvSpPr/>
            <p:nvPr/>
          </p:nvSpPr>
          <p:spPr>
            <a:xfrm>
              <a:off x="-2341608" y="-953644"/>
              <a:ext cx="202442" cy="475923"/>
            </a:xfrm>
            <a:custGeom>
              <a:avLst/>
              <a:gdLst/>
              <a:ahLst/>
              <a:cxnLst/>
              <a:rect l="l" t="t" r="r" b="b"/>
              <a:pathLst>
                <a:path w="15742" h="37008" extrusionOk="0">
                  <a:moveTo>
                    <a:pt x="13833" y="1"/>
                  </a:moveTo>
                  <a:lnTo>
                    <a:pt x="13654" y="68"/>
                  </a:lnTo>
                  <a:lnTo>
                    <a:pt x="13496" y="135"/>
                  </a:lnTo>
                  <a:lnTo>
                    <a:pt x="13317" y="248"/>
                  </a:lnTo>
                  <a:lnTo>
                    <a:pt x="13159" y="360"/>
                  </a:lnTo>
                  <a:lnTo>
                    <a:pt x="13002" y="472"/>
                  </a:lnTo>
                  <a:lnTo>
                    <a:pt x="12845" y="629"/>
                  </a:lnTo>
                  <a:lnTo>
                    <a:pt x="12553" y="966"/>
                  </a:lnTo>
                  <a:lnTo>
                    <a:pt x="12261" y="1348"/>
                  </a:lnTo>
                  <a:lnTo>
                    <a:pt x="11969" y="1797"/>
                  </a:lnTo>
                  <a:lnTo>
                    <a:pt x="11700" y="2291"/>
                  </a:lnTo>
                  <a:lnTo>
                    <a:pt x="11453" y="2830"/>
                  </a:lnTo>
                  <a:lnTo>
                    <a:pt x="11183" y="3414"/>
                  </a:lnTo>
                  <a:lnTo>
                    <a:pt x="10936" y="4043"/>
                  </a:lnTo>
                  <a:lnTo>
                    <a:pt x="10712" y="4694"/>
                  </a:lnTo>
                  <a:lnTo>
                    <a:pt x="10487" y="5390"/>
                  </a:lnTo>
                  <a:lnTo>
                    <a:pt x="10038" y="6850"/>
                  </a:lnTo>
                  <a:lnTo>
                    <a:pt x="9611" y="8377"/>
                  </a:lnTo>
                  <a:lnTo>
                    <a:pt x="9207" y="9949"/>
                  </a:lnTo>
                  <a:lnTo>
                    <a:pt x="8826" y="11543"/>
                  </a:lnTo>
                  <a:lnTo>
                    <a:pt x="8062" y="14664"/>
                  </a:lnTo>
                  <a:lnTo>
                    <a:pt x="7703" y="16124"/>
                  </a:lnTo>
                  <a:lnTo>
                    <a:pt x="7321" y="17494"/>
                  </a:lnTo>
                  <a:lnTo>
                    <a:pt x="7141" y="18122"/>
                  </a:lnTo>
                  <a:lnTo>
                    <a:pt x="6939" y="18729"/>
                  </a:lnTo>
                  <a:lnTo>
                    <a:pt x="6737" y="19268"/>
                  </a:lnTo>
                  <a:lnTo>
                    <a:pt x="6535" y="19784"/>
                  </a:lnTo>
                  <a:lnTo>
                    <a:pt x="4626" y="24388"/>
                  </a:lnTo>
                  <a:lnTo>
                    <a:pt x="2471" y="29440"/>
                  </a:lnTo>
                  <a:lnTo>
                    <a:pt x="0" y="35211"/>
                  </a:lnTo>
                  <a:lnTo>
                    <a:pt x="1707" y="37008"/>
                  </a:lnTo>
                  <a:lnTo>
                    <a:pt x="5614" y="30473"/>
                  </a:lnTo>
                  <a:lnTo>
                    <a:pt x="8511" y="25600"/>
                  </a:lnTo>
                  <a:lnTo>
                    <a:pt x="9634" y="23714"/>
                  </a:lnTo>
                  <a:lnTo>
                    <a:pt x="10285" y="22546"/>
                  </a:lnTo>
                  <a:lnTo>
                    <a:pt x="10510" y="22052"/>
                  </a:lnTo>
                  <a:lnTo>
                    <a:pt x="10802" y="21334"/>
                  </a:lnTo>
                  <a:lnTo>
                    <a:pt x="11161" y="20368"/>
                  </a:lnTo>
                  <a:lnTo>
                    <a:pt x="11543" y="19268"/>
                  </a:lnTo>
                  <a:lnTo>
                    <a:pt x="12441" y="16663"/>
                  </a:lnTo>
                  <a:lnTo>
                    <a:pt x="13384" y="13856"/>
                  </a:lnTo>
                  <a:lnTo>
                    <a:pt x="15023" y="8781"/>
                  </a:lnTo>
                  <a:lnTo>
                    <a:pt x="15742" y="6558"/>
                  </a:lnTo>
                  <a:lnTo>
                    <a:pt x="1383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463;p62"/>
            <p:cNvSpPr/>
            <p:nvPr/>
          </p:nvSpPr>
          <p:spPr>
            <a:xfrm>
              <a:off x="-2341608" y="-953644"/>
              <a:ext cx="202442" cy="475923"/>
            </a:xfrm>
            <a:custGeom>
              <a:avLst/>
              <a:gdLst/>
              <a:ahLst/>
              <a:cxnLst/>
              <a:rect l="l" t="t" r="r" b="b"/>
              <a:pathLst>
                <a:path w="15742" h="37008" fill="none" extrusionOk="0">
                  <a:moveTo>
                    <a:pt x="13833" y="1"/>
                  </a:moveTo>
                  <a:lnTo>
                    <a:pt x="13833" y="1"/>
                  </a:lnTo>
                  <a:lnTo>
                    <a:pt x="13654" y="68"/>
                  </a:lnTo>
                  <a:lnTo>
                    <a:pt x="13496" y="135"/>
                  </a:lnTo>
                  <a:lnTo>
                    <a:pt x="13317" y="248"/>
                  </a:lnTo>
                  <a:lnTo>
                    <a:pt x="13159" y="360"/>
                  </a:lnTo>
                  <a:lnTo>
                    <a:pt x="13002" y="472"/>
                  </a:lnTo>
                  <a:lnTo>
                    <a:pt x="12845" y="629"/>
                  </a:lnTo>
                  <a:lnTo>
                    <a:pt x="12553" y="966"/>
                  </a:lnTo>
                  <a:lnTo>
                    <a:pt x="12261" y="1348"/>
                  </a:lnTo>
                  <a:lnTo>
                    <a:pt x="11969" y="1797"/>
                  </a:lnTo>
                  <a:lnTo>
                    <a:pt x="11700" y="2291"/>
                  </a:lnTo>
                  <a:lnTo>
                    <a:pt x="11453" y="2830"/>
                  </a:lnTo>
                  <a:lnTo>
                    <a:pt x="11183" y="3414"/>
                  </a:lnTo>
                  <a:lnTo>
                    <a:pt x="10936" y="4043"/>
                  </a:lnTo>
                  <a:lnTo>
                    <a:pt x="10712" y="4694"/>
                  </a:lnTo>
                  <a:lnTo>
                    <a:pt x="10487" y="5390"/>
                  </a:lnTo>
                  <a:lnTo>
                    <a:pt x="10038" y="6850"/>
                  </a:lnTo>
                  <a:lnTo>
                    <a:pt x="9611" y="8377"/>
                  </a:lnTo>
                  <a:lnTo>
                    <a:pt x="9207" y="9949"/>
                  </a:lnTo>
                  <a:lnTo>
                    <a:pt x="8826" y="11543"/>
                  </a:lnTo>
                  <a:lnTo>
                    <a:pt x="8062" y="14664"/>
                  </a:lnTo>
                  <a:lnTo>
                    <a:pt x="7703" y="16124"/>
                  </a:lnTo>
                  <a:lnTo>
                    <a:pt x="7321" y="17494"/>
                  </a:lnTo>
                  <a:lnTo>
                    <a:pt x="7141" y="18122"/>
                  </a:lnTo>
                  <a:lnTo>
                    <a:pt x="6939" y="18729"/>
                  </a:lnTo>
                  <a:lnTo>
                    <a:pt x="6737" y="19268"/>
                  </a:lnTo>
                  <a:lnTo>
                    <a:pt x="6535" y="19784"/>
                  </a:lnTo>
                  <a:lnTo>
                    <a:pt x="6535" y="19784"/>
                  </a:lnTo>
                  <a:lnTo>
                    <a:pt x="4626" y="24388"/>
                  </a:lnTo>
                  <a:lnTo>
                    <a:pt x="2471" y="29440"/>
                  </a:lnTo>
                  <a:lnTo>
                    <a:pt x="0" y="35211"/>
                  </a:lnTo>
                  <a:lnTo>
                    <a:pt x="1707" y="37008"/>
                  </a:lnTo>
                  <a:lnTo>
                    <a:pt x="1707" y="37008"/>
                  </a:lnTo>
                  <a:lnTo>
                    <a:pt x="5614" y="30473"/>
                  </a:lnTo>
                  <a:lnTo>
                    <a:pt x="8511" y="25600"/>
                  </a:lnTo>
                  <a:lnTo>
                    <a:pt x="9634" y="23714"/>
                  </a:lnTo>
                  <a:lnTo>
                    <a:pt x="10285" y="22546"/>
                  </a:lnTo>
                  <a:lnTo>
                    <a:pt x="10285" y="22546"/>
                  </a:lnTo>
                  <a:lnTo>
                    <a:pt x="10510" y="22052"/>
                  </a:lnTo>
                  <a:lnTo>
                    <a:pt x="10802" y="21334"/>
                  </a:lnTo>
                  <a:lnTo>
                    <a:pt x="11161" y="20368"/>
                  </a:lnTo>
                  <a:lnTo>
                    <a:pt x="11543" y="19268"/>
                  </a:lnTo>
                  <a:lnTo>
                    <a:pt x="12441" y="16663"/>
                  </a:lnTo>
                  <a:lnTo>
                    <a:pt x="13384" y="13856"/>
                  </a:lnTo>
                  <a:lnTo>
                    <a:pt x="15023" y="8781"/>
                  </a:lnTo>
                  <a:lnTo>
                    <a:pt x="15742" y="6558"/>
                  </a:lnTo>
                  <a:lnTo>
                    <a:pt x="138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464;p62"/>
            <p:cNvSpPr/>
            <p:nvPr/>
          </p:nvSpPr>
          <p:spPr>
            <a:xfrm>
              <a:off x="-2331500" y="-953644"/>
              <a:ext cx="196089" cy="440121"/>
            </a:xfrm>
            <a:custGeom>
              <a:avLst/>
              <a:gdLst/>
              <a:ahLst/>
              <a:cxnLst/>
              <a:rect l="l" t="t" r="r" b="b"/>
              <a:pathLst>
                <a:path w="15248" h="34224" extrusionOk="0">
                  <a:moveTo>
                    <a:pt x="13047" y="1"/>
                  </a:moveTo>
                  <a:lnTo>
                    <a:pt x="12643" y="113"/>
                  </a:lnTo>
                  <a:lnTo>
                    <a:pt x="12261" y="248"/>
                  </a:lnTo>
                  <a:lnTo>
                    <a:pt x="11924" y="405"/>
                  </a:lnTo>
                  <a:lnTo>
                    <a:pt x="11745" y="495"/>
                  </a:lnTo>
                  <a:lnTo>
                    <a:pt x="11588" y="607"/>
                  </a:lnTo>
                  <a:lnTo>
                    <a:pt x="11408" y="742"/>
                  </a:lnTo>
                  <a:lnTo>
                    <a:pt x="11251" y="921"/>
                  </a:lnTo>
                  <a:lnTo>
                    <a:pt x="11093" y="1101"/>
                  </a:lnTo>
                  <a:lnTo>
                    <a:pt x="10936" y="1326"/>
                  </a:lnTo>
                  <a:lnTo>
                    <a:pt x="10779" y="1573"/>
                  </a:lnTo>
                  <a:lnTo>
                    <a:pt x="10599" y="1842"/>
                  </a:lnTo>
                  <a:lnTo>
                    <a:pt x="10442" y="2179"/>
                  </a:lnTo>
                  <a:lnTo>
                    <a:pt x="10285" y="2538"/>
                  </a:lnTo>
                  <a:lnTo>
                    <a:pt x="10105" y="2942"/>
                  </a:lnTo>
                  <a:lnTo>
                    <a:pt x="9948" y="3414"/>
                  </a:lnTo>
                  <a:lnTo>
                    <a:pt x="9589" y="4469"/>
                  </a:lnTo>
                  <a:lnTo>
                    <a:pt x="9207" y="5772"/>
                  </a:lnTo>
                  <a:lnTo>
                    <a:pt x="8803" y="7321"/>
                  </a:lnTo>
                  <a:lnTo>
                    <a:pt x="8376" y="9140"/>
                  </a:lnTo>
                  <a:lnTo>
                    <a:pt x="7882" y="11273"/>
                  </a:lnTo>
                  <a:lnTo>
                    <a:pt x="7388" y="13699"/>
                  </a:lnTo>
                  <a:lnTo>
                    <a:pt x="6827" y="16483"/>
                  </a:lnTo>
                  <a:lnTo>
                    <a:pt x="0" y="32202"/>
                  </a:lnTo>
                  <a:lnTo>
                    <a:pt x="3212" y="34223"/>
                  </a:lnTo>
                  <a:lnTo>
                    <a:pt x="4334" y="32292"/>
                  </a:lnTo>
                  <a:lnTo>
                    <a:pt x="6917" y="27801"/>
                  </a:lnTo>
                  <a:lnTo>
                    <a:pt x="9791" y="22726"/>
                  </a:lnTo>
                  <a:lnTo>
                    <a:pt x="10981" y="20593"/>
                  </a:lnTo>
                  <a:lnTo>
                    <a:pt x="11790" y="19066"/>
                  </a:lnTo>
                  <a:lnTo>
                    <a:pt x="11947" y="18751"/>
                  </a:lnTo>
                  <a:lnTo>
                    <a:pt x="12104" y="18369"/>
                  </a:lnTo>
                  <a:lnTo>
                    <a:pt x="12239" y="17965"/>
                  </a:lnTo>
                  <a:lnTo>
                    <a:pt x="12396" y="17516"/>
                  </a:lnTo>
                  <a:lnTo>
                    <a:pt x="12710" y="16506"/>
                  </a:lnTo>
                  <a:lnTo>
                    <a:pt x="13002" y="15383"/>
                  </a:lnTo>
                  <a:lnTo>
                    <a:pt x="13294" y="14170"/>
                  </a:lnTo>
                  <a:lnTo>
                    <a:pt x="13586" y="12913"/>
                  </a:lnTo>
                  <a:lnTo>
                    <a:pt x="13856" y="11610"/>
                  </a:lnTo>
                  <a:lnTo>
                    <a:pt x="14125" y="10308"/>
                  </a:lnTo>
                  <a:lnTo>
                    <a:pt x="14574" y="7860"/>
                  </a:lnTo>
                  <a:lnTo>
                    <a:pt x="14933" y="5817"/>
                  </a:lnTo>
                  <a:lnTo>
                    <a:pt x="15248" y="3885"/>
                  </a:lnTo>
                  <a:lnTo>
                    <a:pt x="130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465;p62"/>
            <p:cNvSpPr/>
            <p:nvPr/>
          </p:nvSpPr>
          <p:spPr>
            <a:xfrm>
              <a:off x="-2331500" y="-953644"/>
              <a:ext cx="196089" cy="440121"/>
            </a:xfrm>
            <a:custGeom>
              <a:avLst/>
              <a:gdLst/>
              <a:ahLst/>
              <a:cxnLst/>
              <a:rect l="l" t="t" r="r" b="b"/>
              <a:pathLst>
                <a:path w="15248" h="34224" fill="none" extrusionOk="0">
                  <a:moveTo>
                    <a:pt x="13047" y="1"/>
                  </a:moveTo>
                  <a:lnTo>
                    <a:pt x="13047" y="1"/>
                  </a:lnTo>
                  <a:lnTo>
                    <a:pt x="12643" y="113"/>
                  </a:lnTo>
                  <a:lnTo>
                    <a:pt x="12261" y="248"/>
                  </a:lnTo>
                  <a:lnTo>
                    <a:pt x="11924" y="405"/>
                  </a:lnTo>
                  <a:lnTo>
                    <a:pt x="11745" y="495"/>
                  </a:lnTo>
                  <a:lnTo>
                    <a:pt x="11588" y="607"/>
                  </a:lnTo>
                  <a:lnTo>
                    <a:pt x="11408" y="742"/>
                  </a:lnTo>
                  <a:lnTo>
                    <a:pt x="11251" y="921"/>
                  </a:lnTo>
                  <a:lnTo>
                    <a:pt x="11093" y="1101"/>
                  </a:lnTo>
                  <a:lnTo>
                    <a:pt x="10936" y="1326"/>
                  </a:lnTo>
                  <a:lnTo>
                    <a:pt x="10779" y="1573"/>
                  </a:lnTo>
                  <a:lnTo>
                    <a:pt x="10599" y="1842"/>
                  </a:lnTo>
                  <a:lnTo>
                    <a:pt x="10442" y="2179"/>
                  </a:lnTo>
                  <a:lnTo>
                    <a:pt x="10285" y="2538"/>
                  </a:lnTo>
                  <a:lnTo>
                    <a:pt x="10105" y="2942"/>
                  </a:lnTo>
                  <a:lnTo>
                    <a:pt x="9948" y="3414"/>
                  </a:lnTo>
                  <a:lnTo>
                    <a:pt x="9589" y="4469"/>
                  </a:lnTo>
                  <a:lnTo>
                    <a:pt x="9207" y="5772"/>
                  </a:lnTo>
                  <a:lnTo>
                    <a:pt x="8803" y="7321"/>
                  </a:lnTo>
                  <a:lnTo>
                    <a:pt x="8376" y="9140"/>
                  </a:lnTo>
                  <a:lnTo>
                    <a:pt x="7882" y="11273"/>
                  </a:lnTo>
                  <a:lnTo>
                    <a:pt x="7388" y="13699"/>
                  </a:lnTo>
                  <a:lnTo>
                    <a:pt x="6827" y="16483"/>
                  </a:lnTo>
                  <a:lnTo>
                    <a:pt x="0" y="32202"/>
                  </a:lnTo>
                  <a:lnTo>
                    <a:pt x="3212" y="34223"/>
                  </a:lnTo>
                  <a:lnTo>
                    <a:pt x="3212" y="34223"/>
                  </a:lnTo>
                  <a:lnTo>
                    <a:pt x="4334" y="32292"/>
                  </a:lnTo>
                  <a:lnTo>
                    <a:pt x="6917" y="27801"/>
                  </a:lnTo>
                  <a:lnTo>
                    <a:pt x="9791" y="22726"/>
                  </a:lnTo>
                  <a:lnTo>
                    <a:pt x="10981" y="20593"/>
                  </a:lnTo>
                  <a:lnTo>
                    <a:pt x="11790" y="19066"/>
                  </a:lnTo>
                  <a:lnTo>
                    <a:pt x="11790" y="19066"/>
                  </a:lnTo>
                  <a:lnTo>
                    <a:pt x="11947" y="18751"/>
                  </a:lnTo>
                  <a:lnTo>
                    <a:pt x="12104" y="18369"/>
                  </a:lnTo>
                  <a:lnTo>
                    <a:pt x="12239" y="17965"/>
                  </a:lnTo>
                  <a:lnTo>
                    <a:pt x="12396" y="17516"/>
                  </a:lnTo>
                  <a:lnTo>
                    <a:pt x="12710" y="16506"/>
                  </a:lnTo>
                  <a:lnTo>
                    <a:pt x="13002" y="15383"/>
                  </a:lnTo>
                  <a:lnTo>
                    <a:pt x="13294" y="14170"/>
                  </a:lnTo>
                  <a:lnTo>
                    <a:pt x="13586" y="12913"/>
                  </a:lnTo>
                  <a:lnTo>
                    <a:pt x="13856" y="11610"/>
                  </a:lnTo>
                  <a:lnTo>
                    <a:pt x="14125" y="10308"/>
                  </a:lnTo>
                  <a:lnTo>
                    <a:pt x="14574" y="7860"/>
                  </a:lnTo>
                  <a:lnTo>
                    <a:pt x="14933" y="5817"/>
                  </a:lnTo>
                  <a:lnTo>
                    <a:pt x="15248" y="3885"/>
                  </a:lnTo>
                  <a:lnTo>
                    <a:pt x="13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466;p62"/>
            <p:cNvSpPr/>
            <p:nvPr/>
          </p:nvSpPr>
          <p:spPr>
            <a:xfrm>
              <a:off x="-2246894" y="-953348"/>
              <a:ext cx="82896" cy="244893"/>
            </a:xfrm>
            <a:custGeom>
              <a:avLst/>
              <a:gdLst/>
              <a:ahLst/>
              <a:cxnLst/>
              <a:rect l="l" t="t" r="r" b="b"/>
              <a:pathLst>
                <a:path w="6446" h="19043" extrusionOk="0">
                  <a:moveTo>
                    <a:pt x="6446" y="0"/>
                  </a:moveTo>
                  <a:lnTo>
                    <a:pt x="6064" y="112"/>
                  </a:lnTo>
                  <a:lnTo>
                    <a:pt x="5682" y="247"/>
                  </a:lnTo>
                  <a:lnTo>
                    <a:pt x="5345" y="404"/>
                  </a:lnTo>
                  <a:lnTo>
                    <a:pt x="5166" y="494"/>
                  </a:lnTo>
                  <a:lnTo>
                    <a:pt x="5009" y="606"/>
                  </a:lnTo>
                  <a:lnTo>
                    <a:pt x="4829" y="741"/>
                  </a:lnTo>
                  <a:lnTo>
                    <a:pt x="4672" y="921"/>
                  </a:lnTo>
                  <a:lnTo>
                    <a:pt x="4514" y="1100"/>
                  </a:lnTo>
                  <a:lnTo>
                    <a:pt x="4357" y="1325"/>
                  </a:lnTo>
                  <a:lnTo>
                    <a:pt x="4200" y="1572"/>
                  </a:lnTo>
                  <a:lnTo>
                    <a:pt x="4020" y="1841"/>
                  </a:lnTo>
                  <a:lnTo>
                    <a:pt x="3863" y="2178"/>
                  </a:lnTo>
                  <a:lnTo>
                    <a:pt x="3706" y="2538"/>
                  </a:lnTo>
                  <a:lnTo>
                    <a:pt x="3526" y="2942"/>
                  </a:lnTo>
                  <a:lnTo>
                    <a:pt x="3369" y="3413"/>
                  </a:lnTo>
                  <a:lnTo>
                    <a:pt x="3010" y="4491"/>
                  </a:lnTo>
                  <a:lnTo>
                    <a:pt x="2628" y="5771"/>
                  </a:lnTo>
                  <a:lnTo>
                    <a:pt x="2224" y="7321"/>
                  </a:lnTo>
                  <a:lnTo>
                    <a:pt x="1775" y="9140"/>
                  </a:lnTo>
                  <a:lnTo>
                    <a:pt x="1303" y="11273"/>
                  </a:lnTo>
                  <a:lnTo>
                    <a:pt x="809" y="13698"/>
                  </a:lnTo>
                  <a:lnTo>
                    <a:pt x="248" y="16483"/>
                  </a:lnTo>
                  <a:lnTo>
                    <a:pt x="1" y="17022"/>
                  </a:lnTo>
                  <a:lnTo>
                    <a:pt x="428" y="17201"/>
                  </a:lnTo>
                  <a:lnTo>
                    <a:pt x="854" y="17426"/>
                  </a:lnTo>
                  <a:lnTo>
                    <a:pt x="1258" y="17650"/>
                  </a:lnTo>
                  <a:lnTo>
                    <a:pt x="1663" y="17897"/>
                  </a:lnTo>
                  <a:lnTo>
                    <a:pt x="2044" y="18144"/>
                  </a:lnTo>
                  <a:lnTo>
                    <a:pt x="2426" y="18436"/>
                  </a:lnTo>
                  <a:lnTo>
                    <a:pt x="2785" y="18728"/>
                  </a:lnTo>
                  <a:lnTo>
                    <a:pt x="3145" y="19043"/>
                  </a:lnTo>
                  <a:lnTo>
                    <a:pt x="3167" y="17897"/>
                  </a:lnTo>
                  <a:lnTo>
                    <a:pt x="3190" y="16797"/>
                  </a:lnTo>
                  <a:lnTo>
                    <a:pt x="3279" y="15719"/>
                  </a:lnTo>
                  <a:lnTo>
                    <a:pt x="3369" y="14664"/>
                  </a:lnTo>
                  <a:lnTo>
                    <a:pt x="3504" y="13676"/>
                  </a:lnTo>
                  <a:lnTo>
                    <a:pt x="3639" y="12732"/>
                  </a:lnTo>
                  <a:lnTo>
                    <a:pt x="3796" y="11834"/>
                  </a:lnTo>
                  <a:lnTo>
                    <a:pt x="3953" y="11026"/>
                  </a:lnTo>
                  <a:lnTo>
                    <a:pt x="4133" y="10262"/>
                  </a:lnTo>
                  <a:lnTo>
                    <a:pt x="4290" y="9611"/>
                  </a:lnTo>
                  <a:lnTo>
                    <a:pt x="4559" y="8533"/>
                  </a:lnTo>
                  <a:lnTo>
                    <a:pt x="4762" y="7837"/>
                  </a:lnTo>
                  <a:lnTo>
                    <a:pt x="4829" y="7613"/>
                  </a:lnTo>
                  <a:lnTo>
                    <a:pt x="4851" y="7613"/>
                  </a:lnTo>
                  <a:lnTo>
                    <a:pt x="5009" y="6422"/>
                  </a:lnTo>
                  <a:lnTo>
                    <a:pt x="5166" y="5277"/>
                  </a:lnTo>
                  <a:lnTo>
                    <a:pt x="5345" y="4199"/>
                  </a:lnTo>
                  <a:lnTo>
                    <a:pt x="5547" y="3166"/>
                  </a:lnTo>
                  <a:lnTo>
                    <a:pt x="5750" y="2246"/>
                  </a:lnTo>
                  <a:lnTo>
                    <a:pt x="5952" y="1392"/>
                  </a:lnTo>
                  <a:lnTo>
                    <a:pt x="6199" y="674"/>
                  </a:lnTo>
                  <a:lnTo>
                    <a:pt x="6311" y="359"/>
                  </a:lnTo>
                  <a:lnTo>
                    <a:pt x="6446" y="67"/>
                  </a:lnTo>
                  <a:lnTo>
                    <a:pt x="644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467;p62"/>
            <p:cNvSpPr/>
            <p:nvPr/>
          </p:nvSpPr>
          <p:spPr>
            <a:xfrm>
              <a:off x="-2246894" y="-953348"/>
              <a:ext cx="82896" cy="244893"/>
            </a:xfrm>
            <a:custGeom>
              <a:avLst/>
              <a:gdLst/>
              <a:ahLst/>
              <a:cxnLst/>
              <a:rect l="l" t="t" r="r" b="b"/>
              <a:pathLst>
                <a:path w="6446" h="19043" fill="none" extrusionOk="0">
                  <a:moveTo>
                    <a:pt x="6446" y="0"/>
                  </a:moveTo>
                  <a:lnTo>
                    <a:pt x="6446" y="0"/>
                  </a:lnTo>
                  <a:lnTo>
                    <a:pt x="6064" y="112"/>
                  </a:lnTo>
                  <a:lnTo>
                    <a:pt x="5682" y="247"/>
                  </a:lnTo>
                  <a:lnTo>
                    <a:pt x="5345" y="404"/>
                  </a:lnTo>
                  <a:lnTo>
                    <a:pt x="5166" y="494"/>
                  </a:lnTo>
                  <a:lnTo>
                    <a:pt x="5009" y="606"/>
                  </a:lnTo>
                  <a:lnTo>
                    <a:pt x="4829" y="741"/>
                  </a:lnTo>
                  <a:lnTo>
                    <a:pt x="4672" y="921"/>
                  </a:lnTo>
                  <a:lnTo>
                    <a:pt x="4514" y="1100"/>
                  </a:lnTo>
                  <a:lnTo>
                    <a:pt x="4357" y="1325"/>
                  </a:lnTo>
                  <a:lnTo>
                    <a:pt x="4200" y="1572"/>
                  </a:lnTo>
                  <a:lnTo>
                    <a:pt x="4020" y="1841"/>
                  </a:lnTo>
                  <a:lnTo>
                    <a:pt x="3863" y="2178"/>
                  </a:lnTo>
                  <a:lnTo>
                    <a:pt x="3706" y="2538"/>
                  </a:lnTo>
                  <a:lnTo>
                    <a:pt x="3526" y="2942"/>
                  </a:lnTo>
                  <a:lnTo>
                    <a:pt x="3369" y="3413"/>
                  </a:lnTo>
                  <a:lnTo>
                    <a:pt x="3010" y="4491"/>
                  </a:lnTo>
                  <a:lnTo>
                    <a:pt x="2628" y="5771"/>
                  </a:lnTo>
                  <a:lnTo>
                    <a:pt x="2224" y="7321"/>
                  </a:lnTo>
                  <a:lnTo>
                    <a:pt x="1775" y="9140"/>
                  </a:lnTo>
                  <a:lnTo>
                    <a:pt x="1303" y="11273"/>
                  </a:lnTo>
                  <a:lnTo>
                    <a:pt x="809" y="13698"/>
                  </a:lnTo>
                  <a:lnTo>
                    <a:pt x="248" y="16483"/>
                  </a:lnTo>
                  <a:lnTo>
                    <a:pt x="1" y="17022"/>
                  </a:lnTo>
                  <a:lnTo>
                    <a:pt x="1" y="17022"/>
                  </a:lnTo>
                  <a:lnTo>
                    <a:pt x="428" y="17201"/>
                  </a:lnTo>
                  <a:lnTo>
                    <a:pt x="854" y="17426"/>
                  </a:lnTo>
                  <a:lnTo>
                    <a:pt x="1258" y="17650"/>
                  </a:lnTo>
                  <a:lnTo>
                    <a:pt x="1663" y="17897"/>
                  </a:lnTo>
                  <a:lnTo>
                    <a:pt x="2044" y="18144"/>
                  </a:lnTo>
                  <a:lnTo>
                    <a:pt x="2426" y="18436"/>
                  </a:lnTo>
                  <a:lnTo>
                    <a:pt x="2785" y="18728"/>
                  </a:lnTo>
                  <a:lnTo>
                    <a:pt x="3145" y="19043"/>
                  </a:lnTo>
                  <a:lnTo>
                    <a:pt x="3145" y="19043"/>
                  </a:lnTo>
                  <a:lnTo>
                    <a:pt x="3167" y="17897"/>
                  </a:lnTo>
                  <a:lnTo>
                    <a:pt x="3190" y="16797"/>
                  </a:lnTo>
                  <a:lnTo>
                    <a:pt x="3279" y="15719"/>
                  </a:lnTo>
                  <a:lnTo>
                    <a:pt x="3369" y="14664"/>
                  </a:lnTo>
                  <a:lnTo>
                    <a:pt x="3504" y="13676"/>
                  </a:lnTo>
                  <a:lnTo>
                    <a:pt x="3639" y="12732"/>
                  </a:lnTo>
                  <a:lnTo>
                    <a:pt x="3796" y="11834"/>
                  </a:lnTo>
                  <a:lnTo>
                    <a:pt x="3953" y="11026"/>
                  </a:lnTo>
                  <a:lnTo>
                    <a:pt x="4133" y="10262"/>
                  </a:lnTo>
                  <a:lnTo>
                    <a:pt x="4290" y="9611"/>
                  </a:lnTo>
                  <a:lnTo>
                    <a:pt x="4559" y="8533"/>
                  </a:lnTo>
                  <a:lnTo>
                    <a:pt x="4762" y="7837"/>
                  </a:lnTo>
                  <a:lnTo>
                    <a:pt x="4829" y="7613"/>
                  </a:lnTo>
                  <a:lnTo>
                    <a:pt x="4829" y="7613"/>
                  </a:lnTo>
                  <a:lnTo>
                    <a:pt x="4851" y="7613"/>
                  </a:lnTo>
                  <a:lnTo>
                    <a:pt x="4851" y="7613"/>
                  </a:lnTo>
                  <a:lnTo>
                    <a:pt x="5009" y="6422"/>
                  </a:lnTo>
                  <a:lnTo>
                    <a:pt x="5166" y="5277"/>
                  </a:lnTo>
                  <a:lnTo>
                    <a:pt x="5345" y="4199"/>
                  </a:lnTo>
                  <a:lnTo>
                    <a:pt x="5547" y="3166"/>
                  </a:lnTo>
                  <a:lnTo>
                    <a:pt x="5750" y="2246"/>
                  </a:lnTo>
                  <a:lnTo>
                    <a:pt x="5952" y="1392"/>
                  </a:lnTo>
                  <a:lnTo>
                    <a:pt x="6199" y="674"/>
                  </a:lnTo>
                  <a:lnTo>
                    <a:pt x="6311" y="359"/>
                  </a:lnTo>
                  <a:lnTo>
                    <a:pt x="6446" y="67"/>
                  </a:lnTo>
                  <a:lnTo>
                    <a:pt x="6446" y="67"/>
                  </a:lnTo>
                  <a:lnTo>
                    <a:pt x="64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468;p62"/>
            <p:cNvSpPr/>
            <p:nvPr/>
          </p:nvSpPr>
          <p:spPr>
            <a:xfrm>
              <a:off x="-2206462" y="-855458"/>
              <a:ext cx="21965" cy="156828"/>
            </a:xfrm>
            <a:custGeom>
              <a:avLst/>
              <a:gdLst/>
              <a:ahLst/>
              <a:cxnLst/>
              <a:rect l="l" t="t" r="r" b="b"/>
              <a:pathLst>
                <a:path w="1708" h="12195" extrusionOk="0">
                  <a:moveTo>
                    <a:pt x="1685" y="1"/>
                  </a:moveTo>
                  <a:lnTo>
                    <a:pt x="1618" y="225"/>
                  </a:lnTo>
                  <a:lnTo>
                    <a:pt x="1415" y="921"/>
                  </a:lnTo>
                  <a:lnTo>
                    <a:pt x="1146" y="1999"/>
                  </a:lnTo>
                  <a:lnTo>
                    <a:pt x="989" y="2650"/>
                  </a:lnTo>
                  <a:lnTo>
                    <a:pt x="809" y="3414"/>
                  </a:lnTo>
                  <a:lnTo>
                    <a:pt x="652" y="4222"/>
                  </a:lnTo>
                  <a:lnTo>
                    <a:pt x="495" y="5120"/>
                  </a:lnTo>
                  <a:lnTo>
                    <a:pt x="360" y="6064"/>
                  </a:lnTo>
                  <a:lnTo>
                    <a:pt x="225" y="7052"/>
                  </a:lnTo>
                  <a:lnTo>
                    <a:pt x="135" y="8107"/>
                  </a:lnTo>
                  <a:lnTo>
                    <a:pt x="46" y="9185"/>
                  </a:lnTo>
                  <a:lnTo>
                    <a:pt x="23" y="10285"/>
                  </a:lnTo>
                  <a:lnTo>
                    <a:pt x="1" y="11431"/>
                  </a:lnTo>
                  <a:lnTo>
                    <a:pt x="405" y="11812"/>
                  </a:lnTo>
                  <a:lnTo>
                    <a:pt x="764" y="12194"/>
                  </a:lnTo>
                  <a:lnTo>
                    <a:pt x="899" y="9612"/>
                  </a:lnTo>
                  <a:lnTo>
                    <a:pt x="1101" y="6558"/>
                  </a:lnTo>
                  <a:lnTo>
                    <a:pt x="1213" y="4918"/>
                  </a:lnTo>
                  <a:lnTo>
                    <a:pt x="1370" y="3279"/>
                  </a:lnTo>
                  <a:lnTo>
                    <a:pt x="1528" y="161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469;p62"/>
            <p:cNvSpPr/>
            <p:nvPr/>
          </p:nvSpPr>
          <p:spPr>
            <a:xfrm>
              <a:off x="-2461450" y="-743704"/>
              <a:ext cx="309000" cy="330386"/>
            </a:xfrm>
            <a:custGeom>
              <a:avLst/>
              <a:gdLst/>
              <a:ahLst/>
              <a:cxnLst/>
              <a:rect l="l" t="t" r="r" b="b"/>
              <a:pathLst>
                <a:path w="24028" h="25691" extrusionOk="0">
                  <a:moveTo>
                    <a:pt x="10959" y="1"/>
                  </a:moveTo>
                  <a:lnTo>
                    <a:pt x="10397" y="23"/>
                  </a:lnTo>
                  <a:lnTo>
                    <a:pt x="9836" y="68"/>
                  </a:lnTo>
                  <a:lnTo>
                    <a:pt x="9297" y="158"/>
                  </a:lnTo>
                  <a:lnTo>
                    <a:pt x="8758" y="270"/>
                  </a:lnTo>
                  <a:lnTo>
                    <a:pt x="8219" y="405"/>
                  </a:lnTo>
                  <a:lnTo>
                    <a:pt x="7703" y="585"/>
                  </a:lnTo>
                  <a:lnTo>
                    <a:pt x="7186" y="787"/>
                  </a:lnTo>
                  <a:lnTo>
                    <a:pt x="6692" y="1011"/>
                  </a:lnTo>
                  <a:lnTo>
                    <a:pt x="6198" y="1281"/>
                  </a:lnTo>
                  <a:lnTo>
                    <a:pt x="5726" y="1550"/>
                  </a:lnTo>
                  <a:lnTo>
                    <a:pt x="5277" y="1865"/>
                  </a:lnTo>
                  <a:lnTo>
                    <a:pt x="4828" y="2202"/>
                  </a:lnTo>
                  <a:lnTo>
                    <a:pt x="4402" y="2561"/>
                  </a:lnTo>
                  <a:lnTo>
                    <a:pt x="3975" y="2943"/>
                  </a:lnTo>
                  <a:lnTo>
                    <a:pt x="3593" y="3347"/>
                  </a:lnTo>
                  <a:lnTo>
                    <a:pt x="3211" y="3774"/>
                  </a:lnTo>
                  <a:lnTo>
                    <a:pt x="2852" y="4223"/>
                  </a:lnTo>
                  <a:lnTo>
                    <a:pt x="2493" y="4672"/>
                  </a:lnTo>
                  <a:lnTo>
                    <a:pt x="2178" y="5166"/>
                  </a:lnTo>
                  <a:lnTo>
                    <a:pt x="1864" y="5660"/>
                  </a:lnTo>
                  <a:lnTo>
                    <a:pt x="1595" y="6199"/>
                  </a:lnTo>
                  <a:lnTo>
                    <a:pt x="1325" y="6738"/>
                  </a:lnTo>
                  <a:lnTo>
                    <a:pt x="1078" y="7277"/>
                  </a:lnTo>
                  <a:lnTo>
                    <a:pt x="854" y="7860"/>
                  </a:lnTo>
                  <a:lnTo>
                    <a:pt x="674" y="8444"/>
                  </a:lnTo>
                  <a:lnTo>
                    <a:pt x="494" y="9028"/>
                  </a:lnTo>
                  <a:lnTo>
                    <a:pt x="337" y="9634"/>
                  </a:lnTo>
                  <a:lnTo>
                    <a:pt x="225" y="10263"/>
                  </a:lnTo>
                  <a:lnTo>
                    <a:pt x="135" y="10892"/>
                  </a:lnTo>
                  <a:lnTo>
                    <a:pt x="45" y="11543"/>
                  </a:lnTo>
                  <a:lnTo>
                    <a:pt x="23" y="12194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45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37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54" y="17853"/>
                  </a:lnTo>
                  <a:lnTo>
                    <a:pt x="1078" y="18415"/>
                  </a:lnTo>
                  <a:lnTo>
                    <a:pt x="1325" y="18976"/>
                  </a:lnTo>
                  <a:lnTo>
                    <a:pt x="1595" y="19515"/>
                  </a:lnTo>
                  <a:lnTo>
                    <a:pt x="1864" y="20031"/>
                  </a:lnTo>
                  <a:lnTo>
                    <a:pt x="2178" y="20525"/>
                  </a:lnTo>
                  <a:lnTo>
                    <a:pt x="2493" y="21020"/>
                  </a:lnTo>
                  <a:lnTo>
                    <a:pt x="2852" y="21491"/>
                  </a:lnTo>
                  <a:lnTo>
                    <a:pt x="3211" y="21918"/>
                  </a:lnTo>
                  <a:lnTo>
                    <a:pt x="3593" y="22344"/>
                  </a:lnTo>
                  <a:lnTo>
                    <a:pt x="3975" y="22749"/>
                  </a:lnTo>
                  <a:lnTo>
                    <a:pt x="4402" y="23130"/>
                  </a:lnTo>
                  <a:lnTo>
                    <a:pt x="4828" y="23490"/>
                  </a:lnTo>
                  <a:lnTo>
                    <a:pt x="5277" y="23826"/>
                  </a:lnTo>
                  <a:lnTo>
                    <a:pt x="5726" y="24141"/>
                  </a:lnTo>
                  <a:lnTo>
                    <a:pt x="6198" y="24410"/>
                  </a:lnTo>
                  <a:lnTo>
                    <a:pt x="6692" y="24680"/>
                  </a:lnTo>
                  <a:lnTo>
                    <a:pt x="7186" y="24904"/>
                  </a:lnTo>
                  <a:lnTo>
                    <a:pt x="7703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9" y="25690"/>
                  </a:lnTo>
                  <a:lnTo>
                    <a:pt x="13069" y="25690"/>
                  </a:lnTo>
                  <a:lnTo>
                    <a:pt x="13631" y="25668"/>
                  </a:lnTo>
                  <a:lnTo>
                    <a:pt x="14192" y="25623"/>
                  </a:lnTo>
                  <a:lnTo>
                    <a:pt x="14754" y="25533"/>
                  </a:lnTo>
                  <a:lnTo>
                    <a:pt x="15293" y="25421"/>
                  </a:lnTo>
                  <a:lnTo>
                    <a:pt x="15809" y="25286"/>
                  </a:lnTo>
                  <a:lnTo>
                    <a:pt x="16326" y="25106"/>
                  </a:lnTo>
                  <a:lnTo>
                    <a:pt x="16842" y="24904"/>
                  </a:lnTo>
                  <a:lnTo>
                    <a:pt x="17336" y="24680"/>
                  </a:lnTo>
                  <a:lnTo>
                    <a:pt x="17830" y="24410"/>
                  </a:lnTo>
                  <a:lnTo>
                    <a:pt x="18302" y="24141"/>
                  </a:lnTo>
                  <a:lnTo>
                    <a:pt x="18751" y="23826"/>
                  </a:lnTo>
                  <a:lnTo>
                    <a:pt x="19200" y="23490"/>
                  </a:lnTo>
                  <a:lnTo>
                    <a:pt x="19627" y="23130"/>
                  </a:lnTo>
                  <a:lnTo>
                    <a:pt x="20053" y="22749"/>
                  </a:lnTo>
                  <a:lnTo>
                    <a:pt x="20435" y="22344"/>
                  </a:lnTo>
                  <a:lnTo>
                    <a:pt x="20817" y="21918"/>
                  </a:lnTo>
                  <a:lnTo>
                    <a:pt x="21176" y="21491"/>
                  </a:lnTo>
                  <a:lnTo>
                    <a:pt x="21535" y="21020"/>
                  </a:lnTo>
                  <a:lnTo>
                    <a:pt x="21850" y="20525"/>
                  </a:lnTo>
                  <a:lnTo>
                    <a:pt x="22164" y="20031"/>
                  </a:lnTo>
                  <a:lnTo>
                    <a:pt x="22434" y="19515"/>
                  </a:lnTo>
                  <a:lnTo>
                    <a:pt x="22703" y="18976"/>
                  </a:lnTo>
                  <a:lnTo>
                    <a:pt x="22950" y="18415"/>
                  </a:lnTo>
                  <a:lnTo>
                    <a:pt x="23175" y="17853"/>
                  </a:lnTo>
                  <a:lnTo>
                    <a:pt x="23377" y="17269"/>
                  </a:lnTo>
                  <a:lnTo>
                    <a:pt x="23534" y="16663"/>
                  </a:lnTo>
                  <a:lnTo>
                    <a:pt x="23691" y="16057"/>
                  </a:lnTo>
                  <a:lnTo>
                    <a:pt x="23803" y="15428"/>
                  </a:lnTo>
                  <a:lnTo>
                    <a:pt x="23916" y="14799"/>
                  </a:lnTo>
                  <a:lnTo>
                    <a:pt x="23983" y="14171"/>
                  </a:lnTo>
                  <a:lnTo>
                    <a:pt x="24028" y="13519"/>
                  </a:lnTo>
                  <a:lnTo>
                    <a:pt x="24028" y="12846"/>
                  </a:lnTo>
                  <a:lnTo>
                    <a:pt x="24028" y="12194"/>
                  </a:lnTo>
                  <a:lnTo>
                    <a:pt x="23983" y="11543"/>
                  </a:lnTo>
                  <a:lnTo>
                    <a:pt x="23916" y="10892"/>
                  </a:lnTo>
                  <a:lnTo>
                    <a:pt x="23803" y="10263"/>
                  </a:lnTo>
                  <a:lnTo>
                    <a:pt x="23691" y="9634"/>
                  </a:lnTo>
                  <a:lnTo>
                    <a:pt x="23534" y="9028"/>
                  </a:lnTo>
                  <a:lnTo>
                    <a:pt x="23377" y="8444"/>
                  </a:lnTo>
                  <a:lnTo>
                    <a:pt x="23175" y="7860"/>
                  </a:lnTo>
                  <a:lnTo>
                    <a:pt x="22950" y="7277"/>
                  </a:lnTo>
                  <a:lnTo>
                    <a:pt x="22703" y="6738"/>
                  </a:lnTo>
                  <a:lnTo>
                    <a:pt x="22434" y="6199"/>
                  </a:lnTo>
                  <a:lnTo>
                    <a:pt x="22164" y="5682"/>
                  </a:lnTo>
                  <a:lnTo>
                    <a:pt x="21850" y="5166"/>
                  </a:lnTo>
                  <a:lnTo>
                    <a:pt x="21535" y="4694"/>
                  </a:lnTo>
                  <a:lnTo>
                    <a:pt x="21176" y="4223"/>
                  </a:lnTo>
                  <a:lnTo>
                    <a:pt x="20817" y="3774"/>
                  </a:lnTo>
                  <a:lnTo>
                    <a:pt x="20435" y="3347"/>
                  </a:lnTo>
                  <a:lnTo>
                    <a:pt x="20053" y="2943"/>
                  </a:lnTo>
                  <a:lnTo>
                    <a:pt x="19627" y="2561"/>
                  </a:lnTo>
                  <a:lnTo>
                    <a:pt x="19200" y="2202"/>
                  </a:lnTo>
                  <a:lnTo>
                    <a:pt x="18751" y="1865"/>
                  </a:lnTo>
                  <a:lnTo>
                    <a:pt x="18302" y="1550"/>
                  </a:lnTo>
                  <a:lnTo>
                    <a:pt x="17830" y="1281"/>
                  </a:lnTo>
                  <a:lnTo>
                    <a:pt x="17336" y="1011"/>
                  </a:lnTo>
                  <a:lnTo>
                    <a:pt x="16842" y="787"/>
                  </a:lnTo>
                  <a:lnTo>
                    <a:pt x="16326" y="585"/>
                  </a:lnTo>
                  <a:lnTo>
                    <a:pt x="15809" y="405"/>
                  </a:lnTo>
                  <a:lnTo>
                    <a:pt x="15293" y="270"/>
                  </a:lnTo>
                  <a:lnTo>
                    <a:pt x="14754" y="158"/>
                  </a:lnTo>
                  <a:lnTo>
                    <a:pt x="14192" y="68"/>
                  </a:lnTo>
                  <a:lnTo>
                    <a:pt x="13631" y="23"/>
                  </a:lnTo>
                  <a:lnTo>
                    <a:pt x="13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470;p62"/>
            <p:cNvSpPr/>
            <p:nvPr/>
          </p:nvSpPr>
          <p:spPr>
            <a:xfrm>
              <a:off x="-2461450" y="-743704"/>
              <a:ext cx="309000" cy="330386"/>
            </a:xfrm>
            <a:custGeom>
              <a:avLst/>
              <a:gdLst/>
              <a:ahLst/>
              <a:cxnLst/>
              <a:rect l="l" t="t" r="r" b="b"/>
              <a:pathLst>
                <a:path w="24028" h="25691" fill="none" extrusionOk="0">
                  <a:moveTo>
                    <a:pt x="13069" y="1"/>
                  </a:moveTo>
                  <a:lnTo>
                    <a:pt x="10959" y="1"/>
                  </a:lnTo>
                  <a:lnTo>
                    <a:pt x="10959" y="1"/>
                  </a:lnTo>
                  <a:lnTo>
                    <a:pt x="10397" y="23"/>
                  </a:lnTo>
                  <a:lnTo>
                    <a:pt x="9836" y="68"/>
                  </a:lnTo>
                  <a:lnTo>
                    <a:pt x="9297" y="158"/>
                  </a:lnTo>
                  <a:lnTo>
                    <a:pt x="8758" y="270"/>
                  </a:lnTo>
                  <a:lnTo>
                    <a:pt x="8219" y="405"/>
                  </a:lnTo>
                  <a:lnTo>
                    <a:pt x="7703" y="585"/>
                  </a:lnTo>
                  <a:lnTo>
                    <a:pt x="7186" y="787"/>
                  </a:lnTo>
                  <a:lnTo>
                    <a:pt x="6692" y="1011"/>
                  </a:lnTo>
                  <a:lnTo>
                    <a:pt x="6198" y="1281"/>
                  </a:lnTo>
                  <a:lnTo>
                    <a:pt x="5726" y="1550"/>
                  </a:lnTo>
                  <a:lnTo>
                    <a:pt x="5277" y="1865"/>
                  </a:lnTo>
                  <a:lnTo>
                    <a:pt x="4828" y="2202"/>
                  </a:lnTo>
                  <a:lnTo>
                    <a:pt x="4402" y="2561"/>
                  </a:lnTo>
                  <a:lnTo>
                    <a:pt x="3975" y="2943"/>
                  </a:lnTo>
                  <a:lnTo>
                    <a:pt x="3593" y="3347"/>
                  </a:lnTo>
                  <a:lnTo>
                    <a:pt x="3211" y="3774"/>
                  </a:lnTo>
                  <a:lnTo>
                    <a:pt x="2852" y="4223"/>
                  </a:lnTo>
                  <a:lnTo>
                    <a:pt x="2493" y="4672"/>
                  </a:lnTo>
                  <a:lnTo>
                    <a:pt x="2178" y="5166"/>
                  </a:lnTo>
                  <a:lnTo>
                    <a:pt x="1864" y="5660"/>
                  </a:lnTo>
                  <a:lnTo>
                    <a:pt x="1595" y="6199"/>
                  </a:lnTo>
                  <a:lnTo>
                    <a:pt x="1325" y="6738"/>
                  </a:lnTo>
                  <a:lnTo>
                    <a:pt x="1078" y="7277"/>
                  </a:lnTo>
                  <a:lnTo>
                    <a:pt x="854" y="7860"/>
                  </a:lnTo>
                  <a:lnTo>
                    <a:pt x="674" y="8444"/>
                  </a:lnTo>
                  <a:lnTo>
                    <a:pt x="494" y="9028"/>
                  </a:lnTo>
                  <a:lnTo>
                    <a:pt x="337" y="9634"/>
                  </a:lnTo>
                  <a:lnTo>
                    <a:pt x="225" y="10263"/>
                  </a:lnTo>
                  <a:lnTo>
                    <a:pt x="135" y="10892"/>
                  </a:lnTo>
                  <a:lnTo>
                    <a:pt x="45" y="11543"/>
                  </a:lnTo>
                  <a:lnTo>
                    <a:pt x="23" y="12194"/>
                  </a:lnTo>
                  <a:lnTo>
                    <a:pt x="0" y="12846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45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37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54" y="17853"/>
                  </a:lnTo>
                  <a:lnTo>
                    <a:pt x="1078" y="18415"/>
                  </a:lnTo>
                  <a:lnTo>
                    <a:pt x="1325" y="18976"/>
                  </a:lnTo>
                  <a:lnTo>
                    <a:pt x="1595" y="19515"/>
                  </a:lnTo>
                  <a:lnTo>
                    <a:pt x="1864" y="20031"/>
                  </a:lnTo>
                  <a:lnTo>
                    <a:pt x="2178" y="20525"/>
                  </a:lnTo>
                  <a:lnTo>
                    <a:pt x="2493" y="21020"/>
                  </a:lnTo>
                  <a:lnTo>
                    <a:pt x="2852" y="21491"/>
                  </a:lnTo>
                  <a:lnTo>
                    <a:pt x="3211" y="21918"/>
                  </a:lnTo>
                  <a:lnTo>
                    <a:pt x="3593" y="22344"/>
                  </a:lnTo>
                  <a:lnTo>
                    <a:pt x="3975" y="22749"/>
                  </a:lnTo>
                  <a:lnTo>
                    <a:pt x="4402" y="23130"/>
                  </a:lnTo>
                  <a:lnTo>
                    <a:pt x="4828" y="23490"/>
                  </a:lnTo>
                  <a:lnTo>
                    <a:pt x="5277" y="23826"/>
                  </a:lnTo>
                  <a:lnTo>
                    <a:pt x="5726" y="24141"/>
                  </a:lnTo>
                  <a:lnTo>
                    <a:pt x="6198" y="24410"/>
                  </a:lnTo>
                  <a:lnTo>
                    <a:pt x="6692" y="24680"/>
                  </a:lnTo>
                  <a:lnTo>
                    <a:pt x="7186" y="24904"/>
                  </a:lnTo>
                  <a:lnTo>
                    <a:pt x="7703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9" y="25690"/>
                  </a:lnTo>
                  <a:lnTo>
                    <a:pt x="13069" y="25690"/>
                  </a:lnTo>
                  <a:lnTo>
                    <a:pt x="13069" y="25690"/>
                  </a:lnTo>
                  <a:lnTo>
                    <a:pt x="13631" y="25668"/>
                  </a:lnTo>
                  <a:lnTo>
                    <a:pt x="14192" y="25623"/>
                  </a:lnTo>
                  <a:lnTo>
                    <a:pt x="14754" y="25533"/>
                  </a:lnTo>
                  <a:lnTo>
                    <a:pt x="15293" y="25421"/>
                  </a:lnTo>
                  <a:lnTo>
                    <a:pt x="15809" y="25286"/>
                  </a:lnTo>
                  <a:lnTo>
                    <a:pt x="16326" y="25106"/>
                  </a:lnTo>
                  <a:lnTo>
                    <a:pt x="16842" y="24904"/>
                  </a:lnTo>
                  <a:lnTo>
                    <a:pt x="17336" y="24680"/>
                  </a:lnTo>
                  <a:lnTo>
                    <a:pt x="17830" y="24410"/>
                  </a:lnTo>
                  <a:lnTo>
                    <a:pt x="18302" y="24141"/>
                  </a:lnTo>
                  <a:lnTo>
                    <a:pt x="18751" y="23826"/>
                  </a:lnTo>
                  <a:lnTo>
                    <a:pt x="19200" y="23490"/>
                  </a:lnTo>
                  <a:lnTo>
                    <a:pt x="19627" y="23130"/>
                  </a:lnTo>
                  <a:lnTo>
                    <a:pt x="20053" y="22749"/>
                  </a:lnTo>
                  <a:lnTo>
                    <a:pt x="20435" y="22344"/>
                  </a:lnTo>
                  <a:lnTo>
                    <a:pt x="20817" y="21918"/>
                  </a:lnTo>
                  <a:lnTo>
                    <a:pt x="21176" y="21491"/>
                  </a:lnTo>
                  <a:lnTo>
                    <a:pt x="21535" y="21020"/>
                  </a:lnTo>
                  <a:lnTo>
                    <a:pt x="21850" y="20525"/>
                  </a:lnTo>
                  <a:lnTo>
                    <a:pt x="22164" y="20031"/>
                  </a:lnTo>
                  <a:lnTo>
                    <a:pt x="22434" y="19515"/>
                  </a:lnTo>
                  <a:lnTo>
                    <a:pt x="22703" y="18976"/>
                  </a:lnTo>
                  <a:lnTo>
                    <a:pt x="22950" y="18415"/>
                  </a:lnTo>
                  <a:lnTo>
                    <a:pt x="23175" y="17853"/>
                  </a:lnTo>
                  <a:lnTo>
                    <a:pt x="23377" y="17269"/>
                  </a:lnTo>
                  <a:lnTo>
                    <a:pt x="23534" y="16663"/>
                  </a:lnTo>
                  <a:lnTo>
                    <a:pt x="23691" y="16057"/>
                  </a:lnTo>
                  <a:lnTo>
                    <a:pt x="23803" y="15428"/>
                  </a:lnTo>
                  <a:lnTo>
                    <a:pt x="23916" y="14799"/>
                  </a:lnTo>
                  <a:lnTo>
                    <a:pt x="23983" y="14171"/>
                  </a:lnTo>
                  <a:lnTo>
                    <a:pt x="24028" y="13519"/>
                  </a:lnTo>
                  <a:lnTo>
                    <a:pt x="24028" y="12846"/>
                  </a:lnTo>
                  <a:lnTo>
                    <a:pt x="24028" y="12846"/>
                  </a:lnTo>
                  <a:lnTo>
                    <a:pt x="24028" y="12194"/>
                  </a:lnTo>
                  <a:lnTo>
                    <a:pt x="23983" y="11543"/>
                  </a:lnTo>
                  <a:lnTo>
                    <a:pt x="23916" y="10892"/>
                  </a:lnTo>
                  <a:lnTo>
                    <a:pt x="23803" y="10263"/>
                  </a:lnTo>
                  <a:lnTo>
                    <a:pt x="23691" y="9634"/>
                  </a:lnTo>
                  <a:lnTo>
                    <a:pt x="23534" y="9028"/>
                  </a:lnTo>
                  <a:lnTo>
                    <a:pt x="23377" y="8444"/>
                  </a:lnTo>
                  <a:lnTo>
                    <a:pt x="23175" y="7860"/>
                  </a:lnTo>
                  <a:lnTo>
                    <a:pt x="22950" y="7277"/>
                  </a:lnTo>
                  <a:lnTo>
                    <a:pt x="22703" y="6738"/>
                  </a:lnTo>
                  <a:lnTo>
                    <a:pt x="22434" y="6199"/>
                  </a:lnTo>
                  <a:lnTo>
                    <a:pt x="22164" y="5682"/>
                  </a:lnTo>
                  <a:lnTo>
                    <a:pt x="21850" y="5166"/>
                  </a:lnTo>
                  <a:lnTo>
                    <a:pt x="21535" y="4694"/>
                  </a:lnTo>
                  <a:lnTo>
                    <a:pt x="21176" y="4223"/>
                  </a:lnTo>
                  <a:lnTo>
                    <a:pt x="20817" y="3774"/>
                  </a:lnTo>
                  <a:lnTo>
                    <a:pt x="20435" y="3347"/>
                  </a:lnTo>
                  <a:lnTo>
                    <a:pt x="20053" y="2943"/>
                  </a:lnTo>
                  <a:lnTo>
                    <a:pt x="19627" y="2561"/>
                  </a:lnTo>
                  <a:lnTo>
                    <a:pt x="19200" y="2202"/>
                  </a:lnTo>
                  <a:lnTo>
                    <a:pt x="18751" y="1865"/>
                  </a:lnTo>
                  <a:lnTo>
                    <a:pt x="18302" y="1550"/>
                  </a:lnTo>
                  <a:lnTo>
                    <a:pt x="17830" y="1281"/>
                  </a:lnTo>
                  <a:lnTo>
                    <a:pt x="17336" y="1011"/>
                  </a:lnTo>
                  <a:lnTo>
                    <a:pt x="16842" y="787"/>
                  </a:lnTo>
                  <a:lnTo>
                    <a:pt x="16326" y="585"/>
                  </a:lnTo>
                  <a:lnTo>
                    <a:pt x="15809" y="405"/>
                  </a:lnTo>
                  <a:lnTo>
                    <a:pt x="15293" y="270"/>
                  </a:lnTo>
                  <a:lnTo>
                    <a:pt x="14754" y="158"/>
                  </a:lnTo>
                  <a:lnTo>
                    <a:pt x="14192" y="68"/>
                  </a:lnTo>
                  <a:lnTo>
                    <a:pt x="13631" y="23"/>
                  </a:lnTo>
                  <a:lnTo>
                    <a:pt x="130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471;p62"/>
            <p:cNvSpPr/>
            <p:nvPr/>
          </p:nvSpPr>
          <p:spPr>
            <a:xfrm>
              <a:off x="-2461450" y="-743704"/>
              <a:ext cx="168080" cy="330386"/>
            </a:xfrm>
            <a:custGeom>
              <a:avLst/>
              <a:gdLst/>
              <a:ahLst/>
              <a:cxnLst/>
              <a:rect l="l" t="t" r="r" b="b"/>
              <a:pathLst>
                <a:path w="13070" h="25691" extrusionOk="0">
                  <a:moveTo>
                    <a:pt x="10959" y="1"/>
                  </a:moveTo>
                  <a:lnTo>
                    <a:pt x="10420" y="23"/>
                  </a:lnTo>
                  <a:lnTo>
                    <a:pt x="9903" y="68"/>
                  </a:lnTo>
                  <a:lnTo>
                    <a:pt x="9387" y="136"/>
                  </a:lnTo>
                  <a:lnTo>
                    <a:pt x="8870" y="248"/>
                  </a:lnTo>
                  <a:lnTo>
                    <a:pt x="8376" y="360"/>
                  </a:lnTo>
                  <a:lnTo>
                    <a:pt x="7882" y="517"/>
                  </a:lnTo>
                  <a:lnTo>
                    <a:pt x="7388" y="697"/>
                  </a:lnTo>
                  <a:lnTo>
                    <a:pt x="6917" y="899"/>
                  </a:lnTo>
                  <a:lnTo>
                    <a:pt x="6467" y="1146"/>
                  </a:lnTo>
                  <a:lnTo>
                    <a:pt x="5996" y="1393"/>
                  </a:lnTo>
                  <a:lnTo>
                    <a:pt x="5569" y="1663"/>
                  </a:lnTo>
                  <a:lnTo>
                    <a:pt x="5143" y="1977"/>
                  </a:lnTo>
                  <a:lnTo>
                    <a:pt x="4716" y="2291"/>
                  </a:lnTo>
                  <a:lnTo>
                    <a:pt x="4312" y="2628"/>
                  </a:lnTo>
                  <a:lnTo>
                    <a:pt x="3930" y="2988"/>
                  </a:lnTo>
                  <a:lnTo>
                    <a:pt x="3571" y="3369"/>
                  </a:lnTo>
                  <a:lnTo>
                    <a:pt x="3189" y="3774"/>
                  </a:lnTo>
                  <a:lnTo>
                    <a:pt x="2852" y="4200"/>
                  </a:lnTo>
                  <a:lnTo>
                    <a:pt x="2538" y="4649"/>
                  </a:lnTo>
                  <a:lnTo>
                    <a:pt x="2223" y="5098"/>
                  </a:lnTo>
                  <a:lnTo>
                    <a:pt x="1931" y="5570"/>
                  </a:lnTo>
                  <a:lnTo>
                    <a:pt x="1662" y="6042"/>
                  </a:lnTo>
                  <a:lnTo>
                    <a:pt x="1415" y="6558"/>
                  </a:lnTo>
                  <a:lnTo>
                    <a:pt x="1168" y="7075"/>
                  </a:lnTo>
                  <a:lnTo>
                    <a:pt x="966" y="7591"/>
                  </a:lnTo>
                  <a:lnTo>
                    <a:pt x="764" y="8130"/>
                  </a:lnTo>
                  <a:lnTo>
                    <a:pt x="584" y="8691"/>
                  </a:lnTo>
                  <a:lnTo>
                    <a:pt x="427" y="9253"/>
                  </a:lnTo>
                  <a:lnTo>
                    <a:pt x="315" y="9837"/>
                  </a:lnTo>
                  <a:lnTo>
                    <a:pt x="202" y="10420"/>
                  </a:lnTo>
                  <a:lnTo>
                    <a:pt x="113" y="11004"/>
                  </a:lnTo>
                  <a:lnTo>
                    <a:pt x="45" y="11611"/>
                  </a:lnTo>
                  <a:lnTo>
                    <a:pt x="23" y="12239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45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37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54" y="17853"/>
                  </a:lnTo>
                  <a:lnTo>
                    <a:pt x="1078" y="18415"/>
                  </a:lnTo>
                  <a:lnTo>
                    <a:pt x="1325" y="18976"/>
                  </a:lnTo>
                  <a:lnTo>
                    <a:pt x="1595" y="19515"/>
                  </a:lnTo>
                  <a:lnTo>
                    <a:pt x="1864" y="20031"/>
                  </a:lnTo>
                  <a:lnTo>
                    <a:pt x="2178" y="20525"/>
                  </a:lnTo>
                  <a:lnTo>
                    <a:pt x="2493" y="21020"/>
                  </a:lnTo>
                  <a:lnTo>
                    <a:pt x="2852" y="21491"/>
                  </a:lnTo>
                  <a:lnTo>
                    <a:pt x="3211" y="21918"/>
                  </a:lnTo>
                  <a:lnTo>
                    <a:pt x="3593" y="22344"/>
                  </a:lnTo>
                  <a:lnTo>
                    <a:pt x="3975" y="22749"/>
                  </a:lnTo>
                  <a:lnTo>
                    <a:pt x="4402" y="23130"/>
                  </a:lnTo>
                  <a:lnTo>
                    <a:pt x="4828" y="23490"/>
                  </a:lnTo>
                  <a:lnTo>
                    <a:pt x="5277" y="23826"/>
                  </a:lnTo>
                  <a:lnTo>
                    <a:pt x="5726" y="24141"/>
                  </a:lnTo>
                  <a:lnTo>
                    <a:pt x="6198" y="24410"/>
                  </a:lnTo>
                  <a:lnTo>
                    <a:pt x="6692" y="24680"/>
                  </a:lnTo>
                  <a:lnTo>
                    <a:pt x="7186" y="24904"/>
                  </a:lnTo>
                  <a:lnTo>
                    <a:pt x="7703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9" y="25690"/>
                  </a:lnTo>
                  <a:lnTo>
                    <a:pt x="12755" y="25690"/>
                  </a:lnTo>
                  <a:lnTo>
                    <a:pt x="12194" y="25645"/>
                  </a:lnTo>
                  <a:lnTo>
                    <a:pt x="11655" y="25578"/>
                  </a:lnTo>
                  <a:lnTo>
                    <a:pt x="11116" y="25488"/>
                  </a:lnTo>
                  <a:lnTo>
                    <a:pt x="10599" y="25353"/>
                  </a:lnTo>
                  <a:lnTo>
                    <a:pt x="10083" y="25196"/>
                  </a:lnTo>
                  <a:lnTo>
                    <a:pt x="9566" y="25017"/>
                  </a:lnTo>
                  <a:lnTo>
                    <a:pt x="9072" y="24815"/>
                  </a:lnTo>
                  <a:lnTo>
                    <a:pt x="8601" y="24568"/>
                  </a:lnTo>
                  <a:lnTo>
                    <a:pt x="8129" y="24321"/>
                  </a:lnTo>
                  <a:lnTo>
                    <a:pt x="7658" y="24029"/>
                  </a:lnTo>
                  <a:lnTo>
                    <a:pt x="7231" y="23714"/>
                  </a:lnTo>
                  <a:lnTo>
                    <a:pt x="6782" y="23377"/>
                  </a:lnTo>
                  <a:lnTo>
                    <a:pt x="6378" y="23018"/>
                  </a:lnTo>
                  <a:lnTo>
                    <a:pt x="5973" y="22636"/>
                  </a:lnTo>
                  <a:lnTo>
                    <a:pt x="5592" y="22232"/>
                  </a:lnTo>
                  <a:lnTo>
                    <a:pt x="5210" y="21805"/>
                  </a:lnTo>
                  <a:lnTo>
                    <a:pt x="4873" y="21356"/>
                  </a:lnTo>
                  <a:lnTo>
                    <a:pt x="4536" y="20907"/>
                  </a:lnTo>
                  <a:lnTo>
                    <a:pt x="4222" y="20413"/>
                  </a:lnTo>
                  <a:lnTo>
                    <a:pt x="3930" y="19919"/>
                  </a:lnTo>
                  <a:lnTo>
                    <a:pt x="3661" y="19403"/>
                  </a:lnTo>
                  <a:lnTo>
                    <a:pt x="3391" y="18864"/>
                  </a:lnTo>
                  <a:lnTo>
                    <a:pt x="3166" y="18325"/>
                  </a:lnTo>
                  <a:lnTo>
                    <a:pt x="2942" y="17763"/>
                  </a:lnTo>
                  <a:lnTo>
                    <a:pt x="2762" y="17180"/>
                  </a:lnTo>
                  <a:lnTo>
                    <a:pt x="2605" y="16596"/>
                  </a:lnTo>
                  <a:lnTo>
                    <a:pt x="2448" y="16012"/>
                  </a:lnTo>
                  <a:lnTo>
                    <a:pt x="2336" y="15383"/>
                  </a:lnTo>
                  <a:lnTo>
                    <a:pt x="2246" y="14777"/>
                  </a:lnTo>
                  <a:lnTo>
                    <a:pt x="2178" y="14148"/>
                  </a:lnTo>
                  <a:lnTo>
                    <a:pt x="2134" y="13497"/>
                  </a:lnTo>
                  <a:lnTo>
                    <a:pt x="2111" y="12846"/>
                  </a:lnTo>
                  <a:lnTo>
                    <a:pt x="2134" y="12194"/>
                  </a:lnTo>
                  <a:lnTo>
                    <a:pt x="2178" y="11543"/>
                  </a:lnTo>
                  <a:lnTo>
                    <a:pt x="2246" y="10892"/>
                  </a:lnTo>
                  <a:lnTo>
                    <a:pt x="2336" y="10263"/>
                  </a:lnTo>
                  <a:lnTo>
                    <a:pt x="2470" y="9634"/>
                  </a:lnTo>
                  <a:lnTo>
                    <a:pt x="2605" y="9028"/>
                  </a:lnTo>
                  <a:lnTo>
                    <a:pt x="2785" y="8444"/>
                  </a:lnTo>
                  <a:lnTo>
                    <a:pt x="2987" y="7860"/>
                  </a:lnTo>
                  <a:lnTo>
                    <a:pt x="3211" y="7277"/>
                  </a:lnTo>
                  <a:lnTo>
                    <a:pt x="3436" y="6738"/>
                  </a:lnTo>
                  <a:lnTo>
                    <a:pt x="3705" y="6199"/>
                  </a:lnTo>
                  <a:lnTo>
                    <a:pt x="3997" y="5660"/>
                  </a:lnTo>
                  <a:lnTo>
                    <a:pt x="4289" y="5166"/>
                  </a:lnTo>
                  <a:lnTo>
                    <a:pt x="4626" y="4672"/>
                  </a:lnTo>
                  <a:lnTo>
                    <a:pt x="4963" y="4223"/>
                  </a:lnTo>
                  <a:lnTo>
                    <a:pt x="5322" y="3774"/>
                  </a:lnTo>
                  <a:lnTo>
                    <a:pt x="5704" y="3347"/>
                  </a:lnTo>
                  <a:lnTo>
                    <a:pt x="6108" y="2943"/>
                  </a:lnTo>
                  <a:lnTo>
                    <a:pt x="6512" y="2561"/>
                  </a:lnTo>
                  <a:lnTo>
                    <a:pt x="6962" y="2202"/>
                  </a:lnTo>
                  <a:lnTo>
                    <a:pt x="7388" y="1865"/>
                  </a:lnTo>
                  <a:lnTo>
                    <a:pt x="7860" y="1550"/>
                  </a:lnTo>
                  <a:lnTo>
                    <a:pt x="8331" y="1281"/>
                  </a:lnTo>
                  <a:lnTo>
                    <a:pt x="8803" y="1011"/>
                  </a:lnTo>
                  <a:lnTo>
                    <a:pt x="9319" y="787"/>
                  </a:lnTo>
                  <a:lnTo>
                    <a:pt x="9813" y="585"/>
                  </a:lnTo>
                  <a:lnTo>
                    <a:pt x="10330" y="405"/>
                  </a:lnTo>
                  <a:lnTo>
                    <a:pt x="10869" y="270"/>
                  </a:lnTo>
                  <a:lnTo>
                    <a:pt x="11408" y="158"/>
                  </a:lnTo>
                  <a:lnTo>
                    <a:pt x="11947" y="68"/>
                  </a:lnTo>
                  <a:lnTo>
                    <a:pt x="12508" y="23"/>
                  </a:lnTo>
                  <a:lnTo>
                    <a:pt x="13069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472;p62"/>
            <p:cNvSpPr/>
            <p:nvPr/>
          </p:nvSpPr>
          <p:spPr>
            <a:xfrm>
              <a:off x="-2461450" y="-743704"/>
              <a:ext cx="168080" cy="330386"/>
            </a:xfrm>
            <a:custGeom>
              <a:avLst/>
              <a:gdLst/>
              <a:ahLst/>
              <a:cxnLst/>
              <a:rect l="l" t="t" r="r" b="b"/>
              <a:pathLst>
                <a:path w="13070" h="25691" fill="none" extrusionOk="0">
                  <a:moveTo>
                    <a:pt x="13069" y="1"/>
                  </a:moveTo>
                  <a:lnTo>
                    <a:pt x="10959" y="1"/>
                  </a:lnTo>
                  <a:lnTo>
                    <a:pt x="10959" y="1"/>
                  </a:lnTo>
                  <a:lnTo>
                    <a:pt x="10420" y="23"/>
                  </a:lnTo>
                  <a:lnTo>
                    <a:pt x="9903" y="68"/>
                  </a:lnTo>
                  <a:lnTo>
                    <a:pt x="9387" y="136"/>
                  </a:lnTo>
                  <a:lnTo>
                    <a:pt x="8870" y="248"/>
                  </a:lnTo>
                  <a:lnTo>
                    <a:pt x="8376" y="360"/>
                  </a:lnTo>
                  <a:lnTo>
                    <a:pt x="7882" y="517"/>
                  </a:lnTo>
                  <a:lnTo>
                    <a:pt x="7388" y="697"/>
                  </a:lnTo>
                  <a:lnTo>
                    <a:pt x="6917" y="899"/>
                  </a:lnTo>
                  <a:lnTo>
                    <a:pt x="6467" y="1146"/>
                  </a:lnTo>
                  <a:lnTo>
                    <a:pt x="5996" y="1393"/>
                  </a:lnTo>
                  <a:lnTo>
                    <a:pt x="5569" y="1663"/>
                  </a:lnTo>
                  <a:lnTo>
                    <a:pt x="5143" y="1977"/>
                  </a:lnTo>
                  <a:lnTo>
                    <a:pt x="4716" y="2291"/>
                  </a:lnTo>
                  <a:lnTo>
                    <a:pt x="4312" y="2628"/>
                  </a:lnTo>
                  <a:lnTo>
                    <a:pt x="3930" y="2988"/>
                  </a:lnTo>
                  <a:lnTo>
                    <a:pt x="3571" y="3369"/>
                  </a:lnTo>
                  <a:lnTo>
                    <a:pt x="3571" y="3369"/>
                  </a:lnTo>
                  <a:lnTo>
                    <a:pt x="3189" y="3774"/>
                  </a:lnTo>
                  <a:lnTo>
                    <a:pt x="2852" y="4200"/>
                  </a:lnTo>
                  <a:lnTo>
                    <a:pt x="2852" y="4200"/>
                  </a:lnTo>
                  <a:lnTo>
                    <a:pt x="2538" y="4649"/>
                  </a:lnTo>
                  <a:lnTo>
                    <a:pt x="2223" y="5098"/>
                  </a:lnTo>
                  <a:lnTo>
                    <a:pt x="1931" y="5570"/>
                  </a:lnTo>
                  <a:lnTo>
                    <a:pt x="1662" y="6042"/>
                  </a:lnTo>
                  <a:lnTo>
                    <a:pt x="1415" y="6558"/>
                  </a:lnTo>
                  <a:lnTo>
                    <a:pt x="1168" y="7075"/>
                  </a:lnTo>
                  <a:lnTo>
                    <a:pt x="966" y="7591"/>
                  </a:lnTo>
                  <a:lnTo>
                    <a:pt x="764" y="8130"/>
                  </a:lnTo>
                  <a:lnTo>
                    <a:pt x="584" y="8691"/>
                  </a:lnTo>
                  <a:lnTo>
                    <a:pt x="427" y="9253"/>
                  </a:lnTo>
                  <a:lnTo>
                    <a:pt x="315" y="9837"/>
                  </a:lnTo>
                  <a:lnTo>
                    <a:pt x="202" y="10420"/>
                  </a:lnTo>
                  <a:lnTo>
                    <a:pt x="113" y="11004"/>
                  </a:lnTo>
                  <a:lnTo>
                    <a:pt x="45" y="11611"/>
                  </a:lnTo>
                  <a:lnTo>
                    <a:pt x="23" y="12239"/>
                  </a:lnTo>
                  <a:lnTo>
                    <a:pt x="0" y="12846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45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37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54" y="17853"/>
                  </a:lnTo>
                  <a:lnTo>
                    <a:pt x="1078" y="18415"/>
                  </a:lnTo>
                  <a:lnTo>
                    <a:pt x="1325" y="18976"/>
                  </a:lnTo>
                  <a:lnTo>
                    <a:pt x="1595" y="19515"/>
                  </a:lnTo>
                  <a:lnTo>
                    <a:pt x="1864" y="20031"/>
                  </a:lnTo>
                  <a:lnTo>
                    <a:pt x="2178" y="20525"/>
                  </a:lnTo>
                  <a:lnTo>
                    <a:pt x="2493" y="21020"/>
                  </a:lnTo>
                  <a:lnTo>
                    <a:pt x="2852" y="21491"/>
                  </a:lnTo>
                  <a:lnTo>
                    <a:pt x="3211" y="21918"/>
                  </a:lnTo>
                  <a:lnTo>
                    <a:pt x="3593" y="22344"/>
                  </a:lnTo>
                  <a:lnTo>
                    <a:pt x="3975" y="22749"/>
                  </a:lnTo>
                  <a:lnTo>
                    <a:pt x="4402" y="23130"/>
                  </a:lnTo>
                  <a:lnTo>
                    <a:pt x="4828" y="23490"/>
                  </a:lnTo>
                  <a:lnTo>
                    <a:pt x="5277" y="23826"/>
                  </a:lnTo>
                  <a:lnTo>
                    <a:pt x="5726" y="24141"/>
                  </a:lnTo>
                  <a:lnTo>
                    <a:pt x="6198" y="24410"/>
                  </a:lnTo>
                  <a:lnTo>
                    <a:pt x="6692" y="24680"/>
                  </a:lnTo>
                  <a:lnTo>
                    <a:pt x="7186" y="24904"/>
                  </a:lnTo>
                  <a:lnTo>
                    <a:pt x="7703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9" y="25690"/>
                  </a:lnTo>
                  <a:lnTo>
                    <a:pt x="12755" y="25690"/>
                  </a:lnTo>
                  <a:lnTo>
                    <a:pt x="12755" y="25690"/>
                  </a:lnTo>
                  <a:lnTo>
                    <a:pt x="12194" y="25645"/>
                  </a:lnTo>
                  <a:lnTo>
                    <a:pt x="11655" y="25578"/>
                  </a:lnTo>
                  <a:lnTo>
                    <a:pt x="11116" y="25488"/>
                  </a:lnTo>
                  <a:lnTo>
                    <a:pt x="10599" y="25353"/>
                  </a:lnTo>
                  <a:lnTo>
                    <a:pt x="10083" y="25196"/>
                  </a:lnTo>
                  <a:lnTo>
                    <a:pt x="9566" y="25017"/>
                  </a:lnTo>
                  <a:lnTo>
                    <a:pt x="9072" y="24815"/>
                  </a:lnTo>
                  <a:lnTo>
                    <a:pt x="8601" y="24568"/>
                  </a:lnTo>
                  <a:lnTo>
                    <a:pt x="8129" y="24321"/>
                  </a:lnTo>
                  <a:lnTo>
                    <a:pt x="7658" y="24029"/>
                  </a:lnTo>
                  <a:lnTo>
                    <a:pt x="7231" y="23714"/>
                  </a:lnTo>
                  <a:lnTo>
                    <a:pt x="6782" y="23377"/>
                  </a:lnTo>
                  <a:lnTo>
                    <a:pt x="6378" y="23018"/>
                  </a:lnTo>
                  <a:lnTo>
                    <a:pt x="5973" y="22636"/>
                  </a:lnTo>
                  <a:lnTo>
                    <a:pt x="5592" y="22232"/>
                  </a:lnTo>
                  <a:lnTo>
                    <a:pt x="5210" y="21805"/>
                  </a:lnTo>
                  <a:lnTo>
                    <a:pt x="4873" y="21356"/>
                  </a:lnTo>
                  <a:lnTo>
                    <a:pt x="4536" y="20907"/>
                  </a:lnTo>
                  <a:lnTo>
                    <a:pt x="4222" y="20413"/>
                  </a:lnTo>
                  <a:lnTo>
                    <a:pt x="3930" y="19919"/>
                  </a:lnTo>
                  <a:lnTo>
                    <a:pt x="3661" y="19403"/>
                  </a:lnTo>
                  <a:lnTo>
                    <a:pt x="3391" y="18864"/>
                  </a:lnTo>
                  <a:lnTo>
                    <a:pt x="3166" y="18325"/>
                  </a:lnTo>
                  <a:lnTo>
                    <a:pt x="2942" y="17763"/>
                  </a:lnTo>
                  <a:lnTo>
                    <a:pt x="2762" y="17180"/>
                  </a:lnTo>
                  <a:lnTo>
                    <a:pt x="2605" y="16596"/>
                  </a:lnTo>
                  <a:lnTo>
                    <a:pt x="2448" y="16012"/>
                  </a:lnTo>
                  <a:lnTo>
                    <a:pt x="2336" y="15383"/>
                  </a:lnTo>
                  <a:lnTo>
                    <a:pt x="2246" y="14777"/>
                  </a:lnTo>
                  <a:lnTo>
                    <a:pt x="2178" y="14148"/>
                  </a:lnTo>
                  <a:lnTo>
                    <a:pt x="2134" y="13497"/>
                  </a:lnTo>
                  <a:lnTo>
                    <a:pt x="2111" y="12846"/>
                  </a:lnTo>
                  <a:lnTo>
                    <a:pt x="2111" y="12846"/>
                  </a:lnTo>
                  <a:lnTo>
                    <a:pt x="2134" y="12194"/>
                  </a:lnTo>
                  <a:lnTo>
                    <a:pt x="2178" y="11543"/>
                  </a:lnTo>
                  <a:lnTo>
                    <a:pt x="2246" y="10892"/>
                  </a:lnTo>
                  <a:lnTo>
                    <a:pt x="2336" y="10263"/>
                  </a:lnTo>
                  <a:lnTo>
                    <a:pt x="2470" y="9634"/>
                  </a:lnTo>
                  <a:lnTo>
                    <a:pt x="2605" y="9028"/>
                  </a:lnTo>
                  <a:lnTo>
                    <a:pt x="2785" y="8444"/>
                  </a:lnTo>
                  <a:lnTo>
                    <a:pt x="2987" y="7860"/>
                  </a:lnTo>
                  <a:lnTo>
                    <a:pt x="3211" y="7277"/>
                  </a:lnTo>
                  <a:lnTo>
                    <a:pt x="3436" y="6738"/>
                  </a:lnTo>
                  <a:lnTo>
                    <a:pt x="3705" y="6199"/>
                  </a:lnTo>
                  <a:lnTo>
                    <a:pt x="3997" y="5660"/>
                  </a:lnTo>
                  <a:lnTo>
                    <a:pt x="4289" y="5166"/>
                  </a:lnTo>
                  <a:lnTo>
                    <a:pt x="4626" y="4672"/>
                  </a:lnTo>
                  <a:lnTo>
                    <a:pt x="4963" y="4223"/>
                  </a:lnTo>
                  <a:lnTo>
                    <a:pt x="5322" y="3774"/>
                  </a:lnTo>
                  <a:lnTo>
                    <a:pt x="5704" y="3347"/>
                  </a:lnTo>
                  <a:lnTo>
                    <a:pt x="6108" y="2943"/>
                  </a:lnTo>
                  <a:lnTo>
                    <a:pt x="6512" y="2561"/>
                  </a:lnTo>
                  <a:lnTo>
                    <a:pt x="6962" y="2202"/>
                  </a:lnTo>
                  <a:lnTo>
                    <a:pt x="7388" y="1865"/>
                  </a:lnTo>
                  <a:lnTo>
                    <a:pt x="7860" y="1550"/>
                  </a:lnTo>
                  <a:lnTo>
                    <a:pt x="8331" y="1281"/>
                  </a:lnTo>
                  <a:lnTo>
                    <a:pt x="8803" y="1011"/>
                  </a:lnTo>
                  <a:lnTo>
                    <a:pt x="9319" y="787"/>
                  </a:lnTo>
                  <a:lnTo>
                    <a:pt x="9813" y="585"/>
                  </a:lnTo>
                  <a:lnTo>
                    <a:pt x="10330" y="405"/>
                  </a:lnTo>
                  <a:lnTo>
                    <a:pt x="10869" y="270"/>
                  </a:lnTo>
                  <a:lnTo>
                    <a:pt x="11408" y="158"/>
                  </a:lnTo>
                  <a:lnTo>
                    <a:pt x="11947" y="68"/>
                  </a:lnTo>
                  <a:lnTo>
                    <a:pt x="12508" y="23"/>
                  </a:lnTo>
                  <a:lnTo>
                    <a:pt x="130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473;p62"/>
            <p:cNvSpPr/>
            <p:nvPr/>
          </p:nvSpPr>
          <p:spPr>
            <a:xfrm>
              <a:off x="-2434302" y="-743704"/>
              <a:ext cx="281853" cy="330386"/>
            </a:xfrm>
            <a:custGeom>
              <a:avLst/>
              <a:gdLst/>
              <a:ahLst/>
              <a:cxnLst/>
              <a:rect l="l" t="t" r="r" b="b"/>
              <a:pathLst>
                <a:path w="21917" h="25691" extrusionOk="0">
                  <a:moveTo>
                    <a:pt x="10958" y="1"/>
                  </a:moveTo>
                  <a:lnTo>
                    <a:pt x="10397" y="23"/>
                  </a:lnTo>
                  <a:lnTo>
                    <a:pt x="9836" y="68"/>
                  </a:lnTo>
                  <a:lnTo>
                    <a:pt x="9297" y="158"/>
                  </a:lnTo>
                  <a:lnTo>
                    <a:pt x="8758" y="270"/>
                  </a:lnTo>
                  <a:lnTo>
                    <a:pt x="8219" y="405"/>
                  </a:lnTo>
                  <a:lnTo>
                    <a:pt x="7702" y="585"/>
                  </a:lnTo>
                  <a:lnTo>
                    <a:pt x="7208" y="787"/>
                  </a:lnTo>
                  <a:lnTo>
                    <a:pt x="6692" y="1011"/>
                  </a:lnTo>
                  <a:lnTo>
                    <a:pt x="6220" y="1281"/>
                  </a:lnTo>
                  <a:lnTo>
                    <a:pt x="5749" y="1550"/>
                  </a:lnTo>
                  <a:lnTo>
                    <a:pt x="5277" y="1865"/>
                  </a:lnTo>
                  <a:lnTo>
                    <a:pt x="4851" y="2202"/>
                  </a:lnTo>
                  <a:lnTo>
                    <a:pt x="4401" y="2561"/>
                  </a:lnTo>
                  <a:lnTo>
                    <a:pt x="3997" y="2943"/>
                  </a:lnTo>
                  <a:lnTo>
                    <a:pt x="3593" y="3347"/>
                  </a:lnTo>
                  <a:lnTo>
                    <a:pt x="3211" y="3774"/>
                  </a:lnTo>
                  <a:lnTo>
                    <a:pt x="2852" y="4223"/>
                  </a:lnTo>
                  <a:lnTo>
                    <a:pt x="2515" y="4672"/>
                  </a:lnTo>
                  <a:lnTo>
                    <a:pt x="2178" y="5166"/>
                  </a:lnTo>
                  <a:lnTo>
                    <a:pt x="1886" y="5660"/>
                  </a:lnTo>
                  <a:lnTo>
                    <a:pt x="1594" y="6199"/>
                  </a:lnTo>
                  <a:lnTo>
                    <a:pt x="1325" y="6738"/>
                  </a:lnTo>
                  <a:lnTo>
                    <a:pt x="1100" y="7277"/>
                  </a:lnTo>
                  <a:lnTo>
                    <a:pt x="876" y="7860"/>
                  </a:lnTo>
                  <a:lnTo>
                    <a:pt x="674" y="8444"/>
                  </a:lnTo>
                  <a:lnTo>
                    <a:pt x="494" y="9028"/>
                  </a:lnTo>
                  <a:lnTo>
                    <a:pt x="359" y="9634"/>
                  </a:lnTo>
                  <a:lnTo>
                    <a:pt x="225" y="10263"/>
                  </a:lnTo>
                  <a:lnTo>
                    <a:pt x="135" y="10892"/>
                  </a:lnTo>
                  <a:lnTo>
                    <a:pt x="67" y="11543"/>
                  </a:lnTo>
                  <a:lnTo>
                    <a:pt x="23" y="12194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67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59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76" y="17853"/>
                  </a:lnTo>
                  <a:lnTo>
                    <a:pt x="1100" y="18415"/>
                  </a:lnTo>
                  <a:lnTo>
                    <a:pt x="1325" y="18976"/>
                  </a:lnTo>
                  <a:lnTo>
                    <a:pt x="1594" y="19515"/>
                  </a:lnTo>
                  <a:lnTo>
                    <a:pt x="1886" y="20031"/>
                  </a:lnTo>
                  <a:lnTo>
                    <a:pt x="2178" y="20525"/>
                  </a:lnTo>
                  <a:lnTo>
                    <a:pt x="2515" y="21020"/>
                  </a:lnTo>
                  <a:lnTo>
                    <a:pt x="2852" y="21491"/>
                  </a:lnTo>
                  <a:lnTo>
                    <a:pt x="3211" y="21940"/>
                  </a:lnTo>
                  <a:lnTo>
                    <a:pt x="3593" y="22367"/>
                  </a:lnTo>
                  <a:lnTo>
                    <a:pt x="3997" y="22771"/>
                  </a:lnTo>
                  <a:lnTo>
                    <a:pt x="4401" y="23130"/>
                  </a:lnTo>
                  <a:lnTo>
                    <a:pt x="4851" y="23490"/>
                  </a:lnTo>
                  <a:lnTo>
                    <a:pt x="5277" y="23826"/>
                  </a:lnTo>
                  <a:lnTo>
                    <a:pt x="5749" y="24141"/>
                  </a:lnTo>
                  <a:lnTo>
                    <a:pt x="6220" y="24433"/>
                  </a:lnTo>
                  <a:lnTo>
                    <a:pt x="6692" y="24680"/>
                  </a:lnTo>
                  <a:lnTo>
                    <a:pt x="7208" y="24904"/>
                  </a:lnTo>
                  <a:lnTo>
                    <a:pt x="7702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8" y="25690"/>
                  </a:lnTo>
                  <a:lnTo>
                    <a:pt x="11520" y="25668"/>
                  </a:lnTo>
                  <a:lnTo>
                    <a:pt x="12081" y="25623"/>
                  </a:lnTo>
                  <a:lnTo>
                    <a:pt x="12643" y="25533"/>
                  </a:lnTo>
                  <a:lnTo>
                    <a:pt x="13182" y="25421"/>
                  </a:lnTo>
                  <a:lnTo>
                    <a:pt x="13698" y="25286"/>
                  </a:lnTo>
                  <a:lnTo>
                    <a:pt x="14215" y="25106"/>
                  </a:lnTo>
                  <a:lnTo>
                    <a:pt x="14731" y="24904"/>
                  </a:lnTo>
                  <a:lnTo>
                    <a:pt x="15225" y="24680"/>
                  </a:lnTo>
                  <a:lnTo>
                    <a:pt x="15719" y="24433"/>
                  </a:lnTo>
                  <a:lnTo>
                    <a:pt x="16191" y="24141"/>
                  </a:lnTo>
                  <a:lnTo>
                    <a:pt x="16640" y="23826"/>
                  </a:lnTo>
                  <a:lnTo>
                    <a:pt x="17089" y="23490"/>
                  </a:lnTo>
                  <a:lnTo>
                    <a:pt x="17516" y="23130"/>
                  </a:lnTo>
                  <a:lnTo>
                    <a:pt x="17942" y="22771"/>
                  </a:lnTo>
                  <a:lnTo>
                    <a:pt x="18324" y="22367"/>
                  </a:lnTo>
                  <a:lnTo>
                    <a:pt x="18706" y="21940"/>
                  </a:lnTo>
                  <a:lnTo>
                    <a:pt x="19065" y="21491"/>
                  </a:lnTo>
                  <a:lnTo>
                    <a:pt x="19424" y="21020"/>
                  </a:lnTo>
                  <a:lnTo>
                    <a:pt x="19739" y="20525"/>
                  </a:lnTo>
                  <a:lnTo>
                    <a:pt x="20053" y="20031"/>
                  </a:lnTo>
                  <a:lnTo>
                    <a:pt x="20345" y="19515"/>
                  </a:lnTo>
                  <a:lnTo>
                    <a:pt x="20592" y="18976"/>
                  </a:lnTo>
                  <a:lnTo>
                    <a:pt x="20839" y="18415"/>
                  </a:lnTo>
                  <a:lnTo>
                    <a:pt x="21064" y="17853"/>
                  </a:lnTo>
                  <a:lnTo>
                    <a:pt x="21266" y="17269"/>
                  </a:lnTo>
                  <a:lnTo>
                    <a:pt x="21423" y="16663"/>
                  </a:lnTo>
                  <a:lnTo>
                    <a:pt x="21580" y="16057"/>
                  </a:lnTo>
                  <a:lnTo>
                    <a:pt x="21692" y="15428"/>
                  </a:lnTo>
                  <a:lnTo>
                    <a:pt x="21805" y="14799"/>
                  </a:lnTo>
                  <a:lnTo>
                    <a:pt x="21872" y="14171"/>
                  </a:lnTo>
                  <a:lnTo>
                    <a:pt x="21917" y="13519"/>
                  </a:lnTo>
                  <a:lnTo>
                    <a:pt x="21917" y="12846"/>
                  </a:lnTo>
                  <a:lnTo>
                    <a:pt x="21917" y="12194"/>
                  </a:lnTo>
                  <a:lnTo>
                    <a:pt x="21872" y="11543"/>
                  </a:lnTo>
                  <a:lnTo>
                    <a:pt x="21805" y="10892"/>
                  </a:lnTo>
                  <a:lnTo>
                    <a:pt x="21692" y="10263"/>
                  </a:lnTo>
                  <a:lnTo>
                    <a:pt x="21580" y="9634"/>
                  </a:lnTo>
                  <a:lnTo>
                    <a:pt x="21423" y="9028"/>
                  </a:lnTo>
                  <a:lnTo>
                    <a:pt x="21266" y="8444"/>
                  </a:lnTo>
                  <a:lnTo>
                    <a:pt x="21064" y="7860"/>
                  </a:lnTo>
                  <a:lnTo>
                    <a:pt x="20839" y="7277"/>
                  </a:lnTo>
                  <a:lnTo>
                    <a:pt x="20592" y="6738"/>
                  </a:lnTo>
                  <a:lnTo>
                    <a:pt x="20345" y="6199"/>
                  </a:lnTo>
                  <a:lnTo>
                    <a:pt x="20053" y="5660"/>
                  </a:lnTo>
                  <a:lnTo>
                    <a:pt x="19739" y="5166"/>
                  </a:lnTo>
                  <a:lnTo>
                    <a:pt x="19424" y="4672"/>
                  </a:lnTo>
                  <a:lnTo>
                    <a:pt x="19065" y="4223"/>
                  </a:lnTo>
                  <a:lnTo>
                    <a:pt x="18706" y="3774"/>
                  </a:lnTo>
                  <a:lnTo>
                    <a:pt x="18324" y="3347"/>
                  </a:lnTo>
                  <a:lnTo>
                    <a:pt x="17942" y="2943"/>
                  </a:lnTo>
                  <a:lnTo>
                    <a:pt x="17516" y="2561"/>
                  </a:lnTo>
                  <a:lnTo>
                    <a:pt x="17089" y="2202"/>
                  </a:lnTo>
                  <a:lnTo>
                    <a:pt x="16640" y="1865"/>
                  </a:lnTo>
                  <a:lnTo>
                    <a:pt x="16191" y="1550"/>
                  </a:lnTo>
                  <a:lnTo>
                    <a:pt x="15719" y="1281"/>
                  </a:lnTo>
                  <a:lnTo>
                    <a:pt x="15225" y="1011"/>
                  </a:lnTo>
                  <a:lnTo>
                    <a:pt x="14731" y="787"/>
                  </a:lnTo>
                  <a:lnTo>
                    <a:pt x="14215" y="585"/>
                  </a:lnTo>
                  <a:lnTo>
                    <a:pt x="13698" y="405"/>
                  </a:lnTo>
                  <a:lnTo>
                    <a:pt x="13182" y="270"/>
                  </a:lnTo>
                  <a:lnTo>
                    <a:pt x="12643" y="158"/>
                  </a:lnTo>
                  <a:lnTo>
                    <a:pt x="12081" y="68"/>
                  </a:lnTo>
                  <a:lnTo>
                    <a:pt x="11520" y="23"/>
                  </a:lnTo>
                  <a:lnTo>
                    <a:pt x="10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474;p62"/>
            <p:cNvSpPr/>
            <p:nvPr/>
          </p:nvSpPr>
          <p:spPr>
            <a:xfrm>
              <a:off x="-2434302" y="-743704"/>
              <a:ext cx="281853" cy="330386"/>
            </a:xfrm>
            <a:custGeom>
              <a:avLst/>
              <a:gdLst/>
              <a:ahLst/>
              <a:cxnLst/>
              <a:rect l="l" t="t" r="r" b="b"/>
              <a:pathLst>
                <a:path w="21917" h="25691" fill="none" extrusionOk="0">
                  <a:moveTo>
                    <a:pt x="10958" y="1"/>
                  </a:moveTo>
                  <a:lnTo>
                    <a:pt x="10958" y="1"/>
                  </a:lnTo>
                  <a:lnTo>
                    <a:pt x="11520" y="23"/>
                  </a:lnTo>
                  <a:lnTo>
                    <a:pt x="12081" y="68"/>
                  </a:lnTo>
                  <a:lnTo>
                    <a:pt x="12643" y="158"/>
                  </a:lnTo>
                  <a:lnTo>
                    <a:pt x="13182" y="270"/>
                  </a:lnTo>
                  <a:lnTo>
                    <a:pt x="13698" y="405"/>
                  </a:lnTo>
                  <a:lnTo>
                    <a:pt x="14215" y="585"/>
                  </a:lnTo>
                  <a:lnTo>
                    <a:pt x="14731" y="787"/>
                  </a:lnTo>
                  <a:lnTo>
                    <a:pt x="15225" y="1011"/>
                  </a:lnTo>
                  <a:lnTo>
                    <a:pt x="15719" y="1281"/>
                  </a:lnTo>
                  <a:lnTo>
                    <a:pt x="16191" y="1550"/>
                  </a:lnTo>
                  <a:lnTo>
                    <a:pt x="16640" y="1865"/>
                  </a:lnTo>
                  <a:lnTo>
                    <a:pt x="17089" y="2202"/>
                  </a:lnTo>
                  <a:lnTo>
                    <a:pt x="17516" y="2561"/>
                  </a:lnTo>
                  <a:lnTo>
                    <a:pt x="17942" y="2943"/>
                  </a:lnTo>
                  <a:lnTo>
                    <a:pt x="18324" y="3347"/>
                  </a:lnTo>
                  <a:lnTo>
                    <a:pt x="18706" y="3774"/>
                  </a:lnTo>
                  <a:lnTo>
                    <a:pt x="19065" y="4223"/>
                  </a:lnTo>
                  <a:lnTo>
                    <a:pt x="19424" y="4672"/>
                  </a:lnTo>
                  <a:lnTo>
                    <a:pt x="19739" y="5166"/>
                  </a:lnTo>
                  <a:lnTo>
                    <a:pt x="20053" y="5660"/>
                  </a:lnTo>
                  <a:lnTo>
                    <a:pt x="20345" y="6199"/>
                  </a:lnTo>
                  <a:lnTo>
                    <a:pt x="20592" y="6738"/>
                  </a:lnTo>
                  <a:lnTo>
                    <a:pt x="20839" y="7277"/>
                  </a:lnTo>
                  <a:lnTo>
                    <a:pt x="21064" y="7860"/>
                  </a:lnTo>
                  <a:lnTo>
                    <a:pt x="21266" y="8444"/>
                  </a:lnTo>
                  <a:lnTo>
                    <a:pt x="21423" y="9028"/>
                  </a:lnTo>
                  <a:lnTo>
                    <a:pt x="21580" y="9634"/>
                  </a:lnTo>
                  <a:lnTo>
                    <a:pt x="21692" y="10263"/>
                  </a:lnTo>
                  <a:lnTo>
                    <a:pt x="21805" y="10892"/>
                  </a:lnTo>
                  <a:lnTo>
                    <a:pt x="21872" y="11543"/>
                  </a:lnTo>
                  <a:lnTo>
                    <a:pt x="21917" y="12194"/>
                  </a:lnTo>
                  <a:lnTo>
                    <a:pt x="21917" y="12846"/>
                  </a:lnTo>
                  <a:lnTo>
                    <a:pt x="21917" y="12846"/>
                  </a:lnTo>
                  <a:lnTo>
                    <a:pt x="21917" y="13519"/>
                  </a:lnTo>
                  <a:lnTo>
                    <a:pt x="21872" y="14171"/>
                  </a:lnTo>
                  <a:lnTo>
                    <a:pt x="21805" y="14799"/>
                  </a:lnTo>
                  <a:lnTo>
                    <a:pt x="21692" y="15428"/>
                  </a:lnTo>
                  <a:lnTo>
                    <a:pt x="21580" y="16057"/>
                  </a:lnTo>
                  <a:lnTo>
                    <a:pt x="21423" y="16663"/>
                  </a:lnTo>
                  <a:lnTo>
                    <a:pt x="21266" y="17269"/>
                  </a:lnTo>
                  <a:lnTo>
                    <a:pt x="21064" y="17853"/>
                  </a:lnTo>
                  <a:lnTo>
                    <a:pt x="20839" y="18415"/>
                  </a:lnTo>
                  <a:lnTo>
                    <a:pt x="20592" y="18976"/>
                  </a:lnTo>
                  <a:lnTo>
                    <a:pt x="20345" y="19515"/>
                  </a:lnTo>
                  <a:lnTo>
                    <a:pt x="20053" y="20031"/>
                  </a:lnTo>
                  <a:lnTo>
                    <a:pt x="19739" y="20525"/>
                  </a:lnTo>
                  <a:lnTo>
                    <a:pt x="19424" y="21020"/>
                  </a:lnTo>
                  <a:lnTo>
                    <a:pt x="19065" y="21491"/>
                  </a:lnTo>
                  <a:lnTo>
                    <a:pt x="18706" y="21940"/>
                  </a:lnTo>
                  <a:lnTo>
                    <a:pt x="18324" y="22367"/>
                  </a:lnTo>
                  <a:lnTo>
                    <a:pt x="17942" y="22771"/>
                  </a:lnTo>
                  <a:lnTo>
                    <a:pt x="17516" y="23130"/>
                  </a:lnTo>
                  <a:lnTo>
                    <a:pt x="17089" y="23490"/>
                  </a:lnTo>
                  <a:lnTo>
                    <a:pt x="16640" y="23826"/>
                  </a:lnTo>
                  <a:lnTo>
                    <a:pt x="16191" y="24141"/>
                  </a:lnTo>
                  <a:lnTo>
                    <a:pt x="15719" y="24433"/>
                  </a:lnTo>
                  <a:lnTo>
                    <a:pt x="15225" y="24680"/>
                  </a:lnTo>
                  <a:lnTo>
                    <a:pt x="14731" y="24904"/>
                  </a:lnTo>
                  <a:lnTo>
                    <a:pt x="14215" y="25106"/>
                  </a:lnTo>
                  <a:lnTo>
                    <a:pt x="13698" y="25286"/>
                  </a:lnTo>
                  <a:lnTo>
                    <a:pt x="13182" y="25421"/>
                  </a:lnTo>
                  <a:lnTo>
                    <a:pt x="12643" y="25533"/>
                  </a:lnTo>
                  <a:lnTo>
                    <a:pt x="12081" y="25623"/>
                  </a:lnTo>
                  <a:lnTo>
                    <a:pt x="11520" y="25668"/>
                  </a:lnTo>
                  <a:lnTo>
                    <a:pt x="10958" y="25690"/>
                  </a:lnTo>
                  <a:lnTo>
                    <a:pt x="10958" y="25690"/>
                  </a:lnTo>
                  <a:lnTo>
                    <a:pt x="10397" y="25668"/>
                  </a:lnTo>
                  <a:lnTo>
                    <a:pt x="9836" y="25623"/>
                  </a:lnTo>
                  <a:lnTo>
                    <a:pt x="9297" y="25533"/>
                  </a:lnTo>
                  <a:lnTo>
                    <a:pt x="8758" y="25421"/>
                  </a:lnTo>
                  <a:lnTo>
                    <a:pt x="8219" y="25286"/>
                  </a:lnTo>
                  <a:lnTo>
                    <a:pt x="7702" y="25106"/>
                  </a:lnTo>
                  <a:lnTo>
                    <a:pt x="7208" y="24904"/>
                  </a:lnTo>
                  <a:lnTo>
                    <a:pt x="6692" y="24680"/>
                  </a:lnTo>
                  <a:lnTo>
                    <a:pt x="6220" y="24433"/>
                  </a:lnTo>
                  <a:lnTo>
                    <a:pt x="5749" y="24141"/>
                  </a:lnTo>
                  <a:lnTo>
                    <a:pt x="5277" y="23826"/>
                  </a:lnTo>
                  <a:lnTo>
                    <a:pt x="4851" y="23490"/>
                  </a:lnTo>
                  <a:lnTo>
                    <a:pt x="4401" y="23130"/>
                  </a:lnTo>
                  <a:lnTo>
                    <a:pt x="3997" y="22771"/>
                  </a:lnTo>
                  <a:lnTo>
                    <a:pt x="3593" y="22367"/>
                  </a:lnTo>
                  <a:lnTo>
                    <a:pt x="3211" y="21940"/>
                  </a:lnTo>
                  <a:lnTo>
                    <a:pt x="2852" y="21491"/>
                  </a:lnTo>
                  <a:lnTo>
                    <a:pt x="2515" y="21020"/>
                  </a:lnTo>
                  <a:lnTo>
                    <a:pt x="2178" y="20525"/>
                  </a:lnTo>
                  <a:lnTo>
                    <a:pt x="1886" y="20031"/>
                  </a:lnTo>
                  <a:lnTo>
                    <a:pt x="1594" y="19515"/>
                  </a:lnTo>
                  <a:lnTo>
                    <a:pt x="1325" y="18976"/>
                  </a:lnTo>
                  <a:lnTo>
                    <a:pt x="1100" y="18415"/>
                  </a:lnTo>
                  <a:lnTo>
                    <a:pt x="876" y="17853"/>
                  </a:lnTo>
                  <a:lnTo>
                    <a:pt x="674" y="17269"/>
                  </a:lnTo>
                  <a:lnTo>
                    <a:pt x="494" y="16663"/>
                  </a:lnTo>
                  <a:lnTo>
                    <a:pt x="359" y="16057"/>
                  </a:lnTo>
                  <a:lnTo>
                    <a:pt x="225" y="15428"/>
                  </a:lnTo>
                  <a:lnTo>
                    <a:pt x="135" y="14799"/>
                  </a:lnTo>
                  <a:lnTo>
                    <a:pt x="67" y="14171"/>
                  </a:lnTo>
                  <a:lnTo>
                    <a:pt x="23" y="13519"/>
                  </a:lnTo>
                  <a:lnTo>
                    <a:pt x="0" y="12846"/>
                  </a:lnTo>
                  <a:lnTo>
                    <a:pt x="0" y="12846"/>
                  </a:lnTo>
                  <a:lnTo>
                    <a:pt x="23" y="12194"/>
                  </a:lnTo>
                  <a:lnTo>
                    <a:pt x="67" y="11543"/>
                  </a:lnTo>
                  <a:lnTo>
                    <a:pt x="135" y="10892"/>
                  </a:lnTo>
                  <a:lnTo>
                    <a:pt x="225" y="10263"/>
                  </a:lnTo>
                  <a:lnTo>
                    <a:pt x="359" y="9634"/>
                  </a:lnTo>
                  <a:lnTo>
                    <a:pt x="494" y="9028"/>
                  </a:lnTo>
                  <a:lnTo>
                    <a:pt x="674" y="8444"/>
                  </a:lnTo>
                  <a:lnTo>
                    <a:pt x="876" y="7860"/>
                  </a:lnTo>
                  <a:lnTo>
                    <a:pt x="1100" y="7277"/>
                  </a:lnTo>
                  <a:lnTo>
                    <a:pt x="1325" y="6738"/>
                  </a:lnTo>
                  <a:lnTo>
                    <a:pt x="1594" y="6199"/>
                  </a:lnTo>
                  <a:lnTo>
                    <a:pt x="1886" y="5660"/>
                  </a:lnTo>
                  <a:lnTo>
                    <a:pt x="2178" y="5166"/>
                  </a:lnTo>
                  <a:lnTo>
                    <a:pt x="2515" y="4672"/>
                  </a:lnTo>
                  <a:lnTo>
                    <a:pt x="2852" y="4223"/>
                  </a:lnTo>
                  <a:lnTo>
                    <a:pt x="3211" y="3774"/>
                  </a:lnTo>
                  <a:lnTo>
                    <a:pt x="3593" y="3347"/>
                  </a:lnTo>
                  <a:lnTo>
                    <a:pt x="3997" y="2943"/>
                  </a:lnTo>
                  <a:lnTo>
                    <a:pt x="4401" y="2561"/>
                  </a:lnTo>
                  <a:lnTo>
                    <a:pt x="4851" y="2202"/>
                  </a:lnTo>
                  <a:lnTo>
                    <a:pt x="5277" y="1865"/>
                  </a:lnTo>
                  <a:lnTo>
                    <a:pt x="5749" y="1550"/>
                  </a:lnTo>
                  <a:lnTo>
                    <a:pt x="6220" y="1281"/>
                  </a:lnTo>
                  <a:lnTo>
                    <a:pt x="6692" y="1011"/>
                  </a:lnTo>
                  <a:lnTo>
                    <a:pt x="7208" y="787"/>
                  </a:lnTo>
                  <a:lnTo>
                    <a:pt x="7702" y="585"/>
                  </a:lnTo>
                  <a:lnTo>
                    <a:pt x="8219" y="405"/>
                  </a:lnTo>
                  <a:lnTo>
                    <a:pt x="8758" y="270"/>
                  </a:lnTo>
                  <a:lnTo>
                    <a:pt x="9297" y="158"/>
                  </a:lnTo>
                  <a:lnTo>
                    <a:pt x="9836" y="68"/>
                  </a:lnTo>
                  <a:lnTo>
                    <a:pt x="10397" y="23"/>
                  </a:lnTo>
                  <a:lnTo>
                    <a:pt x="109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475;p62"/>
            <p:cNvSpPr/>
            <p:nvPr/>
          </p:nvSpPr>
          <p:spPr>
            <a:xfrm>
              <a:off x="-2409766" y="-715104"/>
              <a:ext cx="233062" cy="273198"/>
            </a:xfrm>
            <a:custGeom>
              <a:avLst/>
              <a:gdLst/>
              <a:ahLst/>
              <a:cxnLst/>
              <a:rect l="l" t="t" r="r" b="b"/>
              <a:pathLst>
                <a:path w="18123" h="21244" extrusionOk="0">
                  <a:moveTo>
                    <a:pt x="9050" y="0"/>
                  </a:moveTo>
                  <a:lnTo>
                    <a:pt x="8601" y="23"/>
                  </a:lnTo>
                  <a:lnTo>
                    <a:pt x="8130" y="67"/>
                  </a:lnTo>
                  <a:lnTo>
                    <a:pt x="7681" y="135"/>
                  </a:lnTo>
                  <a:lnTo>
                    <a:pt x="7232" y="225"/>
                  </a:lnTo>
                  <a:lnTo>
                    <a:pt x="6782" y="337"/>
                  </a:lnTo>
                  <a:lnTo>
                    <a:pt x="6356" y="494"/>
                  </a:lnTo>
                  <a:lnTo>
                    <a:pt x="5952" y="651"/>
                  </a:lnTo>
                  <a:lnTo>
                    <a:pt x="5525" y="853"/>
                  </a:lnTo>
                  <a:lnTo>
                    <a:pt x="5121" y="1055"/>
                  </a:lnTo>
                  <a:lnTo>
                    <a:pt x="4739" y="1280"/>
                  </a:lnTo>
                  <a:lnTo>
                    <a:pt x="4357" y="1550"/>
                  </a:lnTo>
                  <a:lnTo>
                    <a:pt x="3998" y="1819"/>
                  </a:lnTo>
                  <a:lnTo>
                    <a:pt x="3639" y="2111"/>
                  </a:lnTo>
                  <a:lnTo>
                    <a:pt x="3302" y="2425"/>
                  </a:lnTo>
                  <a:lnTo>
                    <a:pt x="2965" y="2762"/>
                  </a:lnTo>
                  <a:lnTo>
                    <a:pt x="2651" y="3121"/>
                  </a:lnTo>
                  <a:lnTo>
                    <a:pt x="2359" y="3481"/>
                  </a:lnTo>
                  <a:lnTo>
                    <a:pt x="2067" y="3862"/>
                  </a:lnTo>
                  <a:lnTo>
                    <a:pt x="1797" y="4267"/>
                  </a:lnTo>
                  <a:lnTo>
                    <a:pt x="1550" y="4693"/>
                  </a:lnTo>
                  <a:lnTo>
                    <a:pt x="1303" y="5120"/>
                  </a:lnTo>
                  <a:lnTo>
                    <a:pt x="1101" y="5569"/>
                  </a:lnTo>
                  <a:lnTo>
                    <a:pt x="899" y="6018"/>
                  </a:lnTo>
                  <a:lnTo>
                    <a:pt x="719" y="6490"/>
                  </a:lnTo>
                  <a:lnTo>
                    <a:pt x="540" y="6984"/>
                  </a:lnTo>
                  <a:lnTo>
                    <a:pt x="405" y="7478"/>
                  </a:lnTo>
                  <a:lnTo>
                    <a:pt x="293" y="7972"/>
                  </a:lnTo>
                  <a:lnTo>
                    <a:pt x="180" y="8488"/>
                  </a:lnTo>
                  <a:lnTo>
                    <a:pt x="113" y="9005"/>
                  </a:lnTo>
                  <a:lnTo>
                    <a:pt x="46" y="9544"/>
                  </a:lnTo>
                  <a:lnTo>
                    <a:pt x="1" y="10083"/>
                  </a:lnTo>
                  <a:lnTo>
                    <a:pt x="1" y="10622"/>
                  </a:lnTo>
                  <a:lnTo>
                    <a:pt x="1" y="11183"/>
                  </a:lnTo>
                  <a:lnTo>
                    <a:pt x="46" y="11722"/>
                  </a:lnTo>
                  <a:lnTo>
                    <a:pt x="113" y="12238"/>
                  </a:lnTo>
                  <a:lnTo>
                    <a:pt x="180" y="12777"/>
                  </a:lnTo>
                  <a:lnTo>
                    <a:pt x="293" y="13271"/>
                  </a:lnTo>
                  <a:lnTo>
                    <a:pt x="405" y="13788"/>
                  </a:lnTo>
                  <a:lnTo>
                    <a:pt x="540" y="14282"/>
                  </a:lnTo>
                  <a:lnTo>
                    <a:pt x="719" y="14753"/>
                  </a:lnTo>
                  <a:lnTo>
                    <a:pt x="899" y="15225"/>
                  </a:lnTo>
                  <a:lnTo>
                    <a:pt x="1101" y="15697"/>
                  </a:lnTo>
                  <a:lnTo>
                    <a:pt x="1303" y="16123"/>
                  </a:lnTo>
                  <a:lnTo>
                    <a:pt x="1550" y="16572"/>
                  </a:lnTo>
                  <a:lnTo>
                    <a:pt x="1797" y="16977"/>
                  </a:lnTo>
                  <a:lnTo>
                    <a:pt x="2067" y="17381"/>
                  </a:lnTo>
                  <a:lnTo>
                    <a:pt x="2359" y="17763"/>
                  </a:lnTo>
                  <a:lnTo>
                    <a:pt x="2651" y="18144"/>
                  </a:lnTo>
                  <a:lnTo>
                    <a:pt x="2965" y="18481"/>
                  </a:lnTo>
                  <a:lnTo>
                    <a:pt x="3302" y="18818"/>
                  </a:lnTo>
                  <a:lnTo>
                    <a:pt x="3639" y="19132"/>
                  </a:lnTo>
                  <a:lnTo>
                    <a:pt x="3998" y="19424"/>
                  </a:lnTo>
                  <a:lnTo>
                    <a:pt x="4357" y="19716"/>
                  </a:lnTo>
                  <a:lnTo>
                    <a:pt x="4739" y="19963"/>
                  </a:lnTo>
                  <a:lnTo>
                    <a:pt x="5121" y="20188"/>
                  </a:lnTo>
                  <a:lnTo>
                    <a:pt x="5525" y="20412"/>
                  </a:lnTo>
                  <a:lnTo>
                    <a:pt x="5952" y="20592"/>
                  </a:lnTo>
                  <a:lnTo>
                    <a:pt x="6356" y="20772"/>
                  </a:lnTo>
                  <a:lnTo>
                    <a:pt x="6782" y="20906"/>
                  </a:lnTo>
                  <a:lnTo>
                    <a:pt x="7232" y="21019"/>
                  </a:lnTo>
                  <a:lnTo>
                    <a:pt x="7681" y="21131"/>
                  </a:lnTo>
                  <a:lnTo>
                    <a:pt x="8130" y="21198"/>
                  </a:lnTo>
                  <a:lnTo>
                    <a:pt x="8601" y="21221"/>
                  </a:lnTo>
                  <a:lnTo>
                    <a:pt x="9050" y="21243"/>
                  </a:lnTo>
                  <a:lnTo>
                    <a:pt x="9522" y="21221"/>
                  </a:lnTo>
                  <a:lnTo>
                    <a:pt x="9994" y="21198"/>
                  </a:lnTo>
                  <a:lnTo>
                    <a:pt x="10443" y="21131"/>
                  </a:lnTo>
                  <a:lnTo>
                    <a:pt x="10892" y="21019"/>
                  </a:lnTo>
                  <a:lnTo>
                    <a:pt x="11319" y="20906"/>
                  </a:lnTo>
                  <a:lnTo>
                    <a:pt x="11745" y="20772"/>
                  </a:lnTo>
                  <a:lnTo>
                    <a:pt x="12172" y="20592"/>
                  </a:lnTo>
                  <a:lnTo>
                    <a:pt x="12576" y="20412"/>
                  </a:lnTo>
                  <a:lnTo>
                    <a:pt x="12980" y="20188"/>
                  </a:lnTo>
                  <a:lnTo>
                    <a:pt x="13384" y="19963"/>
                  </a:lnTo>
                  <a:lnTo>
                    <a:pt x="13744" y="19716"/>
                  </a:lnTo>
                  <a:lnTo>
                    <a:pt x="14126" y="19424"/>
                  </a:lnTo>
                  <a:lnTo>
                    <a:pt x="14485" y="19132"/>
                  </a:lnTo>
                  <a:lnTo>
                    <a:pt x="14822" y="18818"/>
                  </a:lnTo>
                  <a:lnTo>
                    <a:pt x="15158" y="18481"/>
                  </a:lnTo>
                  <a:lnTo>
                    <a:pt x="15473" y="18144"/>
                  </a:lnTo>
                  <a:lnTo>
                    <a:pt x="15765" y="17763"/>
                  </a:lnTo>
                  <a:lnTo>
                    <a:pt x="16057" y="17381"/>
                  </a:lnTo>
                  <a:lnTo>
                    <a:pt x="16326" y="16977"/>
                  </a:lnTo>
                  <a:lnTo>
                    <a:pt x="16573" y="16572"/>
                  </a:lnTo>
                  <a:lnTo>
                    <a:pt x="16798" y="16123"/>
                  </a:lnTo>
                  <a:lnTo>
                    <a:pt x="17022" y="15697"/>
                  </a:lnTo>
                  <a:lnTo>
                    <a:pt x="17224" y="15225"/>
                  </a:lnTo>
                  <a:lnTo>
                    <a:pt x="17404" y="14753"/>
                  </a:lnTo>
                  <a:lnTo>
                    <a:pt x="17561" y="14282"/>
                  </a:lnTo>
                  <a:lnTo>
                    <a:pt x="17718" y="13788"/>
                  </a:lnTo>
                  <a:lnTo>
                    <a:pt x="17831" y="13271"/>
                  </a:lnTo>
                  <a:lnTo>
                    <a:pt x="17921" y="12777"/>
                  </a:lnTo>
                  <a:lnTo>
                    <a:pt x="18010" y="12238"/>
                  </a:lnTo>
                  <a:lnTo>
                    <a:pt x="18078" y="11722"/>
                  </a:lnTo>
                  <a:lnTo>
                    <a:pt x="18100" y="11183"/>
                  </a:lnTo>
                  <a:lnTo>
                    <a:pt x="18123" y="10622"/>
                  </a:lnTo>
                  <a:lnTo>
                    <a:pt x="18100" y="10173"/>
                  </a:lnTo>
                  <a:lnTo>
                    <a:pt x="18078" y="9701"/>
                  </a:lnTo>
                  <a:lnTo>
                    <a:pt x="18033" y="9252"/>
                  </a:lnTo>
                  <a:lnTo>
                    <a:pt x="17988" y="8803"/>
                  </a:lnTo>
                  <a:lnTo>
                    <a:pt x="17921" y="8376"/>
                  </a:lnTo>
                  <a:lnTo>
                    <a:pt x="17831" y="7927"/>
                  </a:lnTo>
                  <a:lnTo>
                    <a:pt x="17718" y="7500"/>
                  </a:lnTo>
                  <a:lnTo>
                    <a:pt x="17606" y="7096"/>
                  </a:lnTo>
                  <a:lnTo>
                    <a:pt x="17045" y="7029"/>
                  </a:lnTo>
                  <a:lnTo>
                    <a:pt x="17045" y="5592"/>
                  </a:lnTo>
                  <a:lnTo>
                    <a:pt x="16730" y="4985"/>
                  </a:lnTo>
                  <a:lnTo>
                    <a:pt x="16394" y="4401"/>
                  </a:lnTo>
                  <a:lnTo>
                    <a:pt x="16034" y="3840"/>
                  </a:lnTo>
                  <a:lnTo>
                    <a:pt x="15630" y="3324"/>
                  </a:lnTo>
                  <a:lnTo>
                    <a:pt x="15203" y="2829"/>
                  </a:lnTo>
                  <a:lnTo>
                    <a:pt x="14754" y="2358"/>
                  </a:lnTo>
                  <a:lnTo>
                    <a:pt x="14260" y="1931"/>
                  </a:lnTo>
                  <a:lnTo>
                    <a:pt x="13766" y="1550"/>
                  </a:lnTo>
                  <a:lnTo>
                    <a:pt x="13250" y="1213"/>
                  </a:lnTo>
                  <a:lnTo>
                    <a:pt x="12688" y="898"/>
                  </a:lnTo>
                  <a:lnTo>
                    <a:pt x="12127" y="629"/>
                  </a:lnTo>
                  <a:lnTo>
                    <a:pt x="11543" y="404"/>
                  </a:lnTo>
                  <a:lnTo>
                    <a:pt x="10937" y="247"/>
                  </a:lnTo>
                  <a:lnTo>
                    <a:pt x="10330" y="112"/>
                  </a:lnTo>
                  <a:lnTo>
                    <a:pt x="9702" y="45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476;p62"/>
            <p:cNvSpPr/>
            <p:nvPr/>
          </p:nvSpPr>
          <p:spPr>
            <a:xfrm>
              <a:off x="-2409766" y="-715104"/>
              <a:ext cx="233062" cy="273198"/>
            </a:xfrm>
            <a:custGeom>
              <a:avLst/>
              <a:gdLst/>
              <a:ahLst/>
              <a:cxnLst/>
              <a:rect l="l" t="t" r="r" b="b"/>
              <a:pathLst>
                <a:path w="18123" h="21244" fill="none" extrusionOk="0">
                  <a:moveTo>
                    <a:pt x="9050" y="0"/>
                  </a:moveTo>
                  <a:lnTo>
                    <a:pt x="9050" y="0"/>
                  </a:lnTo>
                  <a:lnTo>
                    <a:pt x="8601" y="23"/>
                  </a:lnTo>
                  <a:lnTo>
                    <a:pt x="8130" y="67"/>
                  </a:lnTo>
                  <a:lnTo>
                    <a:pt x="7681" y="135"/>
                  </a:lnTo>
                  <a:lnTo>
                    <a:pt x="7232" y="225"/>
                  </a:lnTo>
                  <a:lnTo>
                    <a:pt x="6782" y="337"/>
                  </a:lnTo>
                  <a:lnTo>
                    <a:pt x="6356" y="494"/>
                  </a:lnTo>
                  <a:lnTo>
                    <a:pt x="5952" y="651"/>
                  </a:lnTo>
                  <a:lnTo>
                    <a:pt x="5525" y="853"/>
                  </a:lnTo>
                  <a:lnTo>
                    <a:pt x="5121" y="1055"/>
                  </a:lnTo>
                  <a:lnTo>
                    <a:pt x="4739" y="1280"/>
                  </a:lnTo>
                  <a:lnTo>
                    <a:pt x="4357" y="1550"/>
                  </a:lnTo>
                  <a:lnTo>
                    <a:pt x="3998" y="1819"/>
                  </a:lnTo>
                  <a:lnTo>
                    <a:pt x="3639" y="2111"/>
                  </a:lnTo>
                  <a:lnTo>
                    <a:pt x="3302" y="2425"/>
                  </a:lnTo>
                  <a:lnTo>
                    <a:pt x="2965" y="2762"/>
                  </a:lnTo>
                  <a:lnTo>
                    <a:pt x="2651" y="3121"/>
                  </a:lnTo>
                  <a:lnTo>
                    <a:pt x="2359" y="3481"/>
                  </a:lnTo>
                  <a:lnTo>
                    <a:pt x="2067" y="3862"/>
                  </a:lnTo>
                  <a:lnTo>
                    <a:pt x="1797" y="4267"/>
                  </a:lnTo>
                  <a:lnTo>
                    <a:pt x="1550" y="4693"/>
                  </a:lnTo>
                  <a:lnTo>
                    <a:pt x="1303" y="5120"/>
                  </a:lnTo>
                  <a:lnTo>
                    <a:pt x="1101" y="5569"/>
                  </a:lnTo>
                  <a:lnTo>
                    <a:pt x="899" y="6018"/>
                  </a:lnTo>
                  <a:lnTo>
                    <a:pt x="719" y="6490"/>
                  </a:lnTo>
                  <a:lnTo>
                    <a:pt x="540" y="6984"/>
                  </a:lnTo>
                  <a:lnTo>
                    <a:pt x="405" y="7478"/>
                  </a:lnTo>
                  <a:lnTo>
                    <a:pt x="293" y="7972"/>
                  </a:lnTo>
                  <a:lnTo>
                    <a:pt x="180" y="8488"/>
                  </a:lnTo>
                  <a:lnTo>
                    <a:pt x="113" y="9005"/>
                  </a:lnTo>
                  <a:lnTo>
                    <a:pt x="46" y="9544"/>
                  </a:lnTo>
                  <a:lnTo>
                    <a:pt x="1" y="10083"/>
                  </a:lnTo>
                  <a:lnTo>
                    <a:pt x="1" y="10622"/>
                  </a:lnTo>
                  <a:lnTo>
                    <a:pt x="1" y="10622"/>
                  </a:lnTo>
                  <a:lnTo>
                    <a:pt x="1" y="11183"/>
                  </a:lnTo>
                  <a:lnTo>
                    <a:pt x="46" y="11722"/>
                  </a:lnTo>
                  <a:lnTo>
                    <a:pt x="113" y="12238"/>
                  </a:lnTo>
                  <a:lnTo>
                    <a:pt x="180" y="12777"/>
                  </a:lnTo>
                  <a:lnTo>
                    <a:pt x="293" y="13271"/>
                  </a:lnTo>
                  <a:lnTo>
                    <a:pt x="405" y="13788"/>
                  </a:lnTo>
                  <a:lnTo>
                    <a:pt x="540" y="14282"/>
                  </a:lnTo>
                  <a:lnTo>
                    <a:pt x="719" y="14753"/>
                  </a:lnTo>
                  <a:lnTo>
                    <a:pt x="899" y="15225"/>
                  </a:lnTo>
                  <a:lnTo>
                    <a:pt x="1101" y="15697"/>
                  </a:lnTo>
                  <a:lnTo>
                    <a:pt x="1303" y="16123"/>
                  </a:lnTo>
                  <a:lnTo>
                    <a:pt x="1550" y="16572"/>
                  </a:lnTo>
                  <a:lnTo>
                    <a:pt x="1797" y="16977"/>
                  </a:lnTo>
                  <a:lnTo>
                    <a:pt x="2067" y="17381"/>
                  </a:lnTo>
                  <a:lnTo>
                    <a:pt x="2359" y="17763"/>
                  </a:lnTo>
                  <a:lnTo>
                    <a:pt x="2651" y="18144"/>
                  </a:lnTo>
                  <a:lnTo>
                    <a:pt x="2965" y="18481"/>
                  </a:lnTo>
                  <a:lnTo>
                    <a:pt x="3302" y="18818"/>
                  </a:lnTo>
                  <a:lnTo>
                    <a:pt x="3639" y="19132"/>
                  </a:lnTo>
                  <a:lnTo>
                    <a:pt x="3998" y="19424"/>
                  </a:lnTo>
                  <a:lnTo>
                    <a:pt x="4357" y="19716"/>
                  </a:lnTo>
                  <a:lnTo>
                    <a:pt x="4739" y="19963"/>
                  </a:lnTo>
                  <a:lnTo>
                    <a:pt x="5121" y="20188"/>
                  </a:lnTo>
                  <a:lnTo>
                    <a:pt x="5525" y="20412"/>
                  </a:lnTo>
                  <a:lnTo>
                    <a:pt x="5952" y="20592"/>
                  </a:lnTo>
                  <a:lnTo>
                    <a:pt x="6356" y="20772"/>
                  </a:lnTo>
                  <a:lnTo>
                    <a:pt x="6782" y="20906"/>
                  </a:lnTo>
                  <a:lnTo>
                    <a:pt x="7232" y="21019"/>
                  </a:lnTo>
                  <a:lnTo>
                    <a:pt x="7681" y="21131"/>
                  </a:lnTo>
                  <a:lnTo>
                    <a:pt x="8130" y="21198"/>
                  </a:lnTo>
                  <a:lnTo>
                    <a:pt x="8601" y="21221"/>
                  </a:lnTo>
                  <a:lnTo>
                    <a:pt x="9050" y="21243"/>
                  </a:lnTo>
                  <a:lnTo>
                    <a:pt x="9050" y="21243"/>
                  </a:lnTo>
                  <a:lnTo>
                    <a:pt x="9522" y="21221"/>
                  </a:lnTo>
                  <a:lnTo>
                    <a:pt x="9994" y="21198"/>
                  </a:lnTo>
                  <a:lnTo>
                    <a:pt x="10443" y="21131"/>
                  </a:lnTo>
                  <a:lnTo>
                    <a:pt x="10892" y="21019"/>
                  </a:lnTo>
                  <a:lnTo>
                    <a:pt x="11319" y="20906"/>
                  </a:lnTo>
                  <a:lnTo>
                    <a:pt x="11745" y="20772"/>
                  </a:lnTo>
                  <a:lnTo>
                    <a:pt x="12172" y="20592"/>
                  </a:lnTo>
                  <a:lnTo>
                    <a:pt x="12576" y="20412"/>
                  </a:lnTo>
                  <a:lnTo>
                    <a:pt x="12980" y="20188"/>
                  </a:lnTo>
                  <a:lnTo>
                    <a:pt x="13384" y="19963"/>
                  </a:lnTo>
                  <a:lnTo>
                    <a:pt x="13744" y="19716"/>
                  </a:lnTo>
                  <a:lnTo>
                    <a:pt x="14126" y="19424"/>
                  </a:lnTo>
                  <a:lnTo>
                    <a:pt x="14485" y="19132"/>
                  </a:lnTo>
                  <a:lnTo>
                    <a:pt x="14822" y="18818"/>
                  </a:lnTo>
                  <a:lnTo>
                    <a:pt x="15158" y="18481"/>
                  </a:lnTo>
                  <a:lnTo>
                    <a:pt x="15473" y="18144"/>
                  </a:lnTo>
                  <a:lnTo>
                    <a:pt x="15765" y="17763"/>
                  </a:lnTo>
                  <a:lnTo>
                    <a:pt x="16057" y="17381"/>
                  </a:lnTo>
                  <a:lnTo>
                    <a:pt x="16326" y="16977"/>
                  </a:lnTo>
                  <a:lnTo>
                    <a:pt x="16573" y="16572"/>
                  </a:lnTo>
                  <a:lnTo>
                    <a:pt x="16798" y="16123"/>
                  </a:lnTo>
                  <a:lnTo>
                    <a:pt x="17022" y="15697"/>
                  </a:lnTo>
                  <a:lnTo>
                    <a:pt x="17224" y="15225"/>
                  </a:lnTo>
                  <a:lnTo>
                    <a:pt x="17404" y="14753"/>
                  </a:lnTo>
                  <a:lnTo>
                    <a:pt x="17561" y="14282"/>
                  </a:lnTo>
                  <a:lnTo>
                    <a:pt x="17718" y="13788"/>
                  </a:lnTo>
                  <a:lnTo>
                    <a:pt x="17831" y="13271"/>
                  </a:lnTo>
                  <a:lnTo>
                    <a:pt x="17921" y="12777"/>
                  </a:lnTo>
                  <a:lnTo>
                    <a:pt x="18010" y="12238"/>
                  </a:lnTo>
                  <a:lnTo>
                    <a:pt x="18078" y="11722"/>
                  </a:lnTo>
                  <a:lnTo>
                    <a:pt x="18100" y="11183"/>
                  </a:lnTo>
                  <a:lnTo>
                    <a:pt x="18123" y="10622"/>
                  </a:lnTo>
                  <a:lnTo>
                    <a:pt x="18123" y="10622"/>
                  </a:lnTo>
                  <a:lnTo>
                    <a:pt x="18100" y="10173"/>
                  </a:lnTo>
                  <a:lnTo>
                    <a:pt x="18078" y="9701"/>
                  </a:lnTo>
                  <a:lnTo>
                    <a:pt x="18033" y="9252"/>
                  </a:lnTo>
                  <a:lnTo>
                    <a:pt x="17988" y="8803"/>
                  </a:lnTo>
                  <a:lnTo>
                    <a:pt x="17921" y="8376"/>
                  </a:lnTo>
                  <a:lnTo>
                    <a:pt x="17831" y="7927"/>
                  </a:lnTo>
                  <a:lnTo>
                    <a:pt x="17718" y="7500"/>
                  </a:lnTo>
                  <a:lnTo>
                    <a:pt x="17606" y="7096"/>
                  </a:lnTo>
                  <a:lnTo>
                    <a:pt x="17045" y="7029"/>
                  </a:lnTo>
                  <a:lnTo>
                    <a:pt x="17045" y="5592"/>
                  </a:lnTo>
                  <a:lnTo>
                    <a:pt x="17045" y="5592"/>
                  </a:lnTo>
                  <a:lnTo>
                    <a:pt x="16730" y="4985"/>
                  </a:lnTo>
                  <a:lnTo>
                    <a:pt x="16394" y="4401"/>
                  </a:lnTo>
                  <a:lnTo>
                    <a:pt x="16034" y="3840"/>
                  </a:lnTo>
                  <a:lnTo>
                    <a:pt x="15630" y="3324"/>
                  </a:lnTo>
                  <a:lnTo>
                    <a:pt x="15203" y="2829"/>
                  </a:lnTo>
                  <a:lnTo>
                    <a:pt x="14754" y="2358"/>
                  </a:lnTo>
                  <a:lnTo>
                    <a:pt x="14260" y="1931"/>
                  </a:lnTo>
                  <a:lnTo>
                    <a:pt x="13766" y="1550"/>
                  </a:lnTo>
                  <a:lnTo>
                    <a:pt x="13250" y="1213"/>
                  </a:lnTo>
                  <a:lnTo>
                    <a:pt x="12688" y="898"/>
                  </a:lnTo>
                  <a:lnTo>
                    <a:pt x="12127" y="629"/>
                  </a:lnTo>
                  <a:lnTo>
                    <a:pt x="11543" y="404"/>
                  </a:lnTo>
                  <a:lnTo>
                    <a:pt x="10937" y="247"/>
                  </a:lnTo>
                  <a:lnTo>
                    <a:pt x="10330" y="112"/>
                  </a:lnTo>
                  <a:lnTo>
                    <a:pt x="9702" y="45"/>
                  </a:lnTo>
                  <a:lnTo>
                    <a:pt x="90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477;p62"/>
            <p:cNvSpPr/>
            <p:nvPr/>
          </p:nvSpPr>
          <p:spPr>
            <a:xfrm>
              <a:off x="-2341029" y="-672370"/>
              <a:ext cx="95023" cy="187717"/>
            </a:xfrm>
            <a:custGeom>
              <a:avLst/>
              <a:gdLst/>
              <a:ahLst/>
              <a:cxnLst/>
              <a:rect l="l" t="t" r="r" b="b"/>
              <a:pathLst>
                <a:path w="7389" h="14597" extrusionOk="0">
                  <a:moveTo>
                    <a:pt x="3256" y="3436"/>
                  </a:moveTo>
                  <a:lnTo>
                    <a:pt x="3256" y="6221"/>
                  </a:lnTo>
                  <a:lnTo>
                    <a:pt x="2964" y="6108"/>
                  </a:lnTo>
                  <a:lnTo>
                    <a:pt x="2717" y="5996"/>
                  </a:lnTo>
                  <a:lnTo>
                    <a:pt x="2493" y="5861"/>
                  </a:lnTo>
                  <a:lnTo>
                    <a:pt x="2291" y="5727"/>
                  </a:lnTo>
                  <a:lnTo>
                    <a:pt x="2134" y="5547"/>
                  </a:lnTo>
                  <a:lnTo>
                    <a:pt x="2021" y="5345"/>
                  </a:lnTo>
                  <a:lnTo>
                    <a:pt x="1976" y="5233"/>
                  </a:lnTo>
                  <a:lnTo>
                    <a:pt x="1931" y="5120"/>
                  </a:lnTo>
                  <a:lnTo>
                    <a:pt x="1909" y="5008"/>
                  </a:lnTo>
                  <a:lnTo>
                    <a:pt x="1909" y="4873"/>
                  </a:lnTo>
                  <a:lnTo>
                    <a:pt x="1909" y="4716"/>
                  </a:lnTo>
                  <a:lnTo>
                    <a:pt x="1931" y="4581"/>
                  </a:lnTo>
                  <a:lnTo>
                    <a:pt x="2021" y="4334"/>
                  </a:lnTo>
                  <a:lnTo>
                    <a:pt x="2134" y="4087"/>
                  </a:lnTo>
                  <a:lnTo>
                    <a:pt x="2291" y="3885"/>
                  </a:lnTo>
                  <a:lnTo>
                    <a:pt x="2493" y="3706"/>
                  </a:lnTo>
                  <a:lnTo>
                    <a:pt x="2717" y="3571"/>
                  </a:lnTo>
                  <a:lnTo>
                    <a:pt x="2987" y="3481"/>
                  </a:lnTo>
                  <a:lnTo>
                    <a:pt x="3122" y="3459"/>
                  </a:lnTo>
                  <a:lnTo>
                    <a:pt x="3256" y="3436"/>
                  </a:lnTo>
                  <a:close/>
                  <a:moveTo>
                    <a:pt x="4334" y="8421"/>
                  </a:moveTo>
                  <a:lnTo>
                    <a:pt x="4626" y="8534"/>
                  </a:lnTo>
                  <a:lnTo>
                    <a:pt x="4896" y="8646"/>
                  </a:lnTo>
                  <a:lnTo>
                    <a:pt x="5120" y="8781"/>
                  </a:lnTo>
                  <a:lnTo>
                    <a:pt x="5322" y="8915"/>
                  </a:lnTo>
                  <a:lnTo>
                    <a:pt x="5502" y="9095"/>
                  </a:lnTo>
                  <a:lnTo>
                    <a:pt x="5614" y="9297"/>
                  </a:lnTo>
                  <a:lnTo>
                    <a:pt x="5659" y="9409"/>
                  </a:lnTo>
                  <a:lnTo>
                    <a:pt x="5682" y="9544"/>
                  </a:lnTo>
                  <a:lnTo>
                    <a:pt x="5704" y="9656"/>
                  </a:lnTo>
                  <a:lnTo>
                    <a:pt x="5727" y="9791"/>
                  </a:lnTo>
                  <a:lnTo>
                    <a:pt x="5704" y="10038"/>
                  </a:lnTo>
                  <a:lnTo>
                    <a:pt x="5637" y="10263"/>
                  </a:lnTo>
                  <a:lnTo>
                    <a:pt x="5547" y="10487"/>
                  </a:lnTo>
                  <a:lnTo>
                    <a:pt x="5390" y="10667"/>
                  </a:lnTo>
                  <a:lnTo>
                    <a:pt x="5210" y="10847"/>
                  </a:lnTo>
                  <a:lnTo>
                    <a:pt x="4963" y="10981"/>
                  </a:lnTo>
                  <a:lnTo>
                    <a:pt x="4671" y="11094"/>
                  </a:lnTo>
                  <a:lnTo>
                    <a:pt x="4334" y="11183"/>
                  </a:lnTo>
                  <a:lnTo>
                    <a:pt x="4334" y="8421"/>
                  </a:lnTo>
                  <a:close/>
                  <a:moveTo>
                    <a:pt x="3256" y="1"/>
                  </a:moveTo>
                  <a:lnTo>
                    <a:pt x="3256" y="1775"/>
                  </a:lnTo>
                  <a:lnTo>
                    <a:pt x="2875" y="1819"/>
                  </a:lnTo>
                  <a:lnTo>
                    <a:pt x="2538" y="1909"/>
                  </a:lnTo>
                  <a:lnTo>
                    <a:pt x="2201" y="2022"/>
                  </a:lnTo>
                  <a:lnTo>
                    <a:pt x="1909" y="2134"/>
                  </a:lnTo>
                  <a:lnTo>
                    <a:pt x="1640" y="2291"/>
                  </a:lnTo>
                  <a:lnTo>
                    <a:pt x="1370" y="2471"/>
                  </a:lnTo>
                  <a:lnTo>
                    <a:pt x="1146" y="2650"/>
                  </a:lnTo>
                  <a:lnTo>
                    <a:pt x="943" y="2852"/>
                  </a:lnTo>
                  <a:lnTo>
                    <a:pt x="786" y="3077"/>
                  </a:lnTo>
                  <a:lnTo>
                    <a:pt x="629" y="3324"/>
                  </a:lnTo>
                  <a:lnTo>
                    <a:pt x="494" y="3571"/>
                  </a:lnTo>
                  <a:lnTo>
                    <a:pt x="382" y="3840"/>
                  </a:lnTo>
                  <a:lnTo>
                    <a:pt x="315" y="4110"/>
                  </a:lnTo>
                  <a:lnTo>
                    <a:pt x="247" y="4379"/>
                  </a:lnTo>
                  <a:lnTo>
                    <a:pt x="225" y="4671"/>
                  </a:lnTo>
                  <a:lnTo>
                    <a:pt x="202" y="4963"/>
                  </a:lnTo>
                  <a:lnTo>
                    <a:pt x="225" y="5345"/>
                  </a:lnTo>
                  <a:lnTo>
                    <a:pt x="270" y="5704"/>
                  </a:lnTo>
                  <a:lnTo>
                    <a:pt x="360" y="6019"/>
                  </a:lnTo>
                  <a:lnTo>
                    <a:pt x="472" y="6311"/>
                  </a:lnTo>
                  <a:lnTo>
                    <a:pt x="607" y="6558"/>
                  </a:lnTo>
                  <a:lnTo>
                    <a:pt x="786" y="6805"/>
                  </a:lnTo>
                  <a:lnTo>
                    <a:pt x="966" y="7007"/>
                  </a:lnTo>
                  <a:lnTo>
                    <a:pt x="1168" y="7186"/>
                  </a:lnTo>
                  <a:lnTo>
                    <a:pt x="1393" y="7344"/>
                  </a:lnTo>
                  <a:lnTo>
                    <a:pt x="1640" y="7501"/>
                  </a:lnTo>
                  <a:lnTo>
                    <a:pt x="1887" y="7635"/>
                  </a:lnTo>
                  <a:lnTo>
                    <a:pt x="2156" y="7748"/>
                  </a:lnTo>
                  <a:lnTo>
                    <a:pt x="2695" y="7927"/>
                  </a:lnTo>
                  <a:lnTo>
                    <a:pt x="3256" y="8107"/>
                  </a:lnTo>
                  <a:lnTo>
                    <a:pt x="3256" y="11206"/>
                  </a:lnTo>
                  <a:lnTo>
                    <a:pt x="2897" y="11161"/>
                  </a:lnTo>
                  <a:lnTo>
                    <a:pt x="2538" y="11071"/>
                  </a:lnTo>
                  <a:lnTo>
                    <a:pt x="2179" y="10959"/>
                  </a:lnTo>
                  <a:lnTo>
                    <a:pt x="1842" y="10824"/>
                  </a:lnTo>
                  <a:lnTo>
                    <a:pt x="1505" y="10667"/>
                  </a:lnTo>
                  <a:lnTo>
                    <a:pt x="1190" y="10487"/>
                  </a:lnTo>
                  <a:lnTo>
                    <a:pt x="876" y="10263"/>
                  </a:lnTo>
                  <a:lnTo>
                    <a:pt x="607" y="10038"/>
                  </a:lnTo>
                  <a:lnTo>
                    <a:pt x="0" y="11610"/>
                  </a:lnTo>
                  <a:lnTo>
                    <a:pt x="360" y="11880"/>
                  </a:lnTo>
                  <a:lnTo>
                    <a:pt x="719" y="12127"/>
                  </a:lnTo>
                  <a:lnTo>
                    <a:pt x="1123" y="12351"/>
                  </a:lnTo>
                  <a:lnTo>
                    <a:pt x="1527" y="12531"/>
                  </a:lnTo>
                  <a:lnTo>
                    <a:pt x="1931" y="12666"/>
                  </a:lnTo>
                  <a:lnTo>
                    <a:pt x="2358" y="12778"/>
                  </a:lnTo>
                  <a:lnTo>
                    <a:pt x="2807" y="12845"/>
                  </a:lnTo>
                  <a:lnTo>
                    <a:pt x="3256" y="12890"/>
                  </a:lnTo>
                  <a:lnTo>
                    <a:pt x="3256" y="14597"/>
                  </a:lnTo>
                  <a:lnTo>
                    <a:pt x="4334" y="14597"/>
                  </a:lnTo>
                  <a:lnTo>
                    <a:pt x="4334" y="12868"/>
                  </a:lnTo>
                  <a:lnTo>
                    <a:pt x="4716" y="12800"/>
                  </a:lnTo>
                  <a:lnTo>
                    <a:pt x="5075" y="12710"/>
                  </a:lnTo>
                  <a:lnTo>
                    <a:pt x="5390" y="12621"/>
                  </a:lnTo>
                  <a:lnTo>
                    <a:pt x="5704" y="12486"/>
                  </a:lnTo>
                  <a:lnTo>
                    <a:pt x="5974" y="12329"/>
                  </a:lnTo>
                  <a:lnTo>
                    <a:pt x="6221" y="12149"/>
                  </a:lnTo>
                  <a:lnTo>
                    <a:pt x="6445" y="11969"/>
                  </a:lnTo>
                  <a:lnTo>
                    <a:pt x="6647" y="11767"/>
                  </a:lnTo>
                  <a:lnTo>
                    <a:pt x="6827" y="11543"/>
                  </a:lnTo>
                  <a:lnTo>
                    <a:pt x="6984" y="11318"/>
                  </a:lnTo>
                  <a:lnTo>
                    <a:pt x="7096" y="11049"/>
                  </a:lnTo>
                  <a:lnTo>
                    <a:pt x="7209" y="10802"/>
                  </a:lnTo>
                  <a:lnTo>
                    <a:pt x="7276" y="10532"/>
                  </a:lnTo>
                  <a:lnTo>
                    <a:pt x="7343" y="10240"/>
                  </a:lnTo>
                  <a:lnTo>
                    <a:pt x="7366" y="9971"/>
                  </a:lnTo>
                  <a:lnTo>
                    <a:pt x="7388" y="9679"/>
                  </a:lnTo>
                  <a:lnTo>
                    <a:pt x="7366" y="9275"/>
                  </a:lnTo>
                  <a:lnTo>
                    <a:pt x="7321" y="8938"/>
                  </a:lnTo>
                  <a:lnTo>
                    <a:pt x="7231" y="8624"/>
                  </a:lnTo>
                  <a:lnTo>
                    <a:pt x="7119" y="8332"/>
                  </a:lnTo>
                  <a:lnTo>
                    <a:pt x="6962" y="8062"/>
                  </a:lnTo>
                  <a:lnTo>
                    <a:pt x="6804" y="7838"/>
                  </a:lnTo>
                  <a:lnTo>
                    <a:pt x="6602" y="7635"/>
                  </a:lnTo>
                  <a:lnTo>
                    <a:pt x="6400" y="7456"/>
                  </a:lnTo>
                  <a:lnTo>
                    <a:pt x="6176" y="7299"/>
                  </a:lnTo>
                  <a:lnTo>
                    <a:pt x="5929" y="7141"/>
                  </a:lnTo>
                  <a:lnTo>
                    <a:pt x="5682" y="7029"/>
                  </a:lnTo>
                  <a:lnTo>
                    <a:pt x="5412" y="6917"/>
                  </a:lnTo>
                  <a:lnTo>
                    <a:pt x="4873" y="6715"/>
                  </a:lnTo>
                  <a:lnTo>
                    <a:pt x="4312" y="6535"/>
                  </a:lnTo>
                  <a:lnTo>
                    <a:pt x="4312" y="3414"/>
                  </a:lnTo>
                  <a:lnTo>
                    <a:pt x="4604" y="3459"/>
                  </a:lnTo>
                  <a:lnTo>
                    <a:pt x="4873" y="3526"/>
                  </a:lnTo>
                  <a:lnTo>
                    <a:pt x="5165" y="3593"/>
                  </a:lnTo>
                  <a:lnTo>
                    <a:pt x="5435" y="3706"/>
                  </a:lnTo>
                  <a:lnTo>
                    <a:pt x="5704" y="3818"/>
                  </a:lnTo>
                  <a:lnTo>
                    <a:pt x="5974" y="3953"/>
                  </a:lnTo>
                  <a:lnTo>
                    <a:pt x="6221" y="4087"/>
                  </a:lnTo>
                  <a:lnTo>
                    <a:pt x="6468" y="4245"/>
                  </a:lnTo>
                  <a:lnTo>
                    <a:pt x="7029" y="2673"/>
                  </a:lnTo>
                  <a:lnTo>
                    <a:pt x="6737" y="2471"/>
                  </a:lnTo>
                  <a:lnTo>
                    <a:pt x="6423" y="2291"/>
                  </a:lnTo>
                  <a:lnTo>
                    <a:pt x="6086" y="2134"/>
                  </a:lnTo>
                  <a:lnTo>
                    <a:pt x="5749" y="1999"/>
                  </a:lnTo>
                  <a:lnTo>
                    <a:pt x="5412" y="1909"/>
                  </a:lnTo>
                  <a:lnTo>
                    <a:pt x="5053" y="1819"/>
                  </a:lnTo>
                  <a:lnTo>
                    <a:pt x="4694" y="1752"/>
                  </a:lnTo>
                  <a:lnTo>
                    <a:pt x="4334" y="1730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478;p62"/>
            <p:cNvSpPr/>
            <p:nvPr/>
          </p:nvSpPr>
          <p:spPr>
            <a:xfrm>
              <a:off x="-2394166" y="-464449"/>
              <a:ext cx="410658" cy="624353"/>
            </a:xfrm>
            <a:custGeom>
              <a:avLst/>
              <a:gdLst/>
              <a:ahLst/>
              <a:cxnLst/>
              <a:rect l="l" t="t" r="r" b="b"/>
              <a:pathLst>
                <a:path w="31933" h="48550" extrusionOk="0">
                  <a:moveTo>
                    <a:pt x="14776" y="1"/>
                  </a:moveTo>
                  <a:lnTo>
                    <a:pt x="13249" y="2808"/>
                  </a:lnTo>
                  <a:lnTo>
                    <a:pt x="9567" y="9544"/>
                  </a:lnTo>
                  <a:lnTo>
                    <a:pt x="7950" y="12598"/>
                  </a:lnTo>
                  <a:lnTo>
                    <a:pt x="6288" y="15742"/>
                  </a:lnTo>
                  <a:lnTo>
                    <a:pt x="4671" y="18841"/>
                  </a:lnTo>
                  <a:lnTo>
                    <a:pt x="3189" y="21783"/>
                  </a:lnTo>
                  <a:lnTo>
                    <a:pt x="2515" y="23175"/>
                  </a:lnTo>
                  <a:lnTo>
                    <a:pt x="1909" y="24455"/>
                  </a:lnTo>
                  <a:lnTo>
                    <a:pt x="1370" y="25623"/>
                  </a:lnTo>
                  <a:lnTo>
                    <a:pt x="899" y="26678"/>
                  </a:lnTo>
                  <a:lnTo>
                    <a:pt x="517" y="27599"/>
                  </a:lnTo>
                  <a:lnTo>
                    <a:pt x="247" y="28385"/>
                  </a:lnTo>
                  <a:lnTo>
                    <a:pt x="135" y="28699"/>
                  </a:lnTo>
                  <a:lnTo>
                    <a:pt x="68" y="28969"/>
                  </a:lnTo>
                  <a:lnTo>
                    <a:pt x="23" y="29216"/>
                  </a:lnTo>
                  <a:lnTo>
                    <a:pt x="0" y="29395"/>
                  </a:lnTo>
                  <a:lnTo>
                    <a:pt x="45" y="29552"/>
                  </a:lnTo>
                  <a:lnTo>
                    <a:pt x="113" y="29732"/>
                  </a:lnTo>
                  <a:lnTo>
                    <a:pt x="247" y="29934"/>
                  </a:lnTo>
                  <a:lnTo>
                    <a:pt x="405" y="30159"/>
                  </a:lnTo>
                  <a:lnTo>
                    <a:pt x="629" y="30406"/>
                  </a:lnTo>
                  <a:lnTo>
                    <a:pt x="899" y="30675"/>
                  </a:lnTo>
                  <a:lnTo>
                    <a:pt x="1213" y="30945"/>
                  </a:lnTo>
                  <a:lnTo>
                    <a:pt x="1550" y="31237"/>
                  </a:lnTo>
                  <a:lnTo>
                    <a:pt x="2358" y="31888"/>
                  </a:lnTo>
                  <a:lnTo>
                    <a:pt x="3324" y="32584"/>
                  </a:lnTo>
                  <a:lnTo>
                    <a:pt x="4379" y="33347"/>
                  </a:lnTo>
                  <a:lnTo>
                    <a:pt x="5569" y="34133"/>
                  </a:lnTo>
                  <a:lnTo>
                    <a:pt x="6849" y="34964"/>
                  </a:lnTo>
                  <a:lnTo>
                    <a:pt x="8219" y="35840"/>
                  </a:lnTo>
                  <a:lnTo>
                    <a:pt x="9656" y="36716"/>
                  </a:lnTo>
                  <a:lnTo>
                    <a:pt x="11139" y="37614"/>
                  </a:lnTo>
                  <a:lnTo>
                    <a:pt x="14215" y="39433"/>
                  </a:lnTo>
                  <a:lnTo>
                    <a:pt x="17314" y="41252"/>
                  </a:lnTo>
                  <a:lnTo>
                    <a:pt x="18886" y="42128"/>
                  </a:lnTo>
                  <a:lnTo>
                    <a:pt x="22321" y="44059"/>
                  </a:lnTo>
                  <a:lnTo>
                    <a:pt x="25375" y="45765"/>
                  </a:lnTo>
                  <a:lnTo>
                    <a:pt x="27262" y="46798"/>
                  </a:lnTo>
                  <a:lnTo>
                    <a:pt x="29620" y="48078"/>
                  </a:lnTo>
                  <a:lnTo>
                    <a:pt x="30473" y="48550"/>
                  </a:lnTo>
                  <a:lnTo>
                    <a:pt x="31933" y="45765"/>
                  </a:lnTo>
                  <a:lnTo>
                    <a:pt x="28115" y="42711"/>
                  </a:lnTo>
                  <a:lnTo>
                    <a:pt x="26498" y="41431"/>
                  </a:lnTo>
                  <a:lnTo>
                    <a:pt x="23332" y="38894"/>
                  </a:lnTo>
                  <a:lnTo>
                    <a:pt x="19941" y="36222"/>
                  </a:lnTo>
                  <a:lnTo>
                    <a:pt x="19200" y="35660"/>
                  </a:lnTo>
                  <a:lnTo>
                    <a:pt x="16191" y="33302"/>
                  </a:lnTo>
                  <a:lnTo>
                    <a:pt x="13586" y="31259"/>
                  </a:lnTo>
                  <a:lnTo>
                    <a:pt x="11633" y="29732"/>
                  </a:lnTo>
                  <a:lnTo>
                    <a:pt x="10959" y="29238"/>
                  </a:lnTo>
                  <a:lnTo>
                    <a:pt x="10555" y="28946"/>
                  </a:lnTo>
                  <a:lnTo>
                    <a:pt x="10465" y="28879"/>
                  </a:lnTo>
                  <a:lnTo>
                    <a:pt x="10420" y="28766"/>
                  </a:lnTo>
                  <a:lnTo>
                    <a:pt x="10397" y="28609"/>
                  </a:lnTo>
                  <a:lnTo>
                    <a:pt x="10420" y="28430"/>
                  </a:lnTo>
                  <a:lnTo>
                    <a:pt x="10465" y="28227"/>
                  </a:lnTo>
                  <a:lnTo>
                    <a:pt x="10510" y="28003"/>
                  </a:lnTo>
                  <a:lnTo>
                    <a:pt x="10600" y="27733"/>
                  </a:lnTo>
                  <a:lnTo>
                    <a:pt x="10712" y="27464"/>
                  </a:lnTo>
                  <a:lnTo>
                    <a:pt x="11004" y="26813"/>
                  </a:lnTo>
                  <a:lnTo>
                    <a:pt x="11363" y="26072"/>
                  </a:lnTo>
                  <a:lnTo>
                    <a:pt x="11812" y="25263"/>
                  </a:lnTo>
                  <a:lnTo>
                    <a:pt x="12329" y="24365"/>
                  </a:lnTo>
                  <a:lnTo>
                    <a:pt x="12890" y="23422"/>
                  </a:lnTo>
                  <a:lnTo>
                    <a:pt x="13519" y="22411"/>
                  </a:lnTo>
                  <a:lnTo>
                    <a:pt x="14889" y="20301"/>
                  </a:lnTo>
                  <a:lnTo>
                    <a:pt x="16371" y="18100"/>
                  </a:lnTo>
                  <a:lnTo>
                    <a:pt x="17920" y="15854"/>
                  </a:lnTo>
                  <a:lnTo>
                    <a:pt x="19223" y="13991"/>
                  </a:lnTo>
                  <a:lnTo>
                    <a:pt x="20503" y="12217"/>
                  </a:lnTo>
                  <a:lnTo>
                    <a:pt x="22726" y="9118"/>
                  </a:lnTo>
                  <a:lnTo>
                    <a:pt x="24298" y="6984"/>
                  </a:lnTo>
                  <a:lnTo>
                    <a:pt x="24881" y="6198"/>
                  </a:lnTo>
                  <a:lnTo>
                    <a:pt x="1477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479;p62"/>
            <p:cNvSpPr/>
            <p:nvPr/>
          </p:nvSpPr>
          <p:spPr>
            <a:xfrm>
              <a:off x="-2394166" y="-464449"/>
              <a:ext cx="410658" cy="624353"/>
            </a:xfrm>
            <a:custGeom>
              <a:avLst/>
              <a:gdLst/>
              <a:ahLst/>
              <a:cxnLst/>
              <a:rect l="l" t="t" r="r" b="b"/>
              <a:pathLst>
                <a:path w="31933" h="48550" fill="none" extrusionOk="0">
                  <a:moveTo>
                    <a:pt x="31933" y="45765"/>
                  </a:moveTo>
                  <a:lnTo>
                    <a:pt x="30473" y="48550"/>
                  </a:lnTo>
                  <a:lnTo>
                    <a:pt x="30473" y="48550"/>
                  </a:lnTo>
                  <a:lnTo>
                    <a:pt x="29620" y="48078"/>
                  </a:lnTo>
                  <a:lnTo>
                    <a:pt x="27262" y="46798"/>
                  </a:lnTo>
                  <a:lnTo>
                    <a:pt x="27262" y="46798"/>
                  </a:lnTo>
                  <a:lnTo>
                    <a:pt x="25375" y="45765"/>
                  </a:lnTo>
                  <a:lnTo>
                    <a:pt x="25375" y="45765"/>
                  </a:lnTo>
                  <a:lnTo>
                    <a:pt x="22321" y="44059"/>
                  </a:lnTo>
                  <a:lnTo>
                    <a:pt x="18886" y="42128"/>
                  </a:lnTo>
                  <a:lnTo>
                    <a:pt x="17314" y="41252"/>
                  </a:lnTo>
                  <a:lnTo>
                    <a:pt x="17314" y="41252"/>
                  </a:lnTo>
                  <a:lnTo>
                    <a:pt x="14215" y="39433"/>
                  </a:lnTo>
                  <a:lnTo>
                    <a:pt x="11139" y="37614"/>
                  </a:lnTo>
                  <a:lnTo>
                    <a:pt x="9656" y="36716"/>
                  </a:lnTo>
                  <a:lnTo>
                    <a:pt x="8219" y="35840"/>
                  </a:lnTo>
                  <a:lnTo>
                    <a:pt x="6849" y="34964"/>
                  </a:lnTo>
                  <a:lnTo>
                    <a:pt x="5569" y="34133"/>
                  </a:lnTo>
                  <a:lnTo>
                    <a:pt x="4379" y="33347"/>
                  </a:lnTo>
                  <a:lnTo>
                    <a:pt x="3324" y="32584"/>
                  </a:lnTo>
                  <a:lnTo>
                    <a:pt x="2358" y="31888"/>
                  </a:lnTo>
                  <a:lnTo>
                    <a:pt x="1550" y="31237"/>
                  </a:lnTo>
                  <a:lnTo>
                    <a:pt x="1213" y="30945"/>
                  </a:lnTo>
                  <a:lnTo>
                    <a:pt x="899" y="30675"/>
                  </a:lnTo>
                  <a:lnTo>
                    <a:pt x="629" y="30406"/>
                  </a:lnTo>
                  <a:lnTo>
                    <a:pt x="405" y="30159"/>
                  </a:lnTo>
                  <a:lnTo>
                    <a:pt x="247" y="29934"/>
                  </a:lnTo>
                  <a:lnTo>
                    <a:pt x="113" y="29732"/>
                  </a:lnTo>
                  <a:lnTo>
                    <a:pt x="45" y="29552"/>
                  </a:lnTo>
                  <a:lnTo>
                    <a:pt x="0" y="29395"/>
                  </a:lnTo>
                  <a:lnTo>
                    <a:pt x="0" y="29395"/>
                  </a:lnTo>
                  <a:lnTo>
                    <a:pt x="23" y="29216"/>
                  </a:lnTo>
                  <a:lnTo>
                    <a:pt x="68" y="28969"/>
                  </a:lnTo>
                  <a:lnTo>
                    <a:pt x="135" y="28699"/>
                  </a:lnTo>
                  <a:lnTo>
                    <a:pt x="247" y="28385"/>
                  </a:lnTo>
                  <a:lnTo>
                    <a:pt x="517" y="27599"/>
                  </a:lnTo>
                  <a:lnTo>
                    <a:pt x="899" y="26678"/>
                  </a:lnTo>
                  <a:lnTo>
                    <a:pt x="1370" y="25623"/>
                  </a:lnTo>
                  <a:lnTo>
                    <a:pt x="1909" y="24455"/>
                  </a:lnTo>
                  <a:lnTo>
                    <a:pt x="2515" y="23175"/>
                  </a:lnTo>
                  <a:lnTo>
                    <a:pt x="3189" y="21783"/>
                  </a:lnTo>
                  <a:lnTo>
                    <a:pt x="4671" y="18841"/>
                  </a:lnTo>
                  <a:lnTo>
                    <a:pt x="6288" y="15742"/>
                  </a:lnTo>
                  <a:lnTo>
                    <a:pt x="7950" y="12598"/>
                  </a:lnTo>
                  <a:lnTo>
                    <a:pt x="9567" y="9544"/>
                  </a:lnTo>
                  <a:lnTo>
                    <a:pt x="9567" y="9544"/>
                  </a:lnTo>
                  <a:lnTo>
                    <a:pt x="13249" y="2808"/>
                  </a:lnTo>
                  <a:lnTo>
                    <a:pt x="14776" y="1"/>
                  </a:lnTo>
                  <a:lnTo>
                    <a:pt x="24881" y="6198"/>
                  </a:lnTo>
                  <a:lnTo>
                    <a:pt x="24881" y="6198"/>
                  </a:lnTo>
                  <a:lnTo>
                    <a:pt x="24298" y="6984"/>
                  </a:lnTo>
                  <a:lnTo>
                    <a:pt x="22726" y="9118"/>
                  </a:lnTo>
                  <a:lnTo>
                    <a:pt x="20503" y="12217"/>
                  </a:lnTo>
                  <a:lnTo>
                    <a:pt x="19223" y="13991"/>
                  </a:lnTo>
                  <a:lnTo>
                    <a:pt x="17920" y="15854"/>
                  </a:lnTo>
                  <a:lnTo>
                    <a:pt x="17920" y="15854"/>
                  </a:lnTo>
                  <a:lnTo>
                    <a:pt x="16371" y="18100"/>
                  </a:lnTo>
                  <a:lnTo>
                    <a:pt x="14889" y="20301"/>
                  </a:lnTo>
                  <a:lnTo>
                    <a:pt x="13519" y="22411"/>
                  </a:lnTo>
                  <a:lnTo>
                    <a:pt x="12890" y="23422"/>
                  </a:lnTo>
                  <a:lnTo>
                    <a:pt x="12329" y="24365"/>
                  </a:lnTo>
                  <a:lnTo>
                    <a:pt x="11812" y="25263"/>
                  </a:lnTo>
                  <a:lnTo>
                    <a:pt x="11363" y="26072"/>
                  </a:lnTo>
                  <a:lnTo>
                    <a:pt x="11004" y="26813"/>
                  </a:lnTo>
                  <a:lnTo>
                    <a:pt x="10712" y="27464"/>
                  </a:lnTo>
                  <a:lnTo>
                    <a:pt x="10600" y="27733"/>
                  </a:lnTo>
                  <a:lnTo>
                    <a:pt x="10510" y="28003"/>
                  </a:lnTo>
                  <a:lnTo>
                    <a:pt x="10465" y="28227"/>
                  </a:lnTo>
                  <a:lnTo>
                    <a:pt x="10420" y="28430"/>
                  </a:lnTo>
                  <a:lnTo>
                    <a:pt x="10397" y="28609"/>
                  </a:lnTo>
                  <a:lnTo>
                    <a:pt x="10420" y="28766"/>
                  </a:lnTo>
                  <a:lnTo>
                    <a:pt x="10465" y="28879"/>
                  </a:lnTo>
                  <a:lnTo>
                    <a:pt x="10555" y="28946"/>
                  </a:lnTo>
                  <a:lnTo>
                    <a:pt x="10555" y="28946"/>
                  </a:lnTo>
                  <a:lnTo>
                    <a:pt x="10959" y="29238"/>
                  </a:lnTo>
                  <a:lnTo>
                    <a:pt x="11633" y="29732"/>
                  </a:lnTo>
                  <a:lnTo>
                    <a:pt x="13586" y="31259"/>
                  </a:lnTo>
                  <a:lnTo>
                    <a:pt x="16191" y="33302"/>
                  </a:lnTo>
                  <a:lnTo>
                    <a:pt x="19200" y="35660"/>
                  </a:lnTo>
                  <a:lnTo>
                    <a:pt x="19941" y="36222"/>
                  </a:lnTo>
                  <a:lnTo>
                    <a:pt x="19941" y="36222"/>
                  </a:lnTo>
                  <a:lnTo>
                    <a:pt x="23332" y="38894"/>
                  </a:lnTo>
                  <a:lnTo>
                    <a:pt x="26498" y="41431"/>
                  </a:lnTo>
                  <a:lnTo>
                    <a:pt x="28115" y="42711"/>
                  </a:lnTo>
                  <a:lnTo>
                    <a:pt x="31933" y="457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480;p62"/>
            <p:cNvSpPr/>
            <p:nvPr/>
          </p:nvSpPr>
          <p:spPr>
            <a:xfrm>
              <a:off x="-2195775" y="-459254"/>
              <a:ext cx="115521" cy="70769"/>
            </a:xfrm>
            <a:custGeom>
              <a:avLst/>
              <a:gdLst/>
              <a:ahLst/>
              <a:cxnLst/>
              <a:rect l="l" t="t" r="r" b="b"/>
              <a:pathLst>
                <a:path w="8983" h="550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983" y="5502"/>
                  </a:lnTo>
                  <a:lnTo>
                    <a:pt x="8983" y="5502"/>
                  </a:lnTo>
                  <a:lnTo>
                    <a:pt x="8983" y="55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481;p62"/>
            <p:cNvSpPr/>
            <p:nvPr/>
          </p:nvSpPr>
          <p:spPr>
            <a:xfrm>
              <a:off x="-2195775" y="-459254"/>
              <a:ext cx="115521" cy="70769"/>
            </a:xfrm>
            <a:custGeom>
              <a:avLst/>
              <a:gdLst/>
              <a:ahLst/>
              <a:cxnLst/>
              <a:rect l="l" t="t" r="r" b="b"/>
              <a:pathLst>
                <a:path w="8983" h="550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983" y="5502"/>
                  </a:lnTo>
                  <a:lnTo>
                    <a:pt x="8983" y="5502"/>
                  </a:lnTo>
                  <a:lnTo>
                    <a:pt x="8983" y="550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482;p62"/>
            <p:cNvSpPr/>
            <p:nvPr/>
          </p:nvSpPr>
          <p:spPr>
            <a:xfrm>
              <a:off x="-2080267" y="-38849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483;p62"/>
            <p:cNvSpPr/>
            <p:nvPr/>
          </p:nvSpPr>
          <p:spPr>
            <a:xfrm>
              <a:off x="-2080267" y="-38849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484;p62"/>
            <p:cNvSpPr/>
            <p:nvPr/>
          </p:nvSpPr>
          <p:spPr>
            <a:xfrm>
              <a:off x="-2079971" y="-388498"/>
              <a:ext cx="5787" cy="3768"/>
            </a:xfrm>
            <a:custGeom>
              <a:avLst/>
              <a:gdLst/>
              <a:ahLst/>
              <a:cxnLst/>
              <a:rect l="l" t="t" r="r" b="b"/>
              <a:pathLst>
                <a:path w="450" h="293" extrusionOk="0">
                  <a:moveTo>
                    <a:pt x="449" y="292"/>
                  </a:moveTo>
                  <a:lnTo>
                    <a:pt x="449" y="292"/>
                  </a:lnTo>
                  <a:lnTo>
                    <a:pt x="449" y="292"/>
                  </a:lnTo>
                  <a:lnTo>
                    <a:pt x="449" y="292"/>
                  </a:lnTo>
                  <a:lnTo>
                    <a:pt x="449" y="29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49" y="292"/>
                  </a:lnTo>
                  <a:lnTo>
                    <a:pt x="449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485;p62"/>
            <p:cNvSpPr/>
            <p:nvPr/>
          </p:nvSpPr>
          <p:spPr>
            <a:xfrm>
              <a:off x="-2074197" y="-38474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486;p62"/>
            <p:cNvSpPr/>
            <p:nvPr/>
          </p:nvSpPr>
          <p:spPr>
            <a:xfrm>
              <a:off x="-2079971" y="-388498"/>
              <a:ext cx="5787" cy="3768"/>
            </a:xfrm>
            <a:custGeom>
              <a:avLst/>
              <a:gdLst/>
              <a:ahLst/>
              <a:cxnLst/>
              <a:rect l="l" t="t" r="r" b="b"/>
              <a:pathLst>
                <a:path w="450" h="29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49" y="292"/>
                  </a:lnTo>
                  <a:lnTo>
                    <a:pt x="449" y="29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487;p62"/>
            <p:cNvSpPr/>
            <p:nvPr/>
          </p:nvSpPr>
          <p:spPr>
            <a:xfrm>
              <a:off x="-2114911" y="-344890"/>
              <a:ext cx="11265" cy="15599"/>
            </a:xfrm>
            <a:custGeom>
              <a:avLst/>
              <a:gdLst/>
              <a:ahLst/>
              <a:cxnLst/>
              <a:rect l="l" t="t" r="r" b="b"/>
              <a:pathLst>
                <a:path w="876" h="1213" extrusionOk="0">
                  <a:moveTo>
                    <a:pt x="876" y="0"/>
                  </a:moveTo>
                  <a:lnTo>
                    <a:pt x="0" y="1213"/>
                  </a:lnTo>
                  <a:lnTo>
                    <a:pt x="876" y="2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488;p62"/>
            <p:cNvSpPr/>
            <p:nvPr/>
          </p:nvSpPr>
          <p:spPr>
            <a:xfrm>
              <a:off x="-2114911" y="-344890"/>
              <a:ext cx="11265" cy="15599"/>
            </a:xfrm>
            <a:custGeom>
              <a:avLst/>
              <a:gdLst/>
              <a:ahLst/>
              <a:cxnLst/>
              <a:rect l="l" t="t" r="r" b="b"/>
              <a:pathLst>
                <a:path w="876" h="1213" fill="none" extrusionOk="0">
                  <a:moveTo>
                    <a:pt x="876" y="0"/>
                  </a:moveTo>
                  <a:lnTo>
                    <a:pt x="876" y="0"/>
                  </a:lnTo>
                  <a:lnTo>
                    <a:pt x="0" y="1213"/>
                  </a:lnTo>
                  <a:lnTo>
                    <a:pt x="0" y="1213"/>
                  </a:lnTo>
                  <a:lnTo>
                    <a:pt x="876" y="23"/>
                  </a:lnTo>
                  <a:lnTo>
                    <a:pt x="876" y="23"/>
                  </a:lnTo>
                  <a:lnTo>
                    <a:pt x="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489;p62"/>
            <p:cNvSpPr/>
            <p:nvPr/>
          </p:nvSpPr>
          <p:spPr>
            <a:xfrm>
              <a:off x="-2103659" y="-345186"/>
              <a:ext cx="309" cy="592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23" y="1"/>
                  </a:moveTo>
                  <a:lnTo>
                    <a:pt x="1" y="23"/>
                  </a:lnTo>
                  <a:lnTo>
                    <a:pt x="1" y="4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490;p62"/>
            <p:cNvSpPr/>
            <p:nvPr/>
          </p:nvSpPr>
          <p:spPr>
            <a:xfrm>
              <a:off x="-2103659" y="-345186"/>
              <a:ext cx="309" cy="592"/>
            </a:xfrm>
            <a:custGeom>
              <a:avLst/>
              <a:gdLst/>
              <a:ahLst/>
              <a:cxnLst/>
              <a:rect l="l" t="t" r="r" b="b"/>
              <a:pathLst>
                <a:path w="24" h="46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491;p62"/>
            <p:cNvSpPr/>
            <p:nvPr/>
          </p:nvSpPr>
          <p:spPr>
            <a:xfrm>
              <a:off x="-2103363" y="-384743"/>
              <a:ext cx="29179" cy="39570"/>
            </a:xfrm>
            <a:custGeom>
              <a:avLst/>
              <a:gdLst/>
              <a:ahLst/>
              <a:cxnLst/>
              <a:rect l="l" t="t" r="r" b="b"/>
              <a:pathLst>
                <a:path w="2269" h="3077" extrusionOk="0">
                  <a:moveTo>
                    <a:pt x="2268" y="0"/>
                  </a:moveTo>
                  <a:lnTo>
                    <a:pt x="1640" y="831"/>
                  </a:lnTo>
                  <a:lnTo>
                    <a:pt x="0" y="3077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492;p62"/>
            <p:cNvSpPr/>
            <p:nvPr/>
          </p:nvSpPr>
          <p:spPr>
            <a:xfrm>
              <a:off x="-2103363" y="-384743"/>
              <a:ext cx="29179" cy="39570"/>
            </a:xfrm>
            <a:custGeom>
              <a:avLst/>
              <a:gdLst/>
              <a:ahLst/>
              <a:cxnLst/>
              <a:rect l="l" t="t" r="r" b="b"/>
              <a:pathLst>
                <a:path w="2269" h="3077" fill="none" extrusionOk="0">
                  <a:moveTo>
                    <a:pt x="2268" y="0"/>
                  </a:moveTo>
                  <a:lnTo>
                    <a:pt x="2268" y="0"/>
                  </a:lnTo>
                  <a:lnTo>
                    <a:pt x="1640" y="831"/>
                  </a:lnTo>
                  <a:lnTo>
                    <a:pt x="0" y="3077"/>
                  </a:lnTo>
                  <a:lnTo>
                    <a:pt x="0" y="3077"/>
                  </a:lnTo>
                  <a:lnTo>
                    <a:pt x="0" y="3077"/>
                  </a:lnTo>
                  <a:lnTo>
                    <a:pt x="0" y="3077"/>
                  </a:lnTo>
                  <a:lnTo>
                    <a:pt x="22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493;p62"/>
            <p:cNvSpPr/>
            <p:nvPr/>
          </p:nvSpPr>
          <p:spPr>
            <a:xfrm>
              <a:off x="-2283275" y="-321793"/>
              <a:ext cx="1453" cy="3189"/>
            </a:xfrm>
            <a:custGeom>
              <a:avLst/>
              <a:gdLst/>
              <a:ahLst/>
              <a:cxnLst/>
              <a:rect l="l" t="t" r="r" b="b"/>
              <a:pathLst>
                <a:path w="113" h="248" extrusionOk="0">
                  <a:moveTo>
                    <a:pt x="113" y="1"/>
                  </a:moveTo>
                  <a:lnTo>
                    <a:pt x="113" y="1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494;p62"/>
            <p:cNvSpPr/>
            <p:nvPr/>
          </p:nvSpPr>
          <p:spPr>
            <a:xfrm>
              <a:off x="-2283275" y="-321793"/>
              <a:ext cx="1453" cy="3189"/>
            </a:xfrm>
            <a:custGeom>
              <a:avLst/>
              <a:gdLst/>
              <a:ahLst/>
              <a:cxnLst/>
              <a:rect l="l" t="t" r="r" b="b"/>
              <a:pathLst>
                <a:path w="113" h="248" fill="none" extrusionOk="0">
                  <a:moveTo>
                    <a:pt x="113" y="1"/>
                  </a:moveTo>
                  <a:lnTo>
                    <a:pt x="113" y="1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495;p62"/>
            <p:cNvSpPr/>
            <p:nvPr/>
          </p:nvSpPr>
          <p:spPr>
            <a:xfrm>
              <a:off x="-2203864" y="-464449"/>
              <a:ext cx="8102" cy="5208"/>
            </a:xfrm>
            <a:custGeom>
              <a:avLst/>
              <a:gdLst/>
              <a:ahLst/>
              <a:cxnLst/>
              <a:rect l="l" t="t" r="r" b="b"/>
              <a:pathLst>
                <a:path w="630" h="405" extrusionOk="0">
                  <a:moveTo>
                    <a:pt x="1" y="1"/>
                  </a:moveTo>
                  <a:lnTo>
                    <a:pt x="1" y="23"/>
                  </a:lnTo>
                  <a:lnTo>
                    <a:pt x="630" y="405"/>
                  </a:lnTo>
                  <a:lnTo>
                    <a:pt x="630" y="4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496;p62"/>
            <p:cNvSpPr/>
            <p:nvPr/>
          </p:nvSpPr>
          <p:spPr>
            <a:xfrm>
              <a:off x="-2203864" y="-464449"/>
              <a:ext cx="8102" cy="5208"/>
            </a:xfrm>
            <a:custGeom>
              <a:avLst/>
              <a:gdLst/>
              <a:ahLst/>
              <a:cxnLst/>
              <a:rect l="l" t="t" r="r" b="b"/>
              <a:pathLst>
                <a:path w="630" h="4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630" y="405"/>
                  </a:lnTo>
                  <a:lnTo>
                    <a:pt x="630" y="405"/>
                  </a:lnTo>
                  <a:lnTo>
                    <a:pt x="630" y="40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497;p62"/>
            <p:cNvSpPr/>
            <p:nvPr/>
          </p:nvSpPr>
          <p:spPr>
            <a:xfrm>
              <a:off x="-2283275" y="-464154"/>
              <a:ext cx="209091" cy="226696"/>
            </a:xfrm>
            <a:custGeom>
              <a:avLst/>
              <a:gdLst/>
              <a:ahLst/>
              <a:cxnLst/>
              <a:rect l="l" t="t" r="r" b="b"/>
              <a:pathLst>
                <a:path w="16259" h="17628" extrusionOk="0">
                  <a:moveTo>
                    <a:pt x="6176" y="0"/>
                  </a:moveTo>
                  <a:lnTo>
                    <a:pt x="2628" y="6445"/>
                  </a:lnTo>
                  <a:lnTo>
                    <a:pt x="2695" y="7006"/>
                  </a:lnTo>
                  <a:lnTo>
                    <a:pt x="2785" y="7568"/>
                  </a:lnTo>
                  <a:lnTo>
                    <a:pt x="2920" y="8129"/>
                  </a:lnTo>
                  <a:lnTo>
                    <a:pt x="3077" y="8668"/>
                  </a:lnTo>
                  <a:lnTo>
                    <a:pt x="3122" y="8780"/>
                  </a:lnTo>
                  <a:lnTo>
                    <a:pt x="3189" y="8893"/>
                  </a:lnTo>
                  <a:lnTo>
                    <a:pt x="3414" y="9140"/>
                  </a:lnTo>
                  <a:lnTo>
                    <a:pt x="3706" y="9431"/>
                  </a:lnTo>
                  <a:lnTo>
                    <a:pt x="4087" y="9723"/>
                  </a:lnTo>
                  <a:lnTo>
                    <a:pt x="4514" y="10060"/>
                  </a:lnTo>
                  <a:lnTo>
                    <a:pt x="4986" y="10420"/>
                  </a:lnTo>
                  <a:lnTo>
                    <a:pt x="6064" y="11138"/>
                  </a:lnTo>
                  <a:lnTo>
                    <a:pt x="7254" y="11902"/>
                  </a:lnTo>
                  <a:lnTo>
                    <a:pt x="8444" y="12643"/>
                  </a:lnTo>
                  <a:lnTo>
                    <a:pt x="9589" y="13316"/>
                  </a:lnTo>
                  <a:lnTo>
                    <a:pt x="10622" y="13900"/>
                  </a:lnTo>
                  <a:lnTo>
                    <a:pt x="13092" y="10487"/>
                  </a:lnTo>
                  <a:lnTo>
                    <a:pt x="13968" y="9274"/>
                  </a:lnTo>
                  <a:lnTo>
                    <a:pt x="13990" y="9252"/>
                  </a:lnTo>
                  <a:lnTo>
                    <a:pt x="15630" y="7006"/>
                  </a:lnTo>
                  <a:lnTo>
                    <a:pt x="16258" y="6175"/>
                  </a:lnTo>
                  <a:lnTo>
                    <a:pt x="15809" y="5883"/>
                  </a:lnTo>
                  <a:lnTo>
                    <a:pt x="15787" y="5883"/>
                  </a:lnTo>
                  <a:lnTo>
                    <a:pt x="6805" y="382"/>
                  </a:lnTo>
                  <a:lnTo>
                    <a:pt x="6176" y="0"/>
                  </a:lnTo>
                  <a:close/>
                  <a:moveTo>
                    <a:pt x="1460" y="8623"/>
                  </a:moveTo>
                  <a:lnTo>
                    <a:pt x="113" y="11071"/>
                  </a:lnTo>
                  <a:lnTo>
                    <a:pt x="0" y="11318"/>
                  </a:lnTo>
                  <a:lnTo>
                    <a:pt x="7995" y="17628"/>
                  </a:lnTo>
                  <a:lnTo>
                    <a:pt x="10173" y="14529"/>
                  </a:lnTo>
                  <a:lnTo>
                    <a:pt x="1460" y="8623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498;p62"/>
            <p:cNvSpPr/>
            <p:nvPr/>
          </p:nvSpPr>
          <p:spPr>
            <a:xfrm>
              <a:off x="-2283275" y="-353262"/>
              <a:ext cx="130825" cy="115804"/>
            </a:xfrm>
            <a:custGeom>
              <a:avLst/>
              <a:gdLst/>
              <a:ahLst/>
              <a:cxnLst/>
              <a:rect l="l" t="t" r="r" b="b"/>
              <a:pathLst>
                <a:path w="10173" h="9005" fill="none" extrusionOk="0">
                  <a:moveTo>
                    <a:pt x="1460" y="0"/>
                  </a:moveTo>
                  <a:lnTo>
                    <a:pt x="1460" y="0"/>
                  </a:lnTo>
                  <a:lnTo>
                    <a:pt x="113" y="2448"/>
                  </a:lnTo>
                  <a:lnTo>
                    <a:pt x="113" y="2448"/>
                  </a:lnTo>
                  <a:lnTo>
                    <a:pt x="0" y="2695"/>
                  </a:lnTo>
                  <a:lnTo>
                    <a:pt x="7995" y="9005"/>
                  </a:lnTo>
                  <a:lnTo>
                    <a:pt x="7995" y="9005"/>
                  </a:lnTo>
                  <a:lnTo>
                    <a:pt x="10173" y="5906"/>
                  </a:lnTo>
                  <a:lnTo>
                    <a:pt x="14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499;p62"/>
            <p:cNvSpPr/>
            <p:nvPr/>
          </p:nvSpPr>
          <p:spPr>
            <a:xfrm>
              <a:off x="-2249491" y="-464154"/>
              <a:ext cx="175308" cy="178767"/>
            </a:xfrm>
            <a:custGeom>
              <a:avLst/>
              <a:gdLst/>
              <a:ahLst/>
              <a:cxnLst/>
              <a:rect l="l" t="t" r="r" b="b"/>
              <a:pathLst>
                <a:path w="13632" h="13901" fill="none" extrusionOk="0">
                  <a:moveTo>
                    <a:pt x="3549" y="0"/>
                  </a:moveTo>
                  <a:lnTo>
                    <a:pt x="3549" y="0"/>
                  </a:lnTo>
                  <a:lnTo>
                    <a:pt x="1" y="6445"/>
                  </a:lnTo>
                  <a:lnTo>
                    <a:pt x="1" y="6445"/>
                  </a:lnTo>
                  <a:lnTo>
                    <a:pt x="68" y="7006"/>
                  </a:lnTo>
                  <a:lnTo>
                    <a:pt x="158" y="7568"/>
                  </a:lnTo>
                  <a:lnTo>
                    <a:pt x="293" y="8129"/>
                  </a:lnTo>
                  <a:lnTo>
                    <a:pt x="450" y="8668"/>
                  </a:lnTo>
                  <a:lnTo>
                    <a:pt x="450" y="8668"/>
                  </a:lnTo>
                  <a:lnTo>
                    <a:pt x="495" y="8780"/>
                  </a:lnTo>
                  <a:lnTo>
                    <a:pt x="562" y="8893"/>
                  </a:lnTo>
                  <a:lnTo>
                    <a:pt x="787" y="9140"/>
                  </a:lnTo>
                  <a:lnTo>
                    <a:pt x="1079" y="9431"/>
                  </a:lnTo>
                  <a:lnTo>
                    <a:pt x="1460" y="9723"/>
                  </a:lnTo>
                  <a:lnTo>
                    <a:pt x="1887" y="10060"/>
                  </a:lnTo>
                  <a:lnTo>
                    <a:pt x="2359" y="10420"/>
                  </a:lnTo>
                  <a:lnTo>
                    <a:pt x="3437" y="11138"/>
                  </a:lnTo>
                  <a:lnTo>
                    <a:pt x="4627" y="11902"/>
                  </a:lnTo>
                  <a:lnTo>
                    <a:pt x="5817" y="12643"/>
                  </a:lnTo>
                  <a:lnTo>
                    <a:pt x="6962" y="13316"/>
                  </a:lnTo>
                  <a:lnTo>
                    <a:pt x="7995" y="13900"/>
                  </a:lnTo>
                  <a:lnTo>
                    <a:pt x="7995" y="13900"/>
                  </a:lnTo>
                  <a:lnTo>
                    <a:pt x="10465" y="10487"/>
                  </a:lnTo>
                  <a:lnTo>
                    <a:pt x="10465" y="10487"/>
                  </a:lnTo>
                  <a:lnTo>
                    <a:pt x="11341" y="9274"/>
                  </a:lnTo>
                  <a:lnTo>
                    <a:pt x="11341" y="9274"/>
                  </a:lnTo>
                  <a:lnTo>
                    <a:pt x="11363" y="9252"/>
                  </a:lnTo>
                  <a:lnTo>
                    <a:pt x="11363" y="9252"/>
                  </a:lnTo>
                  <a:lnTo>
                    <a:pt x="13003" y="7006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182" y="5883"/>
                  </a:lnTo>
                  <a:lnTo>
                    <a:pt x="13160" y="5883"/>
                  </a:lnTo>
                  <a:lnTo>
                    <a:pt x="4178" y="382"/>
                  </a:lnTo>
                  <a:lnTo>
                    <a:pt x="35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500;p62"/>
            <p:cNvSpPr/>
            <p:nvPr/>
          </p:nvSpPr>
          <p:spPr>
            <a:xfrm>
              <a:off x="-2171521" y="65756"/>
              <a:ext cx="19946" cy="11561"/>
            </a:xfrm>
            <a:custGeom>
              <a:avLst/>
              <a:gdLst/>
              <a:ahLst/>
              <a:cxnLst/>
              <a:rect l="l" t="t" r="r" b="b"/>
              <a:pathLst>
                <a:path w="1551" h="899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550" y="899"/>
                  </a:lnTo>
                  <a:lnTo>
                    <a:pt x="1550" y="899"/>
                  </a:lnTo>
                  <a:lnTo>
                    <a:pt x="1550" y="899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501;p62"/>
            <p:cNvSpPr/>
            <p:nvPr/>
          </p:nvSpPr>
          <p:spPr>
            <a:xfrm>
              <a:off x="-2171521" y="65756"/>
              <a:ext cx="19946" cy="11561"/>
            </a:xfrm>
            <a:custGeom>
              <a:avLst/>
              <a:gdLst/>
              <a:ahLst/>
              <a:cxnLst/>
              <a:rect l="l" t="t" r="r" b="b"/>
              <a:pathLst>
                <a:path w="1551" h="89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550" y="899"/>
                  </a:lnTo>
                  <a:lnTo>
                    <a:pt x="1550" y="899"/>
                  </a:lnTo>
                  <a:lnTo>
                    <a:pt x="1550" y="899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502;p62"/>
            <p:cNvSpPr/>
            <p:nvPr/>
          </p:nvSpPr>
          <p:spPr>
            <a:xfrm>
              <a:off x="-2171521" y="-5862"/>
              <a:ext cx="33809" cy="83178"/>
            </a:xfrm>
            <a:custGeom>
              <a:avLst/>
              <a:gdLst/>
              <a:ahLst/>
              <a:cxnLst/>
              <a:rect l="l" t="t" r="r" b="b"/>
              <a:pathLst>
                <a:path w="2629" h="6468" extrusionOk="0">
                  <a:moveTo>
                    <a:pt x="1865" y="0"/>
                  </a:moveTo>
                  <a:lnTo>
                    <a:pt x="989" y="2583"/>
                  </a:lnTo>
                  <a:lnTo>
                    <a:pt x="1" y="5569"/>
                  </a:lnTo>
                  <a:lnTo>
                    <a:pt x="1" y="5592"/>
                  </a:lnTo>
                  <a:lnTo>
                    <a:pt x="1550" y="6468"/>
                  </a:lnTo>
                  <a:lnTo>
                    <a:pt x="2089" y="3481"/>
                  </a:lnTo>
                  <a:lnTo>
                    <a:pt x="2628" y="607"/>
                  </a:lnTo>
                  <a:lnTo>
                    <a:pt x="2628" y="584"/>
                  </a:lnTo>
                  <a:lnTo>
                    <a:pt x="1865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503;p62"/>
            <p:cNvSpPr/>
            <p:nvPr/>
          </p:nvSpPr>
          <p:spPr>
            <a:xfrm>
              <a:off x="-2171521" y="-5862"/>
              <a:ext cx="33809" cy="83178"/>
            </a:xfrm>
            <a:custGeom>
              <a:avLst/>
              <a:gdLst/>
              <a:ahLst/>
              <a:cxnLst/>
              <a:rect l="l" t="t" r="r" b="b"/>
              <a:pathLst>
                <a:path w="2629" h="6468" fill="none" extrusionOk="0">
                  <a:moveTo>
                    <a:pt x="1865" y="0"/>
                  </a:moveTo>
                  <a:lnTo>
                    <a:pt x="1865" y="0"/>
                  </a:lnTo>
                  <a:lnTo>
                    <a:pt x="989" y="2583"/>
                  </a:lnTo>
                  <a:lnTo>
                    <a:pt x="1" y="5569"/>
                  </a:lnTo>
                  <a:lnTo>
                    <a:pt x="1" y="5569"/>
                  </a:lnTo>
                  <a:lnTo>
                    <a:pt x="1" y="5592"/>
                  </a:lnTo>
                  <a:lnTo>
                    <a:pt x="1550" y="6468"/>
                  </a:lnTo>
                  <a:lnTo>
                    <a:pt x="1550" y="6468"/>
                  </a:lnTo>
                  <a:lnTo>
                    <a:pt x="2089" y="3481"/>
                  </a:lnTo>
                  <a:lnTo>
                    <a:pt x="2628" y="607"/>
                  </a:lnTo>
                  <a:lnTo>
                    <a:pt x="2628" y="607"/>
                  </a:lnTo>
                  <a:lnTo>
                    <a:pt x="2628" y="584"/>
                  </a:lnTo>
                  <a:lnTo>
                    <a:pt x="2628" y="584"/>
                  </a:lnTo>
                  <a:lnTo>
                    <a:pt x="18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504;p62"/>
            <p:cNvSpPr/>
            <p:nvPr/>
          </p:nvSpPr>
          <p:spPr>
            <a:xfrm>
              <a:off x="-2067844" y="124089"/>
              <a:ext cx="7227" cy="4051"/>
            </a:xfrm>
            <a:custGeom>
              <a:avLst/>
              <a:gdLst/>
              <a:ahLst/>
              <a:cxnLst/>
              <a:rect l="l" t="t" r="r" b="b"/>
              <a:pathLst>
                <a:path w="562" h="315" extrusionOk="0">
                  <a:moveTo>
                    <a:pt x="0" y="0"/>
                  </a:moveTo>
                  <a:lnTo>
                    <a:pt x="562" y="315"/>
                  </a:lnTo>
                  <a:lnTo>
                    <a:pt x="562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505;p62"/>
            <p:cNvSpPr/>
            <p:nvPr/>
          </p:nvSpPr>
          <p:spPr>
            <a:xfrm>
              <a:off x="-2067844" y="124089"/>
              <a:ext cx="7227" cy="4051"/>
            </a:xfrm>
            <a:custGeom>
              <a:avLst/>
              <a:gdLst/>
              <a:ahLst/>
              <a:cxnLst/>
              <a:rect l="l" t="t" r="r" b="b"/>
              <a:pathLst>
                <a:path w="562" h="31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2" y="315"/>
                  </a:lnTo>
                  <a:lnTo>
                    <a:pt x="562" y="315"/>
                  </a:lnTo>
                  <a:lnTo>
                    <a:pt x="562" y="292"/>
                  </a:lnTo>
                  <a:lnTo>
                    <a:pt x="562" y="29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506;p62"/>
            <p:cNvSpPr/>
            <p:nvPr/>
          </p:nvSpPr>
          <p:spPr>
            <a:xfrm>
              <a:off x="-2060629" y="127844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507;p62"/>
            <p:cNvSpPr/>
            <p:nvPr/>
          </p:nvSpPr>
          <p:spPr>
            <a:xfrm>
              <a:off x="-2060629" y="127844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508;p62"/>
            <p:cNvSpPr/>
            <p:nvPr/>
          </p:nvSpPr>
          <p:spPr>
            <a:xfrm>
              <a:off x="-2060629" y="128127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509;p62"/>
            <p:cNvSpPr/>
            <p:nvPr/>
          </p:nvSpPr>
          <p:spPr>
            <a:xfrm>
              <a:off x="-2060629" y="128127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510;p62"/>
            <p:cNvSpPr/>
            <p:nvPr/>
          </p:nvSpPr>
          <p:spPr>
            <a:xfrm>
              <a:off x="-2060629" y="128127"/>
              <a:ext cx="16769" cy="9259"/>
            </a:xfrm>
            <a:custGeom>
              <a:avLst/>
              <a:gdLst/>
              <a:ahLst/>
              <a:cxnLst/>
              <a:rect l="l" t="t" r="r" b="b"/>
              <a:pathLst>
                <a:path w="1304" h="72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511;p62"/>
            <p:cNvSpPr/>
            <p:nvPr/>
          </p:nvSpPr>
          <p:spPr>
            <a:xfrm>
              <a:off x="-2060629" y="128127"/>
              <a:ext cx="16769" cy="9259"/>
            </a:xfrm>
            <a:custGeom>
              <a:avLst/>
              <a:gdLst/>
              <a:ahLst/>
              <a:cxnLst/>
              <a:rect l="l" t="t" r="r" b="b"/>
              <a:pathLst>
                <a:path w="1304" h="7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512;p62"/>
            <p:cNvSpPr/>
            <p:nvPr/>
          </p:nvSpPr>
          <p:spPr>
            <a:xfrm>
              <a:off x="-2067844" y="68636"/>
              <a:ext cx="34953" cy="68750"/>
            </a:xfrm>
            <a:custGeom>
              <a:avLst/>
              <a:gdLst/>
              <a:ahLst/>
              <a:cxnLst/>
              <a:rect l="l" t="t" r="r" b="b"/>
              <a:pathLst>
                <a:path w="2718" h="5346" extrusionOk="0">
                  <a:moveTo>
                    <a:pt x="1123" y="1"/>
                  </a:moveTo>
                  <a:lnTo>
                    <a:pt x="68" y="3212"/>
                  </a:lnTo>
                  <a:lnTo>
                    <a:pt x="45" y="3751"/>
                  </a:lnTo>
                  <a:lnTo>
                    <a:pt x="0" y="4312"/>
                  </a:lnTo>
                  <a:lnTo>
                    <a:pt x="562" y="4604"/>
                  </a:lnTo>
                  <a:lnTo>
                    <a:pt x="562" y="4627"/>
                  </a:lnTo>
                  <a:lnTo>
                    <a:pt x="1864" y="5345"/>
                  </a:lnTo>
                  <a:lnTo>
                    <a:pt x="2718" y="1281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513;p62"/>
            <p:cNvSpPr/>
            <p:nvPr/>
          </p:nvSpPr>
          <p:spPr>
            <a:xfrm>
              <a:off x="-2067844" y="68636"/>
              <a:ext cx="34953" cy="68750"/>
            </a:xfrm>
            <a:custGeom>
              <a:avLst/>
              <a:gdLst/>
              <a:ahLst/>
              <a:cxnLst/>
              <a:rect l="l" t="t" r="r" b="b"/>
              <a:pathLst>
                <a:path w="2718" h="5346" fill="none" extrusionOk="0">
                  <a:moveTo>
                    <a:pt x="1123" y="1"/>
                  </a:moveTo>
                  <a:lnTo>
                    <a:pt x="1123" y="1"/>
                  </a:lnTo>
                  <a:lnTo>
                    <a:pt x="68" y="3212"/>
                  </a:lnTo>
                  <a:lnTo>
                    <a:pt x="68" y="3212"/>
                  </a:lnTo>
                  <a:lnTo>
                    <a:pt x="45" y="3751"/>
                  </a:lnTo>
                  <a:lnTo>
                    <a:pt x="0" y="4312"/>
                  </a:lnTo>
                  <a:lnTo>
                    <a:pt x="0" y="4312"/>
                  </a:lnTo>
                  <a:lnTo>
                    <a:pt x="0" y="4312"/>
                  </a:lnTo>
                  <a:lnTo>
                    <a:pt x="0" y="4312"/>
                  </a:lnTo>
                  <a:lnTo>
                    <a:pt x="562" y="4604"/>
                  </a:lnTo>
                  <a:lnTo>
                    <a:pt x="562" y="4604"/>
                  </a:lnTo>
                  <a:lnTo>
                    <a:pt x="562" y="4627"/>
                  </a:lnTo>
                  <a:lnTo>
                    <a:pt x="562" y="4627"/>
                  </a:lnTo>
                  <a:lnTo>
                    <a:pt x="562" y="4627"/>
                  </a:lnTo>
                  <a:lnTo>
                    <a:pt x="562" y="4627"/>
                  </a:lnTo>
                  <a:lnTo>
                    <a:pt x="1864" y="5345"/>
                  </a:lnTo>
                  <a:lnTo>
                    <a:pt x="2718" y="1281"/>
                  </a:lnTo>
                  <a:lnTo>
                    <a:pt x="2718" y="1281"/>
                  </a:lnTo>
                  <a:lnTo>
                    <a:pt x="11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514;p62"/>
            <p:cNvSpPr/>
            <p:nvPr/>
          </p:nvSpPr>
          <p:spPr>
            <a:xfrm>
              <a:off x="-2220029" y="-318617"/>
              <a:ext cx="293697" cy="897834"/>
            </a:xfrm>
            <a:custGeom>
              <a:avLst/>
              <a:gdLst/>
              <a:ahLst/>
              <a:cxnLst/>
              <a:rect l="l" t="t" r="r" b="b"/>
              <a:pathLst>
                <a:path w="22838" h="69816" extrusionOk="0">
                  <a:moveTo>
                    <a:pt x="22838" y="1"/>
                  </a:moveTo>
                  <a:lnTo>
                    <a:pt x="11116" y="1415"/>
                  </a:lnTo>
                  <a:lnTo>
                    <a:pt x="10622" y="3706"/>
                  </a:lnTo>
                  <a:lnTo>
                    <a:pt x="10263" y="5435"/>
                  </a:lnTo>
                  <a:lnTo>
                    <a:pt x="9813" y="7591"/>
                  </a:lnTo>
                  <a:lnTo>
                    <a:pt x="9275" y="10151"/>
                  </a:lnTo>
                  <a:lnTo>
                    <a:pt x="8668" y="13092"/>
                  </a:lnTo>
                  <a:lnTo>
                    <a:pt x="8152" y="15697"/>
                  </a:lnTo>
                  <a:lnTo>
                    <a:pt x="7568" y="18639"/>
                  </a:lnTo>
                  <a:lnTo>
                    <a:pt x="6962" y="21783"/>
                  </a:lnTo>
                  <a:lnTo>
                    <a:pt x="6400" y="24927"/>
                  </a:lnTo>
                  <a:lnTo>
                    <a:pt x="5861" y="27801"/>
                  </a:lnTo>
                  <a:lnTo>
                    <a:pt x="5322" y="30788"/>
                  </a:lnTo>
                  <a:lnTo>
                    <a:pt x="4514" y="35436"/>
                  </a:lnTo>
                  <a:lnTo>
                    <a:pt x="3728" y="40197"/>
                  </a:lnTo>
                  <a:lnTo>
                    <a:pt x="2964" y="45047"/>
                  </a:lnTo>
                  <a:lnTo>
                    <a:pt x="2223" y="49942"/>
                  </a:lnTo>
                  <a:lnTo>
                    <a:pt x="1887" y="52390"/>
                  </a:lnTo>
                  <a:lnTo>
                    <a:pt x="1550" y="54838"/>
                  </a:lnTo>
                  <a:lnTo>
                    <a:pt x="1235" y="57263"/>
                  </a:lnTo>
                  <a:lnTo>
                    <a:pt x="943" y="59688"/>
                  </a:lnTo>
                  <a:lnTo>
                    <a:pt x="674" y="62068"/>
                  </a:lnTo>
                  <a:lnTo>
                    <a:pt x="427" y="64426"/>
                  </a:lnTo>
                  <a:lnTo>
                    <a:pt x="202" y="66739"/>
                  </a:lnTo>
                  <a:lnTo>
                    <a:pt x="0" y="69030"/>
                  </a:lnTo>
                  <a:lnTo>
                    <a:pt x="2852" y="69816"/>
                  </a:lnTo>
                  <a:lnTo>
                    <a:pt x="3189" y="68917"/>
                  </a:lnTo>
                  <a:lnTo>
                    <a:pt x="3593" y="67862"/>
                  </a:lnTo>
                  <a:lnTo>
                    <a:pt x="4110" y="66425"/>
                  </a:lnTo>
                  <a:lnTo>
                    <a:pt x="4738" y="64696"/>
                  </a:lnTo>
                  <a:lnTo>
                    <a:pt x="5435" y="62652"/>
                  </a:lnTo>
                  <a:lnTo>
                    <a:pt x="6176" y="60362"/>
                  </a:lnTo>
                  <a:lnTo>
                    <a:pt x="6962" y="57869"/>
                  </a:lnTo>
                  <a:lnTo>
                    <a:pt x="7770" y="55175"/>
                  </a:lnTo>
                  <a:lnTo>
                    <a:pt x="8174" y="53782"/>
                  </a:lnTo>
                  <a:lnTo>
                    <a:pt x="8556" y="52368"/>
                  </a:lnTo>
                  <a:lnTo>
                    <a:pt x="8938" y="50908"/>
                  </a:lnTo>
                  <a:lnTo>
                    <a:pt x="9319" y="49426"/>
                  </a:lnTo>
                  <a:lnTo>
                    <a:pt x="9679" y="47921"/>
                  </a:lnTo>
                  <a:lnTo>
                    <a:pt x="10016" y="46417"/>
                  </a:lnTo>
                  <a:lnTo>
                    <a:pt x="10330" y="44912"/>
                  </a:lnTo>
                  <a:lnTo>
                    <a:pt x="10644" y="43385"/>
                  </a:lnTo>
                  <a:lnTo>
                    <a:pt x="10914" y="41858"/>
                  </a:lnTo>
                  <a:lnTo>
                    <a:pt x="11161" y="40354"/>
                  </a:lnTo>
                  <a:lnTo>
                    <a:pt x="11385" y="38849"/>
                  </a:lnTo>
                  <a:lnTo>
                    <a:pt x="11565" y="37345"/>
                  </a:lnTo>
                  <a:lnTo>
                    <a:pt x="11722" y="35885"/>
                  </a:lnTo>
                  <a:lnTo>
                    <a:pt x="11834" y="34425"/>
                  </a:lnTo>
                  <a:lnTo>
                    <a:pt x="11879" y="33864"/>
                  </a:lnTo>
                  <a:lnTo>
                    <a:pt x="11902" y="33325"/>
                  </a:lnTo>
                  <a:lnTo>
                    <a:pt x="12957" y="30114"/>
                  </a:lnTo>
                  <a:lnTo>
                    <a:pt x="15248" y="23175"/>
                  </a:lnTo>
                  <a:lnTo>
                    <a:pt x="17201" y="17202"/>
                  </a:lnTo>
                  <a:lnTo>
                    <a:pt x="17538" y="16169"/>
                  </a:lnTo>
                  <a:lnTo>
                    <a:pt x="20502" y="7142"/>
                  </a:lnTo>
                  <a:lnTo>
                    <a:pt x="20907" y="5929"/>
                  </a:lnTo>
                  <a:lnTo>
                    <a:pt x="22838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515;p62"/>
            <p:cNvSpPr/>
            <p:nvPr/>
          </p:nvSpPr>
          <p:spPr>
            <a:xfrm>
              <a:off x="-2220029" y="-318617"/>
              <a:ext cx="293697" cy="897834"/>
            </a:xfrm>
            <a:custGeom>
              <a:avLst/>
              <a:gdLst/>
              <a:ahLst/>
              <a:cxnLst/>
              <a:rect l="l" t="t" r="r" b="b"/>
              <a:pathLst>
                <a:path w="22838" h="69816" fill="none" extrusionOk="0">
                  <a:moveTo>
                    <a:pt x="22838" y="1"/>
                  </a:moveTo>
                  <a:lnTo>
                    <a:pt x="20907" y="5929"/>
                  </a:lnTo>
                  <a:lnTo>
                    <a:pt x="20502" y="7142"/>
                  </a:lnTo>
                  <a:lnTo>
                    <a:pt x="17538" y="16169"/>
                  </a:lnTo>
                  <a:lnTo>
                    <a:pt x="17201" y="17202"/>
                  </a:lnTo>
                  <a:lnTo>
                    <a:pt x="15248" y="23175"/>
                  </a:lnTo>
                  <a:lnTo>
                    <a:pt x="12957" y="30114"/>
                  </a:lnTo>
                  <a:lnTo>
                    <a:pt x="11902" y="33325"/>
                  </a:lnTo>
                  <a:lnTo>
                    <a:pt x="11902" y="33325"/>
                  </a:lnTo>
                  <a:lnTo>
                    <a:pt x="11879" y="33864"/>
                  </a:lnTo>
                  <a:lnTo>
                    <a:pt x="11834" y="34425"/>
                  </a:lnTo>
                  <a:lnTo>
                    <a:pt x="11834" y="34425"/>
                  </a:lnTo>
                  <a:lnTo>
                    <a:pt x="11722" y="35885"/>
                  </a:lnTo>
                  <a:lnTo>
                    <a:pt x="11565" y="37345"/>
                  </a:lnTo>
                  <a:lnTo>
                    <a:pt x="11385" y="38849"/>
                  </a:lnTo>
                  <a:lnTo>
                    <a:pt x="11161" y="40354"/>
                  </a:lnTo>
                  <a:lnTo>
                    <a:pt x="10914" y="41858"/>
                  </a:lnTo>
                  <a:lnTo>
                    <a:pt x="10644" y="43385"/>
                  </a:lnTo>
                  <a:lnTo>
                    <a:pt x="10330" y="44912"/>
                  </a:lnTo>
                  <a:lnTo>
                    <a:pt x="10016" y="46417"/>
                  </a:lnTo>
                  <a:lnTo>
                    <a:pt x="9679" y="47921"/>
                  </a:lnTo>
                  <a:lnTo>
                    <a:pt x="9319" y="49426"/>
                  </a:lnTo>
                  <a:lnTo>
                    <a:pt x="8938" y="50908"/>
                  </a:lnTo>
                  <a:lnTo>
                    <a:pt x="8556" y="52368"/>
                  </a:lnTo>
                  <a:lnTo>
                    <a:pt x="8174" y="53782"/>
                  </a:lnTo>
                  <a:lnTo>
                    <a:pt x="7770" y="55175"/>
                  </a:lnTo>
                  <a:lnTo>
                    <a:pt x="6962" y="57869"/>
                  </a:lnTo>
                  <a:lnTo>
                    <a:pt x="6176" y="60362"/>
                  </a:lnTo>
                  <a:lnTo>
                    <a:pt x="5435" y="62652"/>
                  </a:lnTo>
                  <a:lnTo>
                    <a:pt x="4738" y="64696"/>
                  </a:lnTo>
                  <a:lnTo>
                    <a:pt x="4110" y="66425"/>
                  </a:lnTo>
                  <a:lnTo>
                    <a:pt x="3593" y="67862"/>
                  </a:lnTo>
                  <a:lnTo>
                    <a:pt x="3189" y="68917"/>
                  </a:lnTo>
                  <a:lnTo>
                    <a:pt x="2852" y="69816"/>
                  </a:lnTo>
                  <a:lnTo>
                    <a:pt x="0" y="69030"/>
                  </a:lnTo>
                  <a:lnTo>
                    <a:pt x="0" y="69030"/>
                  </a:lnTo>
                  <a:lnTo>
                    <a:pt x="202" y="66739"/>
                  </a:lnTo>
                  <a:lnTo>
                    <a:pt x="427" y="64426"/>
                  </a:lnTo>
                  <a:lnTo>
                    <a:pt x="674" y="62068"/>
                  </a:lnTo>
                  <a:lnTo>
                    <a:pt x="943" y="59688"/>
                  </a:lnTo>
                  <a:lnTo>
                    <a:pt x="1235" y="57263"/>
                  </a:lnTo>
                  <a:lnTo>
                    <a:pt x="1550" y="54838"/>
                  </a:lnTo>
                  <a:lnTo>
                    <a:pt x="1887" y="52390"/>
                  </a:lnTo>
                  <a:lnTo>
                    <a:pt x="2223" y="49942"/>
                  </a:lnTo>
                  <a:lnTo>
                    <a:pt x="2964" y="45047"/>
                  </a:lnTo>
                  <a:lnTo>
                    <a:pt x="3728" y="40197"/>
                  </a:lnTo>
                  <a:lnTo>
                    <a:pt x="4514" y="35436"/>
                  </a:lnTo>
                  <a:lnTo>
                    <a:pt x="5322" y="30788"/>
                  </a:lnTo>
                  <a:lnTo>
                    <a:pt x="5322" y="30788"/>
                  </a:lnTo>
                  <a:lnTo>
                    <a:pt x="5861" y="27801"/>
                  </a:lnTo>
                  <a:lnTo>
                    <a:pt x="6400" y="24927"/>
                  </a:lnTo>
                  <a:lnTo>
                    <a:pt x="6400" y="24927"/>
                  </a:lnTo>
                  <a:lnTo>
                    <a:pt x="6962" y="21783"/>
                  </a:lnTo>
                  <a:lnTo>
                    <a:pt x="6962" y="21783"/>
                  </a:lnTo>
                  <a:lnTo>
                    <a:pt x="7568" y="18639"/>
                  </a:lnTo>
                  <a:lnTo>
                    <a:pt x="8152" y="15697"/>
                  </a:lnTo>
                  <a:lnTo>
                    <a:pt x="8152" y="15697"/>
                  </a:lnTo>
                  <a:lnTo>
                    <a:pt x="8668" y="13092"/>
                  </a:lnTo>
                  <a:lnTo>
                    <a:pt x="8668" y="13092"/>
                  </a:lnTo>
                  <a:lnTo>
                    <a:pt x="9275" y="10151"/>
                  </a:lnTo>
                  <a:lnTo>
                    <a:pt x="9813" y="7591"/>
                  </a:lnTo>
                  <a:lnTo>
                    <a:pt x="9813" y="7591"/>
                  </a:lnTo>
                  <a:lnTo>
                    <a:pt x="10263" y="5435"/>
                  </a:lnTo>
                  <a:lnTo>
                    <a:pt x="10622" y="3706"/>
                  </a:lnTo>
                  <a:lnTo>
                    <a:pt x="10622" y="3706"/>
                  </a:lnTo>
                  <a:lnTo>
                    <a:pt x="11116" y="1415"/>
                  </a:lnTo>
                  <a:lnTo>
                    <a:pt x="228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516;p62"/>
            <p:cNvSpPr/>
            <p:nvPr/>
          </p:nvSpPr>
          <p:spPr>
            <a:xfrm>
              <a:off x="-2030305" y="80480"/>
              <a:ext cx="75385" cy="153934"/>
            </a:xfrm>
            <a:custGeom>
              <a:avLst/>
              <a:gdLst/>
              <a:ahLst/>
              <a:cxnLst/>
              <a:rect l="l" t="t" r="r" b="b"/>
              <a:pathLst>
                <a:path w="5862" h="11970" extrusionOk="0">
                  <a:moveTo>
                    <a:pt x="4469" y="1"/>
                  </a:moveTo>
                  <a:lnTo>
                    <a:pt x="4110" y="46"/>
                  </a:lnTo>
                  <a:lnTo>
                    <a:pt x="3683" y="90"/>
                  </a:lnTo>
                  <a:lnTo>
                    <a:pt x="2718" y="225"/>
                  </a:lnTo>
                  <a:lnTo>
                    <a:pt x="2156" y="293"/>
                  </a:lnTo>
                  <a:lnTo>
                    <a:pt x="1550" y="360"/>
                  </a:lnTo>
                  <a:lnTo>
                    <a:pt x="899" y="405"/>
                  </a:lnTo>
                  <a:lnTo>
                    <a:pt x="203" y="427"/>
                  </a:lnTo>
                  <a:lnTo>
                    <a:pt x="180" y="427"/>
                  </a:lnTo>
                  <a:lnTo>
                    <a:pt x="135" y="472"/>
                  </a:lnTo>
                  <a:lnTo>
                    <a:pt x="91" y="607"/>
                  </a:lnTo>
                  <a:lnTo>
                    <a:pt x="46" y="831"/>
                  </a:lnTo>
                  <a:lnTo>
                    <a:pt x="23" y="1123"/>
                  </a:lnTo>
                  <a:lnTo>
                    <a:pt x="1" y="1864"/>
                  </a:lnTo>
                  <a:lnTo>
                    <a:pt x="1" y="2695"/>
                  </a:lnTo>
                  <a:lnTo>
                    <a:pt x="23" y="4267"/>
                  </a:lnTo>
                  <a:lnTo>
                    <a:pt x="46" y="4986"/>
                  </a:lnTo>
                  <a:lnTo>
                    <a:pt x="495" y="5480"/>
                  </a:lnTo>
                  <a:lnTo>
                    <a:pt x="966" y="6041"/>
                  </a:lnTo>
                  <a:lnTo>
                    <a:pt x="1528" y="6760"/>
                  </a:lnTo>
                  <a:lnTo>
                    <a:pt x="1820" y="7164"/>
                  </a:lnTo>
                  <a:lnTo>
                    <a:pt x="2112" y="7613"/>
                  </a:lnTo>
                  <a:lnTo>
                    <a:pt x="2404" y="8062"/>
                  </a:lnTo>
                  <a:lnTo>
                    <a:pt x="2673" y="8556"/>
                  </a:lnTo>
                  <a:lnTo>
                    <a:pt x="2920" y="9028"/>
                  </a:lnTo>
                  <a:lnTo>
                    <a:pt x="3145" y="9544"/>
                  </a:lnTo>
                  <a:lnTo>
                    <a:pt x="3324" y="10038"/>
                  </a:lnTo>
                  <a:lnTo>
                    <a:pt x="3459" y="10555"/>
                  </a:lnTo>
                  <a:lnTo>
                    <a:pt x="3571" y="11026"/>
                  </a:lnTo>
                  <a:lnTo>
                    <a:pt x="3728" y="11386"/>
                  </a:lnTo>
                  <a:lnTo>
                    <a:pt x="3796" y="11520"/>
                  </a:lnTo>
                  <a:lnTo>
                    <a:pt x="3886" y="11655"/>
                  </a:lnTo>
                  <a:lnTo>
                    <a:pt x="3975" y="11767"/>
                  </a:lnTo>
                  <a:lnTo>
                    <a:pt x="4065" y="11835"/>
                  </a:lnTo>
                  <a:lnTo>
                    <a:pt x="4155" y="11902"/>
                  </a:lnTo>
                  <a:lnTo>
                    <a:pt x="4245" y="11947"/>
                  </a:lnTo>
                  <a:lnTo>
                    <a:pt x="4335" y="11970"/>
                  </a:lnTo>
                  <a:lnTo>
                    <a:pt x="4537" y="11970"/>
                  </a:lnTo>
                  <a:lnTo>
                    <a:pt x="4627" y="11925"/>
                  </a:lnTo>
                  <a:lnTo>
                    <a:pt x="4716" y="11880"/>
                  </a:lnTo>
                  <a:lnTo>
                    <a:pt x="4806" y="11812"/>
                  </a:lnTo>
                  <a:lnTo>
                    <a:pt x="4986" y="11633"/>
                  </a:lnTo>
                  <a:lnTo>
                    <a:pt x="5166" y="11363"/>
                  </a:lnTo>
                  <a:lnTo>
                    <a:pt x="5323" y="11071"/>
                  </a:lnTo>
                  <a:lnTo>
                    <a:pt x="5457" y="10690"/>
                  </a:lnTo>
                  <a:lnTo>
                    <a:pt x="5570" y="10285"/>
                  </a:lnTo>
                  <a:lnTo>
                    <a:pt x="5660" y="9814"/>
                  </a:lnTo>
                  <a:lnTo>
                    <a:pt x="5727" y="9297"/>
                  </a:lnTo>
                  <a:lnTo>
                    <a:pt x="5749" y="8758"/>
                  </a:lnTo>
                  <a:lnTo>
                    <a:pt x="5794" y="4671"/>
                  </a:lnTo>
                  <a:lnTo>
                    <a:pt x="5862" y="1236"/>
                  </a:lnTo>
                  <a:lnTo>
                    <a:pt x="5839" y="876"/>
                  </a:lnTo>
                  <a:lnTo>
                    <a:pt x="5817" y="719"/>
                  </a:lnTo>
                  <a:lnTo>
                    <a:pt x="5772" y="584"/>
                  </a:lnTo>
                  <a:lnTo>
                    <a:pt x="5727" y="472"/>
                  </a:lnTo>
                  <a:lnTo>
                    <a:pt x="5682" y="360"/>
                  </a:lnTo>
                  <a:lnTo>
                    <a:pt x="5615" y="270"/>
                  </a:lnTo>
                  <a:lnTo>
                    <a:pt x="5525" y="203"/>
                  </a:lnTo>
                  <a:lnTo>
                    <a:pt x="5435" y="135"/>
                  </a:lnTo>
                  <a:lnTo>
                    <a:pt x="5323" y="90"/>
                  </a:lnTo>
                  <a:lnTo>
                    <a:pt x="5210" y="46"/>
                  </a:lnTo>
                  <a:lnTo>
                    <a:pt x="5098" y="23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517;p62"/>
            <p:cNvSpPr/>
            <p:nvPr/>
          </p:nvSpPr>
          <p:spPr>
            <a:xfrm>
              <a:off x="-2042432" y="150362"/>
              <a:ext cx="27443" cy="31790"/>
            </a:xfrm>
            <a:custGeom>
              <a:avLst/>
              <a:gdLst/>
              <a:ahLst/>
              <a:cxnLst/>
              <a:rect l="l" t="t" r="r" b="b"/>
              <a:pathLst>
                <a:path w="2134" h="2472" extrusionOk="0">
                  <a:moveTo>
                    <a:pt x="1281" y="315"/>
                  </a:moveTo>
                  <a:lnTo>
                    <a:pt x="1056" y="809"/>
                  </a:lnTo>
                  <a:lnTo>
                    <a:pt x="831" y="1236"/>
                  </a:lnTo>
                  <a:lnTo>
                    <a:pt x="719" y="1393"/>
                  </a:lnTo>
                  <a:lnTo>
                    <a:pt x="629" y="1528"/>
                  </a:lnTo>
                  <a:lnTo>
                    <a:pt x="517" y="1618"/>
                  </a:lnTo>
                  <a:lnTo>
                    <a:pt x="450" y="1640"/>
                  </a:lnTo>
                  <a:lnTo>
                    <a:pt x="405" y="1618"/>
                  </a:lnTo>
                  <a:lnTo>
                    <a:pt x="337" y="1573"/>
                  </a:lnTo>
                  <a:lnTo>
                    <a:pt x="315" y="1528"/>
                  </a:lnTo>
                  <a:lnTo>
                    <a:pt x="293" y="1483"/>
                  </a:lnTo>
                  <a:lnTo>
                    <a:pt x="270" y="1483"/>
                  </a:lnTo>
                  <a:lnTo>
                    <a:pt x="248" y="1371"/>
                  </a:lnTo>
                  <a:lnTo>
                    <a:pt x="248" y="1258"/>
                  </a:lnTo>
                  <a:lnTo>
                    <a:pt x="248" y="1169"/>
                  </a:lnTo>
                  <a:lnTo>
                    <a:pt x="293" y="1079"/>
                  </a:lnTo>
                  <a:lnTo>
                    <a:pt x="495" y="832"/>
                  </a:lnTo>
                  <a:lnTo>
                    <a:pt x="719" y="630"/>
                  </a:lnTo>
                  <a:lnTo>
                    <a:pt x="989" y="450"/>
                  </a:lnTo>
                  <a:lnTo>
                    <a:pt x="1281" y="315"/>
                  </a:lnTo>
                  <a:close/>
                  <a:moveTo>
                    <a:pt x="1505" y="495"/>
                  </a:moveTo>
                  <a:lnTo>
                    <a:pt x="1707" y="1034"/>
                  </a:lnTo>
                  <a:lnTo>
                    <a:pt x="1842" y="1528"/>
                  </a:lnTo>
                  <a:lnTo>
                    <a:pt x="1887" y="1752"/>
                  </a:lnTo>
                  <a:lnTo>
                    <a:pt x="1909" y="1955"/>
                  </a:lnTo>
                  <a:lnTo>
                    <a:pt x="1887" y="2112"/>
                  </a:lnTo>
                  <a:lnTo>
                    <a:pt x="1864" y="2179"/>
                  </a:lnTo>
                  <a:lnTo>
                    <a:pt x="1842" y="2224"/>
                  </a:lnTo>
                  <a:lnTo>
                    <a:pt x="1775" y="2246"/>
                  </a:lnTo>
                  <a:lnTo>
                    <a:pt x="1707" y="2246"/>
                  </a:lnTo>
                  <a:lnTo>
                    <a:pt x="1595" y="2224"/>
                  </a:lnTo>
                  <a:lnTo>
                    <a:pt x="1505" y="2179"/>
                  </a:lnTo>
                  <a:lnTo>
                    <a:pt x="1438" y="2089"/>
                  </a:lnTo>
                  <a:lnTo>
                    <a:pt x="1438" y="2112"/>
                  </a:lnTo>
                  <a:lnTo>
                    <a:pt x="1393" y="1910"/>
                  </a:lnTo>
                  <a:lnTo>
                    <a:pt x="1370" y="1708"/>
                  </a:lnTo>
                  <a:lnTo>
                    <a:pt x="1348" y="1505"/>
                  </a:lnTo>
                  <a:lnTo>
                    <a:pt x="1348" y="1303"/>
                  </a:lnTo>
                  <a:lnTo>
                    <a:pt x="1370" y="1101"/>
                  </a:lnTo>
                  <a:lnTo>
                    <a:pt x="1415" y="899"/>
                  </a:lnTo>
                  <a:lnTo>
                    <a:pt x="1438" y="697"/>
                  </a:lnTo>
                  <a:lnTo>
                    <a:pt x="1505" y="495"/>
                  </a:lnTo>
                  <a:close/>
                  <a:moveTo>
                    <a:pt x="1438" y="1"/>
                  </a:moveTo>
                  <a:lnTo>
                    <a:pt x="1236" y="91"/>
                  </a:lnTo>
                  <a:lnTo>
                    <a:pt x="1056" y="181"/>
                  </a:lnTo>
                  <a:lnTo>
                    <a:pt x="831" y="293"/>
                  </a:lnTo>
                  <a:lnTo>
                    <a:pt x="607" y="428"/>
                  </a:lnTo>
                  <a:lnTo>
                    <a:pt x="382" y="585"/>
                  </a:lnTo>
                  <a:lnTo>
                    <a:pt x="180" y="787"/>
                  </a:lnTo>
                  <a:lnTo>
                    <a:pt x="113" y="899"/>
                  </a:lnTo>
                  <a:lnTo>
                    <a:pt x="45" y="1011"/>
                  </a:lnTo>
                  <a:lnTo>
                    <a:pt x="1" y="1146"/>
                  </a:lnTo>
                  <a:lnTo>
                    <a:pt x="1" y="1281"/>
                  </a:lnTo>
                  <a:lnTo>
                    <a:pt x="1" y="1438"/>
                  </a:lnTo>
                  <a:lnTo>
                    <a:pt x="45" y="1573"/>
                  </a:lnTo>
                  <a:lnTo>
                    <a:pt x="135" y="1708"/>
                  </a:lnTo>
                  <a:lnTo>
                    <a:pt x="225" y="1797"/>
                  </a:lnTo>
                  <a:lnTo>
                    <a:pt x="315" y="1865"/>
                  </a:lnTo>
                  <a:lnTo>
                    <a:pt x="427" y="1887"/>
                  </a:lnTo>
                  <a:lnTo>
                    <a:pt x="517" y="1865"/>
                  </a:lnTo>
                  <a:lnTo>
                    <a:pt x="607" y="1820"/>
                  </a:lnTo>
                  <a:lnTo>
                    <a:pt x="697" y="1752"/>
                  </a:lnTo>
                  <a:lnTo>
                    <a:pt x="787" y="1663"/>
                  </a:lnTo>
                  <a:lnTo>
                    <a:pt x="966" y="1438"/>
                  </a:lnTo>
                  <a:lnTo>
                    <a:pt x="1123" y="1191"/>
                  </a:lnTo>
                  <a:lnTo>
                    <a:pt x="1123" y="1191"/>
                  </a:lnTo>
                  <a:lnTo>
                    <a:pt x="1101" y="1438"/>
                  </a:lnTo>
                  <a:lnTo>
                    <a:pt x="1101" y="1708"/>
                  </a:lnTo>
                  <a:lnTo>
                    <a:pt x="1146" y="1955"/>
                  </a:lnTo>
                  <a:lnTo>
                    <a:pt x="1213" y="2202"/>
                  </a:lnTo>
                  <a:lnTo>
                    <a:pt x="1281" y="2291"/>
                  </a:lnTo>
                  <a:lnTo>
                    <a:pt x="1348" y="2359"/>
                  </a:lnTo>
                  <a:lnTo>
                    <a:pt x="1438" y="2404"/>
                  </a:lnTo>
                  <a:lnTo>
                    <a:pt x="1528" y="2449"/>
                  </a:lnTo>
                  <a:lnTo>
                    <a:pt x="1662" y="2471"/>
                  </a:lnTo>
                  <a:lnTo>
                    <a:pt x="1775" y="2471"/>
                  </a:lnTo>
                  <a:lnTo>
                    <a:pt x="1909" y="2426"/>
                  </a:lnTo>
                  <a:lnTo>
                    <a:pt x="1999" y="2336"/>
                  </a:lnTo>
                  <a:lnTo>
                    <a:pt x="2067" y="2246"/>
                  </a:lnTo>
                  <a:lnTo>
                    <a:pt x="2111" y="2157"/>
                  </a:lnTo>
                  <a:lnTo>
                    <a:pt x="2111" y="2044"/>
                  </a:lnTo>
                  <a:lnTo>
                    <a:pt x="2134" y="1932"/>
                  </a:lnTo>
                  <a:lnTo>
                    <a:pt x="2044" y="1461"/>
                  </a:lnTo>
                  <a:lnTo>
                    <a:pt x="1932" y="966"/>
                  </a:lnTo>
                  <a:lnTo>
                    <a:pt x="1752" y="495"/>
                  </a:lnTo>
                  <a:lnTo>
                    <a:pt x="1550" y="46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518;p62"/>
            <p:cNvSpPr/>
            <p:nvPr/>
          </p:nvSpPr>
          <p:spPr>
            <a:xfrm>
              <a:off x="-2320234" y="560145"/>
              <a:ext cx="153934" cy="75668"/>
            </a:xfrm>
            <a:custGeom>
              <a:avLst/>
              <a:gdLst/>
              <a:ahLst/>
              <a:cxnLst/>
              <a:rect l="l" t="t" r="r" b="b"/>
              <a:pathLst>
                <a:path w="11970" h="5884" extrusionOk="0">
                  <a:moveTo>
                    <a:pt x="9207" y="1"/>
                  </a:moveTo>
                  <a:lnTo>
                    <a:pt x="7635" y="68"/>
                  </a:lnTo>
                  <a:lnTo>
                    <a:pt x="6916" y="113"/>
                  </a:lnTo>
                  <a:lnTo>
                    <a:pt x="6445" y="562"/>
                  </a:lnTo>
                  <a:lnTo>
                    <a:pt x="5884" y="1034"/>
                  </a:lnTo>
                  <a:lnTo>
                    <a:pt x="5187" y="1617"/>
                  </a:lnTo>
                  <a:lnTo>
                    <a:pt x="4783" y="1909"/>
                  </a:lnTo>
                  <a:lnTo>
                    <a:pt x="4334" y="2201"/>
                  </a:lnTo>
                  <a:lnTo>
                    <a:pt x="3885" y="2493"/>
                  </a:lnTo>
                  <a:lnTo>
                    <a:pt x="3413" y="2785"/>
                  </a:lnTo>
                  <a:lnTo>
                    <a:pt x="2919" y="3032"/>
                  </a:lnTo>
                  <a:lnTo>
                    <a:pt x="2425" y="3257"/>
                  </a:lnTo>
                  <a:lnTo>
                    <a:pt x="1909" y="3436"/>
                  </a:lnTo>
                  <a:lnTo>
                    <a:pt x="1392" y="3593"/>
                  </a:lnTo>
                  <a:lnTo>
                    <a:pt x="943" y="3728"/>
                  </a:lnTo>
                  <a:lnTo>
                    <a:pt x="584" y="3863"/>
                  </a:lnTo>
                  <a:lnTo>
                    <a:pt x="427" y="3953"/>
                  </a:lnTo>
                  <a:lnTo>
                    <a:pt x="314" y="4043"/>
                  </a:lnTo>
                  <a:lnTo>
                    <a:pt x="202" y="4110"/>
                  </a:lnTo>
                  <a:lnTo>
                    <a:pt x="112" y="4200"/>
                  </a:lnTo>
                  <a:lnTo>
                    <a:pt x="45" y="4312"/>
                  </a:lnTo>
                  <a:lnTo>
                    <a:pt x="23" y="4402"/>
                  </a:lnTo>
                  <a:lnTo>
                    <a:pt x="0" y="4492"/>
                  </a:lnTo>
                  <a:lnTo>
                    <a:pt x="0" y="4582"/>
                  </a:lnTo>
                  <a:lnTo>
                    <a:pt x="0" y="4694"/>
                  </a:lnTo>
                  <a:lnTo>
                    <a:pt x="45" y="4784"/>
                  </a:lnTo>
                  <a:lnTo>
                    <a:pt x="90" y="4873"/>
                  </a:lnTo>
                  <a:lnTo>
                    <a:pt x="157" y="4963"/>
                  </a:lnTo>
                  <a:lnTo>
                    <a:pt x="359" y="5143"/>
                  </a:lnTo>
                  <a:lnTo>
                    <a:pt x="606" y="5323"/>
                  </a:lnTo>
                  <a:lnTo>
                    <a:pt x="921" y="5480"/>
                  </a:lnTo>
                  <a:lnTo>
                    <a:pt x="1280" y="5615"/>
                  </a:lnTo>
                  <a:lnTo>
                    <a:pt x="1707" y="5727"/>
                  </a:lnTo>
                  <a:lnTo>
                    <a:pt x="2178" y="5794"/>
                  </a:lnTo>
                  <a:lnTo>
                    <a:pt x="2695" y="5862"/>
                  </a:lnTo>
                  <a:lnTo>
                    <a:pt x="3234" y="5884"/>
                  </a:lnTo>
                  <a:lnTo>
                    <a:pt x="10756" y="5884"/>
                  </a:lnTo>
                  <a:lnTo>
                    <a:pt x="11116" y="5839"/>
                  </a:lnTo>
                  <a:lnTo>
                    <a:pt x="11273" y="5817"/>
                  </a:lnTo>
                  <a:lnTo>
                    <a:pt x="11408" y="5772"/>
                  </a:lnTo>
                  <a:lnTo>
                    <a:pt x="11520" y="5727"/>
                  </a:lnTo>
                  <a:lnTo>
                    <a:pt x="11632" y="5682"/>
                  </a:lnTo>
                  <a:lnTo>
                    <a:pt x="11722" y="5592"/>
                  </a:lnTo>
                  <a:lnTo>
                    <a:pt x="11789" y="5525"/>
                  </a:lnTo>
                  <a:lnTo>
                    <a:pt x="11834" y="5412"/>
                  </a:lnTo>
                  <a:lnTo>
                    <a:pt x="11879" y="5323"/>
                  </a:lnTo>
                  <a:lnTo>
                    <a:pt x="11947" y="5076"/>
                  </a:lnTo>
                  <a:lnTo>
                    <a:pt x="11969" y="4784"/>
                  </a:lnTo>
                  <a:lnTo>
                    <a:pt x="11947" y="4469"/>
                  </a:lnTo>
                  <a:lnTo>
                    <a:pt x="11902" y="4088"/>
                  </a:lnTo>
                  <a:lnTo>
                    <a:pt x="11857" y="3661"/>
                  </a:lnTo>
                  <a:lnTo>
                    <a:pt x="11700" y="2695"/>
                  </a:lnTo>
                  <a:lnTo>
                    <a:pt x="11632" y="2134"/>
                  </a:lnTo>
                  <a:lnTo>
                    <a:pt x="11565" y="1528"/>
                  </a:lnTo>
                  <a:lnTo>
                    <a:pt x="11520" y="876"/>
                  </a:lnTo>
                  <a:lnTo>
                    <a:pt x="11497" y="180"/>
                  </a:lnTo>
                  <a:lnTo>
                    <a:pt x="11475" y="158"/>
                  </a:lnTo>
                  <a:lnTo>
                    <a:pt x="11430" y="113"/>
                  </a:lnTo>
                  <a:lnTo>
                    <a:pt x="11295" y="68"/>
                  </a:lnTo>
                  <a:lnTo>
                    <a:pt x="11071" y="45"/>
                  </a:lnTo>
                  <a:lnTo>
                    <a:pt x="10779" y="23"/>
                  </a:lnTo>
                  <a:lnTo>
                    <a:pt x="10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519;p62"/>
            <p:cNvSpPr/>
            <p:nvPr/>
          </p:nvSpPr>
          <p:spPr>
            <a:xfrm>
              <a:off x="-2269129" y="548880"/>
              <a:ext cx="31777" cy="27456"/>
            </a:xfrm>
            <a:custGeom>
              <a:avLst/>
              <a:gdLst/>
              <a:ahLst/>
              <a:cxnLst/>
              <a:rect l="l" t="t" r="r" b="b"/>
              <a:pathLst>
                <a:path w="2471" h="2135" extrusionOk="0">
                  <a:moveTo>
                    <a:pt x="1168" y="270"/>
                  </a:moveTo>
                  <a:lnTo>
                    <a:pt x="1258" y="293"/>
                  </a:lnTo>
                  <a:lnTo>
                    <a:pt x="1348" y="315"/>
                  </a:lnTo>
                  <a:lnTo>
                    <a:pt x="1618" y="495"/>
                  </a:lnTo>
                  <a:lnTo>
                    <a:pt x="1820" y="742"/>
                  </a:lnTo>
                  <a:lnTo>
                    <a:pt x="1999" y="989"/>
                  </a:lnTo>
                  <a:lnTo>
                    <a:pt x="2134" y="1281"/>
                  </a:lnTo>
                  <a:lnTo>
                    <a:pt x="1640" y="1079"/>
                  </a:lnTo>
                  <a:lnTo>
                    <a:pt x="1213" y="877"/>
                  </a:lnTo>
                  <a:lnTo>
                    <a:pt x="1056" y="764"/>
                  </a:lnTo>
                  <a:lnTo>
                    <a:pt x="921" y="652"/>
                  </a:lnTo>
                  <a:lnTo>
                    <a:pt x="832" y="562"/>
                  </a:lnTo>
                  <a:lnTo>
                    <a:pt x="809" y="472"/>
                  </a:lnTo>
                  <a:lnTo>
                    <a:pt x="809" y="427"/>
                  </a:lnTo>
                  <a:lnTo>
                    <a:pt x="854" y="383"/>
                  </a:lnTo>
                  <a:lnTo>
                    <a:pt x="966" y="315"/>
                  </a:lnTo>
                  <a:lnTo>
                    <a:pt x="989" y="293"/>
                  </a:lnTo>
                  <a:lnTo>
                    <a:pt x="1079" y="270"/>
                  </a:lnTo>
                  <a:close/>
                  <a:moveTo>
                    <a:pt x="1191" y="1371"/>
                  </a:moveTo>
                  <a:lnTo>
                    <a:pt x="1573" y="1416"/>
                  </a:lnTo>
                  <a:lnTo>
                    <a:pt x="1977" y="1505"/>
                  </a:lnTo>
                  <a:lnTo>
                    <a:pt x="1460" y="1707"/>
                  </a:lnTo>
                  <a:lnTo>
                    <a:pt x="1191" y="1797"/>
                  </a:lnTo>
                  <a:lnTo>
                    <a:pt x="944" y="1865"/>
                  </a:lnTo>
                  <a:lnTo>
                    <a:pt x="719" y="1910"/>
                  </a:lnTo>
                  <a:lnTo>
                    <a:pt x="517" y="1932"/>
                  </a:lnTo>
                  <a:lnTo>
                    <a:pt x="360" y="1910"/>
                  </a:lnTo>
                  <a:lnTo>
                    <a:pt x="315" y="1887"/>
                  </a:lnTo>
                  <a:lnTo>
                    <a:pt x="248" y="1865"/>
                  </a:lnTo>
                  <a:lnTo>
                    <a:pt x="248" y="1797"/>
                  </a:lnTo>
                  <a:lnTo>
                    <a:pt x="248" y="1730"/>
                  </a:lnTo>
                  <a:lnTo>
                    <a:pt x="248" y="1618"/>
                  </a:lnTo>
                  <a:lnTo>
                    <a:pt x="315" y="1528"/>
                  </a:lnTo>
                  <a:lnTo>
                    <a:pt x="383" y="1460"/>
                  </a:lnTo>
                  <a:lnTo>
                    <a:pt x="383" y="1438"/>
                  </a:lnTo>
                  <a:lnTo>
                    <a:pt x="787" y="1371"/>
                  </a:lnTo>
                  <a:close/>
                  <a:moveTo>
                    <a:pt x="1168" y="1"/>
                  </a:moveTo>
                  <a:lnTo>
                    <a:pt x="1011" y="23"/>
                  </a:lnTo>
                  <a:lnTo>
                    <a:pt x="877" y="68"/>
                  </a:lnTo>
                  <a:lnTo>
                    <a:pt x="742" y="158"/>
                  </a:lnTo>
                  <a:lnTo>
                    <a:pt x="652" y="248"/>
                  </a:lnTo>
                  <a:lnTo>
                    <a:pt x="607" y="338"/>
                  </a:lnTo>
                  <a:lnTo>
                    <a:pt x="585" y="450"/>
                  </a:lnTo>
                  <a:lnTo>
                    <a:pt x="607" y="540"/>
                  </a:lnTo>
                  <a:lnTo>
                    <a:pt x="652" y="630"/>
                  </a:lnTo>
                  <a:lnTo>
                    <a:pt x="719" y="719"/>
                  </a:lnTo>
                  <a:lnTo>
                    <a:pt x="809" y="809"/>
                  </a:lnTo>
                  <a:lnTo>
                    <a:pt x="1034" y="966"/>
                  </a:lnTo>
                  <a:lnTo>
                    <a:pt x="1303" y="1124"/>
                  </a:lnTo>
                  <a:lnTo>
                    <a:pt x="1034" y="1101"/>
                  </a:lnTo>
                  <a:lnTo>
                    <a:pt x="764" y="1124"/>
                  </a:lnTo>
                  <a:lnTo>
                    <a:pt x="517" y="1168"/>
                  </a:lnTo>
                  <a:lnTo>
                    <a:pt x="270" y="1236"/>
                  </a:lnTo>
                  <a:lnTo>
                    <a:pt x="180" y="1303"/>
                  </a:lnTo>
                  <a:lnTo>
                    <a:pt x="113" y="1371"/>
                  </a:lnTo>
                  <a:lnTo>
                    <a:pt x="68" y="1460"/>
                  </a:lnTo>
                  <a:lnTo>
                    <a:pt x="23" y="1550"/>
                  </a:lnTo>
                  <a:lnTo>
                    <a:pt x="1" y="1685"/>
                  </a:lnTo>
                  <a:lnTo>
                    <a:pt x="1" y="1820"/>
                  </a:lnTo>
                  <a:lnTo>
                    <a:pt x="46" y="1932"/>
                  </a:lnTo>
                  <a:lnTo>
                    <a:pt x="136" y="2044"/>
                  </a:lnTo>
                  <a:lnTo>
                    <a:pt x="225" y="2089"/>
                  </a:lnTo>
                  <a:lnTo>
                    <a:pt x="338" y="2112"/>
                  </a:lnTo>
                  <a:lnTo>
                    <a:pt x="427" y="2134"/>
                  </a:lnTo>
                  <a:lnTo>
                    <a:pt x="540" y="2134"/>
                  </a:lnTo>
                  <a:lnTo>
                    <a:pt x="1034" y="2044"/>
                  </a:lnTo>
                  <a:lnTo>
                    <a:pt x="1505" y="1932"/>
                  </a:lnTo>
                  <a:lnTo>
                    <a:pt x="1977" y="1775"/>
                  </a:lnTo>
                  <a:lnTo>
                    <a:pt x="2426" y="1550"/>
                  </a:lnTo>
                  <a:lnTo>
                    <a:pt x="2471" y="1528"/>
                  </a:lnTo>
                  <a:lnTo>
                    <a:pt x="2471" y="1483"/>
                  </a:lnTo>
                  <a:lnTo>
                    <a:pt x="2471" y="1438"/>
                  </a:lnTo>
                  <a:lnTo>
                    <a:pt x="2381" y="1236"/>
                  </a:lnTo>
                  <a:lnTo>
                    <a:pt x="2314" y="1056"/>
                  </a:lnTo>
                  <a:lnTo>
                    <a:pt x="2179" y="832"/>
                  </a:lnTo>
                  <a:lnTo>
                    <a:pt x="2044" y="607"/>
                  </a:lnTo>
                  <a:lnTo>
                    <a:pt x="1865" y="383"/>
                  </a:lnTo>
                  <a:lnTo>
                    <a:pt x="1663" y="203"/>
                  </a:lnTo>
                  <a:lnTo>
                    <a:pt x="1573" y="136"/>
                  </a:lnTo>
                  <a:lnTo>
                    <a:pt x="1460" y="68"/>
                  </a:lnTo>
                  <a:lnTo>
                    <a:pt x="1303" y="23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520;p62"/>
            <p:cNvSpPr/>
            <p:nvPr/>
          </p:nvSpPr>
          <p:spPr>
            <a:xfrm>
              <a:off x="-2265656" y="-393115"/>
              <a:ext cx="16178" cy="39570"/>
            </a:xfrm>
            <a:custGeom>
              <a:avLst/>
              <a:gdLst/>
              <a:ahLst/>
              <a:cxnLst/>
              <a:rect l="l" t="t" r="r" b="b"/>
              <a:pathLst>
                <a:path w="1258" h="3077" extrusionOk="0">
                  <a:moveTo>
                    <a:pt x="1235" y="0"/>
                  </a:moveTo>
                  <a:lnTo>
                    <a:pt x="0" y="3032"/>
                  </a:lnTo>
                  <a:lnTo>
                    <a:pt x="68" y="3077"/>
                  </a:lnTo>
                  <a:lnTo>
                    <a:pt x="1258" y="898"/>
                  </a:lnTo>
                  <a:lnTo>
                    <a:pt x="1235" y="449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521;p62"/>
            <p:cNvSpPr/>
            <p:nvPr/>
          </p:nvSpPr>
          <p:spPr>
            <a:xfrm>
              <a:off x="-2265656" y="-393115"/>
              <a:ext cx="16178" cy="39570"/>
            </a:xfrm>
            <a:custGeom>
              <a:avLst/>
              <a:gdLst/>
              <a:ahLst/>
              <a:cxnLst/>
              <a:rect l="l" t="t" r="r" b="b"/>
              <a:pathLst>
                <a:path w="1258" h="3077" fill="none" extrusionOk="0">
                  <a:moveTo>
                    <a:pt x="1235" y="0"/>
                  </a:moveTo>
                  <a:lnTo>
                    <a:pt x="0" y="3032"/>
                  </a:lnTo>
                  <a:lnTo>
                    <a:pt x="68" y="3077"/>
                  </a:lnTo>
                  <a:lnTo>
                    <a:pt x="68" y="3077"/>
                  </a:lnTo>
                  <a:lnTo>
                    <a:pt x="1258" y="898"/>
                  </a:lnTo>
                  <a:lnTo>
                    <a:pt x="1258" y="898"/>
                  </a:lnTo>
                  <a:lnTo>
                    <a:pt x="1235" y="449"/>
                  </a:lnTo>
                  <a:lnTo>
                    <a:pt x="12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522;p62"/>
            <p:cNvSpPr/>
            <p:nvPr/>
          </p:nvSpPr>
          <p:spPr>
            <a:xfrm>
              <a:off x="-2135127" y="-278764"/>
              <a:ext cx="4051" cy="5504"/>
            </a:xfrm>
            <a:custGeom>
              <a:avLst/>
              <a:gdLst/>
              <a:ahLst/>
              <a:cxnLst/>
              <a:rect l="l" t="t" r="r" b="b"/>
              <a:pathLst>
                <a:path w="315" h="428" extrusionOk="0">
                  <a:moveTo>
                    <a:pt x="0" y="1"/>
                  </a:moveTo>
                  <a:lnTo>
                    <a:pt x="45" y="427"/>
                  </a:lnTo>
                  <a:lnTo>
                    <a:pt x="315" y="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523;p62"/>
            <p:cNvSpPr/>
            <p:nvPr/>
          </p:nvSpPr>
          <p:spPr>
            <a:xfrm>
              <a:off x="-2135127" y="-278764"/>
              <a:ext cx="4051" cy="5504"/>
            </a:xfrm>
            <a:custGeom>
              <a:avLst/>
              <a:gdLst/>
              <a:ahLst/>
              <a:cxnLst/>
              <a:rect l="l" t="t" r="r" b="b"/>
              <a:pathLst>
                <a:path w="315" h="428" fill="none" extrusionOk="0">
                  <a:moveTo>
                    <a:pt x="0" y="1"/>
                  </a:moveTo>
                  <a:lnTo>
                    <a:pt x="45" y="427"/>
                  </a:lnTo>
                  <a:lnTo>
                    <a:pt x="315" y="180"/>
                  </a:lnTo>
                  <a:lnTo>
                    <a:pt x="315" y="1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524;p62"/>
            <p:cNvSpPr/>
            <p:nvPr/>
          </p:nvSpPr>
          <p:spPr>
            <a:xfrm>
              <a:off x="-2152167" y="-285117"/>
              <a:ext cx="17631" cy="16474"/>
            </a:xfrm>
            <a:custGeom>
              <a:avLst/>
              <a:gdLst/>
              <a:ahLst/>
              <a:cxnLst/>
              <a:rect l="l" t="t" r="r" b="b"/>
              <a:pathLst>
                <a:path w="1371" h="1281" extrusionOk="0">
                  <a:moveTo>
                    <a:pt x="449" y="1"/>
                  </a:moveTo>
                  <a:lnTo>
                    <a:pt x="0" y="629"/>
                  </a:lnTo>
                  <a:lnTo>
                    <a:pt x="988" y="1281"/>
                  </a:lnTo>
                  <a:lnTo>
                    <a:pt x="1370" y="921"/>
                  </a:lnTo>
                  <a:lnTo>
                    <a:pt x="1325" y="495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525;p62"/>
            <p:cNvSpPr/>
            <p:nvPr/>
          </p:nvSpPr>
          <p:spPr>
            <a:xfrm>
              <a:off x="-2152167" y="-285117"/>
              <a:ext cx="17631" cy="16474"/>
            </a:xfrm>
            <a:custGeom>
              <a:avLst/>
              <a:gdLst/>
              <a:ahLst/>
              <a:cxnLst/>
              <a:rect l="l" t="t" r="r" b="b"/>
              <a:pathLst>
                <a:path w="1371" h="1281" fill="none" extrusionOk="0">
                  <a:moveTo>
                    <a:pt x="449" y="1"/>
                  </a:moveTo>
                  <a:lnTo>
                    <a:pt x="449" y="1"/>
                  </a:lnTo>
                  <a:lnTo>
                    <a:pt x="0" y="629"/>
                  </a:lnTo>
                  <a:lnTo>
                    <a:pt x="988" y="1281"/>
                  </a:lnTo>
                  <a:lnTo>
                    <a:pt x="1370" y="921"/>
                  </a:lnTo>
                  <a:lnTo>
                    <a:pt x="1325" y="495"/>
                  </a:lnTo>
                  <a:lnTo>
                    <a:pt x="1325" y="495"/>
                  </a:lnTo>
                  <a:lnTo>
                    <a:pt x="4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526;p62"/>
            <p:cNvSpPr/>
            <p:nvPr/>
          </p:nvSpPr>
          <p:spPr>
            <a:xfrm>
              <a:off x="-2264795" y="-381567"/>
              <a:ext cx="118415" cy="104552"/>
            </a:xfrm>
            <a:custGeom>
              <a:avLst/>
              <a:gdLst/>
              <a:ahLst/>
              <a:cxnLst/>
              <a:rect l="l" t="t" r="r" b="b"/>
              <a:pathLst>
                <a:path w="9208" h="8130" extrusionOk="0">
                  <a:moveTo>
                    <a:pt x="1191" y="0"/>
                  </a:moveTo>
                  <a:lnTo>
                    <a:pt x="1" y="2179"/>
                  </a:lnTo>
                  <a:lnTo>
                    <a:pt x="23" y="2201"/>
                  </a:lnTo>
                  <a:lnTo>
                    <a:pt x="1191" y="23"/>
                  </a:lnTo>
                  <a:lnTo>
                    <a:pt x="1191" y="0"/>
                  </a:lnTo>
                  <a:close/>
                  <a:moveTo>
                    <a:pt x="9185" y="7478"/>
                  </a:moveTo>
                  <a:lnTo>
                    <a:pt x="8736" y="8107"/>
                  </a:lnTo>
                  <a:lnTo>
                    <a:pt x="8758" y="8129"/>
                  </a:lnTo>
                  <a:lnTo>
                    <a:pt x="9207" y="7501"/>
                  </a:lnTo>
                  <a:lnTo>
                    <a:pt x="9185" y="7478"/>
                  </a:lnTo>
                  <a:close/>
                </a:path>
              </a:pathLst>
            </a:custGeom>
            <a:solidFill>
              <a:srgbClr val="F7D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527;p62"/>
            <p:cNvSpPr/>
            <p:nvPr/>
          </p:nvSpPr>
          <p:spPr>
            <a:xfrm>
              <a:off x="-2152463" y="-285400"/>
              <a:ext cx="6083" cy="8385"/>
            </a:xfrm>
            <a:custGeom>
              <a:avLst/>
              <a:gdLst/>
              <a:ahLst/>
              <a:cxnLst/>
              <a:rect l="l" t="t" r="r" b="b"/>
              <a:pathLst>
                <a:path w="473" h="652" fill="none" extrusionOk="0">
                  <a:moveTo>
                    <a:pt x="450" y="0"/>
                  </a:moveTo>
                  <a:lnTo>
                    <a:pt x="450" y="0"/>
                  </a:lnTo>
                  <a:lnTo>
                    <a:pt x="1" y="629"/>
                  </a:lnTo>
                  <a:lnTo>
                    <a:pt x="23" y="651"/>
                  </a:lnTo>
                  <a:lnTo>
                    <a:pt x="23" y="651"/>
                  </a:lnTo>
                  <a:lnTo>
                    <a:pt x="472" y="23"/>
                  </a:lnTo>
                  <a:lnTo>
                    <a:pt x="472" y="23"/>
                  </a:lnTo>
                  <a:lnTo>
                    <a:pt x="4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528;p62"/>
            <p:cNvSpPr/>
            <p:nvPr/>
          </p:nvSpPr>
          <p:spPr>
            <a:xfrm>
              <a:off x="-2264795" y="-381567"/>
              <a:ext cx="15316" cy="28318"/>
            </a:xfrm>
            <a:custGeom>
              <a:avLst/>
              <a:gdLst/>
              <a:ahLst/>
              <a:cxnLst/>
              <a:rect l="l" t="t" r="r" b="b"/>
              <a:pathLst>
                <a:path w="1191" h="2202" fill="none" extrusionOk="0">
                  <a:moveTo>
                    <a:pt x="1191" y="0"/>
                  </a:moveTo>
                  <a:lnTo>
                    <a:pt x="1191" y="0"/>
                  </a:lnTo>
                  <a:lnTo>
                    <a:pt x="1" y="2179"/>
                  </a:lnTo>
                  <a:lnTo>
                    <a:pt x="23" y="2201"/>
                  </a:lnTo>
                  <a:lnTo>
                    <a:pt x="23" y="2201"/>
                  </a:lnTo>
                  <a:lnTo>
                    <a:pt x="1191" y="23"/>
                  </a:lnTo>
                  <a:lnTo>
                    <a:pt x="1191" y="23"/>
                  </a:lnTo>
                  <a:lnTo>
                    <a:pt x="11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529;p62"/>
            <p:cNvSpPr/>
            <p:nvPr/>
          </p:nvSpPr>
          <p:spPr>
            <a:xfrm>
              <a:off x="-2264499" y="-381284"/>
              <a:ext cx="117836" cy="103973"/>
            </a:xfrm>
            <a:custGeom>
              <a:avLst/>
              <a:gdLst/>
              <a:ahLst/>
              <a:cxnLst/>
              <a:rect l="l" t="t" r="r" b="b"/>
              <a:pathLst>
                <a:path w="9163" h="8085" extrusionOk="0">
                  <a:moveTo>
                    <a:pt x="1168" y="1"/>
                  </a:moveTo>
                  <a:lnTo>
                    <a:pt x="0" y="2179"/>
                  </a:lnTo>
                  <a:lnTo>
                    <a:pt x="8713" y="8085"/>
                  </a:lnTo>
                  <a:lnTo>
                    <a:pt x="9162" y="7456"/>
                  </a:lnTo>
                  <a:lnTo>
                    <a:pt x="8129" y="6872"/>
                  </a:lnTo>
                  <a:lnTo>
                    <a:pt x="6984" y="6199"/>
                  </a:lnTo>
                  <a:lnTo>
                    <a:pt x="5794" y="5458"/>
                  </a:lnTo>
                  <a:lnTo>
                    <a:pt x="4604" y="4694"/>
                  </a:lnTo>
                  <a:lnTo>
                    <a:pt x="3526" y="3976"/>
                  </a:lnTo>
                  <a:lnTo>
                    <a:pt x="3054" y="3616"/>
                  </a:lnTo>
                  <a:lnTo>
                    <a:pt x="2627" y="3279"/>
                  </a:lnTo>
                  <a:lnTo>
                    <a:pt x="2246" y="2987"/>
                  </a:lnTo>
                  <a:lnTo>
                    <a:pt x="1954" y="2696"/>
                  </a:lnTo>
                  <a:lnTo>
                    <a:pt x="1729" y="2449"/>
                  </a:lnTo>
                  <a:lnTo>
                    <a:pt x="1662" y="2336"/>
                  </a:lnTo>
                  <a:lnTo>
                    <a:pt x="1617" y="2224"/>
                  </a:lnTo>
                  <a:lnTo>
                    <a:pt x="1460" y="1685"/>
                  </a:lnTo>
                  <a:lnTo>
                    <a:pt x="1325" y="1124"/>
                  </a:lnTo>
                  <a:lnTo>
                    <a:pt x="1235" y="562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E9D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530;p62"/>
            <p:cNvSpPr/>
            <p:nvPr/>
          </p:nvSpPr>
          <p:spPr>
            <a:xfrm>
              <a:off x="-2264499" y="-381284"/>
              <a:ext cx="117836" cy="103973"/>
            </a:xfrm>
            <a:custGeom>
              <a:avLst/>
              <a:gdLst/>
              <a:ahLst/>
              <a:cxnLst/>
              <a:rect l="l" t="t" r="r" b="b"/>
              <a:pathLst>
                <a:path w="9163" h="8085" fill="none" extrusionOk="0">
                  <a:moveTo>
                    <a:pt x="1168" y="1"/>
                  </a:moveTo>
                  <a:lnTo>
                    <a:pt x="1168" y="1"/>
                  </a:lnTo>
                  <a:lnTo>
                    <a:pt x="0" y="2179"/>
                  </a:lnTo>
                  <a:lnTo>
                    <a:pt x="8713" y="8085"/>
                  </a:lnTo>
                  <a:lnTo>
                    <a:pt x="8713" y="8085"/>
                  </a:lnTo>
                  <a:lnTo>
                    <a:pt x="9162" y="7456"/>
                  </a:lnTo>
                  <a:lnTo>
                    <a:pt x="9162" y="7456"/>
                  </a:lnTo>
                  <a:lnTo>
                    <a:pt x="8129" y="6872"/>
                  </a:lnTo>
                  <a:lnTo>
                    <a:pt x="6984" y="6199"/>
                  </a:lnTo>
                  <a:lnTo>
                    <a:pt x="5794" y="5458"/>
                  </a:lnTo>
                  <a:lnTo>
                    <a:pt x="4604" y="4694"/>
                  </a:lnTo>
                  <a:lnTo>
                    <a:pt x="3526" y="3976"/>
                  </a:lnTo>
                  <a:lnTo>
                    <a:pt x="3054" y="3616"/>
                  </a:lnTo>
                  <a:lnTo>
                    <a:pt x="2627" y="3279"/>
                  </a:lnTo>
                  <a:lnTo>
                    <a:pt x="2246" y="2987"/>
                  </a:lnTo>
                  <a:lnTo>
                    <a:pt x="1954" y="2696"/>
                  </a:lnTo>
                  <a:lnTo>
                    <a:pt x="1729" y="2449"/>
                  </a:lnTo>
                  <a:lnTo>
                    <a:pt x="1662" y="2336"/>
                  </a:lnTo>
                  <a:lnTo>
                    <a:pt x="1617" y="2224"/>
                  </a:lnTo>
                  <a:lnTo>
                    <a:pt x="1617" y="2224"/>
                  </a:lnTo>
                  <a:lnTo>
                    <a:pt x="1460" y="1685"/>
                  </a:lnTo>
                  <a:lnTo>
                    <a:pt x="1325" y="1124"/>
                  </a:lnTo>
                  <a:lnTo>
                    <a:pt x="1235" y="562"/>
                  </a:lnTo>
                  <a:lnTo>
                    <a:pt x="11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531;p62"/>
            <p:cNvSpPr/>
            <p:nvPr/>
          </p:nvSpPr>
          <p:spPr>
            <a:xfrm>
              <a:off x="-2076794" y="-318617"/>
              <a:ext cx="150462" cy="18210"/>
            </a:xfrm>
            <a:custGeom>
              <a:avLst/>
              <a:gdLst/>
              <a:ahLst/>
              <a:cxnLst/>
              <a:rect l="l" t="t" r="r" b="b"/>
              <a:pathLst>
                <a:path w="11700" h="1416" extrusionOk="0">
                  <a:moveTo>
                    <a:pt x="11700" y="1"/>
                  </a:moveTo>
                  <a:lnTo>
                    <a:pt x="0" y="1415"/>
                  </a:lnTo>
                  <a:lnTo>
                    <a:pt x="0" y="1415"/>
                  </a:lnTo>
                  <a:lnTo>
                    <a:pt x="0" y="1415"/>
                  </a:lnTo>
                  <a:lnTo>
                    <a:pt x="11700" y="1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532;p62"/>
            <p:cNvSpPr/>
            <p:nvPr/>
          </p:nvSpPr>
          <p:spPr>
            <a:xfrm>
              <a:off x="-2076794" y="-318617"/>
              <a:ext cx="150462" cy="18210"/>
            </a:xfrm>
            <a:custGeom>
              <a:avLst/>
              <a:gdLst/>
              <a:ahLst/>
              <a:cxnLst/>
              <a:rect l="l" t="t" r="r" b="b"/>
              <a:pathLst>
                <a:path w="11700" h="1416" fill="none" extrusionOk="0">
                  <a:moveTo>
                    <a:pt x="11700" y="1"/>
                  </a:moveTo>
                  <a:lnTo>
                    <a:pt x="0" y="1415"/>
                  </a:lnTo>
                  <a:lnTo>
                    <a:pt x="0" y="1415"/>
                  </a:lnTo>
                  <a:lnTo>
                    <a:pt x="0" y="1415"/>
                  </a:lnTo>
                  <a:lnTo>
                    <a:pt x="117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533;p62"/>
            <p:cNvSpPr/>
            <p:nvPr/>
          </p:nvSpPr>
          <p:spPr>
            <a:xfrm>
              <a:off x="-2093551" y="-318617"/>
              <a:ext cx="167219" cy="101092"/>
            </a:xfrm>
            <a:custGeom>
              <a:avLst/>
              <a:gdLst/>
              <a:ahLst/>
              <a:cxnLst/>
              <a:rect l="l" t="t" r="r" b="b"/>
              <a:pathLst>
                <a:path w="13003" h="7861" extrusionOk="0">
                  <a:moveTo>
                    <a:pt x="13003" y="1"/>
                  </a:moveTo>
                  <a:lnTo>
                    <a:pt x="1303" y="1415"/>
                  </a:lnTo>
                  <a:lnTo>
                    <a:pt x="809" y="3706"/>
                  </a:lnTo>
                  <a:lnTo>
                    <a:pt x="1" y="7591"/>
                  </a:lnTo>
                  <a:lnTo>
                    <a:pt x="472" y="7591"/>
                  </a:lnTo>
                  <a:lnTo>
                    <a:pt x="989" y="7636"/>
                  </a:lnTo>
                  <a:lnTo>
                    <a:pt x="2112" y="7726"/>
                  </a:lnTo>
                  <a:lnTo>
                    <a:pt x="3369" y="7815"/>
                  </a:lnTo>
                  <a:lnTo>
                    <a:pt x="4065" y="7838"/>
                  </a:lnTo>
                  <a:lnTo>
                    <a:pt x="4806" y="7860"/>
                  </a:lnTo>
                  <a:lnTo>
                    <a:pt x="5413" y="7838"/>
                  </a:lnTo>
                  <a:lnTo>
                    <a:pt x="6064" y="7815"/>
                  </a:lnTo>
                  <a:lnTo>
                    <a:pt x="6738" y="7770"/>
                  </a:lnTo>
                  <a:lnTo>
                    <a:pt x="7434" y="7703"/>
                  </a:lnTo>
                  <a:lnTo>
                    <a:pt x="8197" y="7613"/>
                  </a:lnTo>
                  <a:lnTo>
                    <a:pt x="8983" y="7479"/>
                  </a:lnTo>
                  <a:lnTo>
                    <a:pt x="9792" y="7321"/>
                  </a:lnTo>
                  <a:lnTo>
                    <a:pt x="10667" y="7142"/>
                  </a:lnTo>
                  <a:lnTo>
                    <a:pt x="1300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534;p62"/>
            <p:cNvSpPr/>
            <p:nvPr/>
          </p:nvSpPr>
          <p:spPr>
            <a:xfrm>
              <a:off x="-2093551" y="-318617"/>
              <a:ext cx="167219" cy="101092"/>
            </a:xfrm>
            <a:custGeom>
              <a:avLst/>
              <a:gdLst/>
              <a:ahLst/>
              <a:cxnLst/>
              <a:rect l="l" t="t" r="r" b="b"/>
              <a:pathLst>
                <a:path w="13003" h="7861" fill="none" extrusionOk="0">
                  <a:moveTo>
                    <a:pt x="13003" y="1"/>
                  </a:moveTo>
                  <a:lnTo>
                    <a:pt x="1303" y="1415"/>
                  </a:lnTo>
                  <a:lnTo>
                    <a:pt x="1303" y="1415"/>
                  </a:lnTo>
                  <a:lnTo>
                    <a:pt x="809" y="3706"/>
                  </a:lnTo>
                  <a:lnTo>
                    <a:pt x="809" y="3706"/>
                  </a:lnTo>
                  <a:lnTo>
                    <a:pt x="1" y="7591"/>
                  </a:lnTo>
                  <a:lnTo>
                    <a:pt x="1" y="7591"/>
                  </a:lnTo>
                  <a:lnTo>
                    <a:pt x="472" y="7591"/>
                  </a:lnTo>
                  <a:lnTo>
                    <a:pt x="989" y="7636"/>
                  </a:lnTo>
                  <a:lnTo>
                    <a:pt x="2112" y="7726"/>
                  </a:lnTo>
                  <a:lnTo>
                    <a:pt x="3369" y="7815"/>
                  </a:lnTo>
                  <a:lnTo>
                    <a:pt x="4065" y="7838"/>
                  </a:lnTo>
                  <a:lnTo>
                    <a:pt x="4806" y="7860"/>
                  </a:lnTo>
                  <a:lnTo>
                    <a:pt x="4806" y="7860"/>
                  </a:lnTo>
                  <a:lnTo>
                    <a:pt x="5413" y="7838"/>
                  </a:lnTo>
                  <a:lnTo>
                    <a:pt x="6064" y="7815"/>
                  </a:lnTo>
                  <a:lnTo>
                    <a:pt x="6738" y="7770"/>
                  </a:lnTo>
                  <a:lnTo>
                    <a:pt x="7434" y="7703"/>
                  </a:lnTo>
                  <a:lnTo>
                    <a:pt x="8197" y="7613"/>
                  </a:lnTo>
                  <a:lnTo>
                    <a:pt x="8983" y="7479"/>
                  </a:lnTo>
                  <a:lnTo>
                    <a:pt x="9792" y="7321"/>
                  </a:lnTo>
                  <a:lnTo>
                    <a:pt x="10667" y="7142"/>
                  </a:lnTo>
                  <a:lnTo>
                    <a:pt x="130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535;p62"/>
            <p:cNvSpPr/>
            <p:nvPr/>
          </p:nvSpPr>
          <p:spPr>
            <a:xfrm>
              <a:off x="-2283570" y="-635989"/>
              <a:ext cx="363012" cy="406042"/>
            </a:xfrm>
            <a:custGeom>
              <a:avLst/>
              <a:gdLst/>
              <a:ahLst/>
              <a:cxnLst/>
              <a:rect l="l" t="t" r="r" b="b"/>
              <a:pathLst>
                <a:path w="28228" h="31574" extrusionOk="0">
                  <a:moveTo>
                    <a:pt x="7636" y="1"/>
                  </a:moveTo>
                  <a:lnTo>
                    <a:pt x="6760" y="8804"/>
                  </a:lnTo>
                  <a:lnTo>
                    <a:pt x="1" y="22793"/>
                  </a:lnTo>
                  <a:lnTo>
                    <a:pt x="9724" y="30675"/>
                  </a:lnTo>
                  <a:lnTo>
                    <a:pt x="14081" y="25847"/>
                  </a:lnTo>
                  <a:lnTo>
                    <a:pt x="14081" y="31125"/>
                  </a:lnTo>
                  <a:lnTo>
                    <a:pt x="27195" y="31574"/>
                  </a:lnTo>
                  <a:lnTo>
                    <a:pt x="27442" y="30114"/>
                  </a:lnTo>
                  <a:lnTo>
                    <a:pt x="27644" y="28699"/>
                  </a:lnTo>
                  <a:lnTo>
                    <a:pt x="27824" y="27172"/>
                  </a:lnTo>
                  <a:lnTo>
                    <a:pt x="27958" y="25713"/>
                  </a:lnTo>
                  <a:lnTo>
                    <a:pt x="28071" y="24276"/>
                  </a:lnTo>
                  <a:lnTo>
                    <a:pt x="28161" y="22861"/>
                  </a:lnTo>
                  <a:lnTo>
                    <a:pt x="28205" y="21514"/>
                  </a:lnTo>
                  <a:lnTo>
                    <a:pt x="28228" y="20189"/>
                  </a:lnTo>
                  <a:lnTo>
                    <a:pt x="28205" y="18886"/>
                  </a:lnTo>
                  <a:lnTo>
                    <a:pt x="28183" y="17651"/>
                  </a:lnTo>
                  <a:lnTo>
                    <a:pt x="28116" y="16439"/>
                  </a:lnTo>
                  <a:lnTo>
                    <a:pt x="28048" y="15271"/>
                  </a:lnTo>
                  <a:lnTo>
                    <a:pt x="27936" y="14148"/>
                  </a:lnTo>
                  <a:lnTo>
                    <a:pt x="27824" y="13070"/>
                  </a:lnTo>
                  <a:lnTo>
                    <a:pt x="27711" y="12037"/>
                  </a:lnTo>
                  <a:lnTo>
                    <a:pt x="27577" y="11027"/>
                  </a:lnTo>
                  <a:lnTo>
                    <a:pt x="27420" y="10084"/>
                  </a:lnTo>
                  <a:lnTo>
                    <a:pt x="27262" y="9185"/>
                  </a:lnTo>
                  <a:lnTo>
                    <a:pt x="27105" y="8332"/>
                  </a:lnTo>
                  <a:lnTo>
                    <a:pt x="26925" y="7524"/>
                  </a:lnTo>
                  <a:lnTo>
                    <a:pt x="26589" y="6064"/>
                  </a:lnTo>
                  <a:lnTo>
                    <a:pt x="26252" y="4829"/>
                  </a:lnTo>
                  <a:lnTo>
                    <a:pt x="25937" y="3773"/>
                  </a:lnTo>
                  <a:lnTo>
                    <a:pt x="25668" y="2965"/>
                  </a:lnTo>
                  <a:lnTo>
                    <a:pt x="25466" y="2359"/>
                  </a:lnTo>
                  <a:lnTo>
                    <a:pt x="25264" y="1865"/>
                  </a:lnTo>
                  <a:lnTo>
                    <a:pt x="76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536;p62"/>
            <p:cNvSpPr/>
            <p:nvPr/>
          </p:nvSpPr>
          <p:spPr>
            <a:xfrm>
              <a:off x="-2190580" y="-663998"/>
              <a:ext cx="235081" cy="60082"/>
            </a:xfrm>
            <a:custGeom>
              <a:avLst/>
              <a:gdLst/>
              <a:ahLst/>
              <a:cxnLst/>
              <a:rect l="l" t="t" r="r" b="b"/>
              <a:pathLst>
                <a:path w="18280" h="4672" extrusionOk="0">
                  <a:moveTo>
                    <a:pt x="1" y="1"/>
                  </a:moveTo>
                  <a:lnTo>
                    <a:pt x="1" y="3055"/>
                  </a:lnTo>
                  <a:lnTo>
                    <a:pt x="18280" y="4672"/>
                  </a:lnTo>
                  <a:lnTo>
                    <a:pt x="17853" y="15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537;p62"/>
            <p:cNvSpPr/>
            <p:nvPr/>
          </p:nvSpPr>
          <p:spPr>
            <a:xfrm>
              <a:off x="-2190580" y="-663998"/>
              <a:ext cx="235081" cy="60082"/>
            </a:xfrm>
            <a:custGeom>
              <a:avLst/>
              <a:gdLst/>
              <a:ahLst/>
              <a:cxnLst/>
              <a:rect l="l" t="t" r="r" b="b"/>
              <a:pathLst>
                <a:path w="18280" h="4672" fill="none" extrusionOk="0">
                  <a:moveTo>
                    <a:pt x="17853" y="1550"/>
                  </a:moveTo>
                  <a:lnTo>
                    <a:pt x="1" y="1"/>
                  </a:lnTo>
                  <a:lnTo>
                    <a:pt x="1" y="3055"/>
                  </a:lnTo>
                  <a:lnTo>
                    <a:pt x="18280" y="4672"/>
                  </a:lnTo>
                  <a:lnTo>
                    <a:pt x="17853" y="15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538;p62"/>
            <p:cNvSpPr/>
            <p:nvPr/>
          </p:nvSpPr>
          <p:spPr>
            <a:xfrm>
              <a:off x="-2126755" y="-660822"/>
              <a:ext cx="57188" cy="49395"/>
            </a:xfrm>
            <a:custGeom>
              <a:avLst/>
              <a:gdLst/>
              <a:ahLst/>
              <a:cxnLst/>
              <a:rect l="l" t="t" r="r" b="b"/>
              <a:pathLst>
                <a:path w="4447" h="3841" extrusionOk="0">
                  <a:moveTo>
                    <a:pt x="1146" y="562"/>
                  </a:moveTo>
                  <a:lnTo>
                    <a:pt x="3369" y="742"/>
                  </a:lnTo>
                  <a:lnTo>
                    <a:pt x="3459" y="764"/>
                  </a:lnTo>
                  <a:lnTo>
                    <a:pt x="3571" y="809"/>
                  </a:lnTo>
                  <a:lnTo>
                    <a:pt x="3638" y="854"/>
                  </a:lnTo>
                  <a:lnTo>
                    <a:pt x="3706" y="921"/>
                  </a:lnTo>
                  <a:lnTo>
                    <a:pt x="3773" y="989"/>
                  </a:lnTo>
                  <a:lnTo>
                    <a:pt x="3818" y="1079"/>
                  </a:lnTo>
                  <a:lnTo>
                    <a:pt x="3840" y="1168"/>
                  </a:lnTo>
                  <a:lnTo>
                    <a:pt x="3863" y="1281"/>
                  </a:lnTo>
                  <a:lnTo>
                    <a:pt x="3863" y="2718"/>
                  </a:lnTo>
                  <a:lnTo>
                    <a:pt x="3840" y="2830"/>
                  </a:lnTo>
                  <a:lnTo>
                    <a:pt x="3818" y="2920"/>
                  </a:lnTo>
                  <a:lnTo>
                    <a:pt x="3751" y="3010"/>
                  </a:lnTo>
                  <a:lnTo>
                    <a:pt x="3683" y="3100"/>
                  </a:lnTo>
                  <a:lnTo>
                    <a:pt x="3593" y="3167"/>
                  </a:lnTo>
                  <a:lnTo>
                    <a:pt x="3504" y="3212"/>
                  </a:lnTo>
                  <a:lnTo>
                    <a:pt x="3391" y="3234"/>
                  </a:lnTo>
                  <a:lnTo>
                    <a:pt x="3279" y="3234"/>
                  </a:lnTo>
                  <a:lnTo>
                    <a:pt x="1033" y="3055"/>
                  </a:lnTo>
                  <a:lnTo>
                    <a:pt x="944" y="3032"/>
                  </a:lnTo>
                  <a:lnTo>
                    <a:pt x="854" y="2987"/>
                  </a:lnTo>
                  <a:lnTo>
                    <a:pt x="786" y="2942"/>
                  </a:lnTo>
                  <a:lnTo>
                    <a:pt x="719" y="2875"/>
                  </a:lnTo>
                  <a:lnTo>
                    <a:pt x="674" y="2808"/>
                  </a:lnTo>
                  <a:lnTo>
                    <a:pt x="629" y="2718"/>
                  </a:lnTo>
                  <a:lnTo>
                    <a:pt x="584" y="2628"/>
                  </a:lnTo>
                  <a:lnTo>
                    <a:pt x="584" y="2538"/>
                  </a:lnTo>
                  <a:lnTo>
                    <a:pt x="584" y="2067"/>
                  </a:lnTo>
                  <a:lnTo>
                    <a:pt x="1213" y="2112"/>
                  </a:lnTo>
                  <a:lnTo>
                    <a:pt x="1280" y="2112"/>
                  </a:lnTo>
                  <a:lnTo>
                    <a:pt x="1348" y="2089"/>
                  </a:lnTo>
                  <a:lnTo>
                    <a:pt x="1415" y="2067"/>
                  </a:lnTo>
                  <a:lnTo>
                    <a:pt x="1483" y="2022"/>
                  </a:lnTo>
                  <a:lnTo>
                    <a:pt x="1527" y="1954"/>
                  </a:lnTo>
                  <a:lnTo>
                    <a:pt x="1572" y="1909"/>
                  </a:lnTo>
                  <a:lnTo>
                    <a:pt x="1595" y="1842"/>
                  </a:lnTo>
                  <a:lnTo>
                    <a:pt x="1617" y="1752"/>
                  </a:lnTo>
                  <a:lnTo>
                    <a:pt x="1617" y="1685"/>
                  </a:lnTo>
                  <a:lnTo>
                    <a:pt x="1595" y="1618"/>
                  </a:lnTo>
                  <a:lnTo>
                    <a:pt x="1572" y="1550"/>
                  </a:lnTo>
                  <a:lnTo>
                    <a:pt x="1527" y="1483"/>
                  </a:lnTo>
                  <a:lnTo>
                    <a:pt x="1460" y="1438"/>
                  </a:lnTo>
                  <a:lnTo>
                    <a:pt x="1415" y="1393"/>
                  </a:lnTo>
                  <a:lnTo>
                    <a:pt x="1348" y="1371"/>
                  </a:lnTo>
                  <a:lnTo>
                    <a:pt x="1258" y="1348"/>
                  </a:lnTo>
                  <a:lnTo>
                    <a:pt x="629" y="1303"/>
                  </a:lnTo>
                  <a:lnTo>
                    <a:pt x="562" y="1303"/>
                  </a:lnTo>
                  <a:lnTo>
                    <a:pt x="562" y="1101"/>
                  </a:lnTo>
                  <a:lnTo>
                    <a:pt x="562" y="989"/>
                  </a:lnTo>
                  <a:lnTo>
                    <a:pt x="607" y="877"/>
                  </a:lnTo>
                  <a:lnTo>
                    <a:pt x="652" y="764"/>
                  </a:lnTo>
                  <a:lnTo>
                    <a:pt x="719" y="697"/>
                  </a:lnTo>
                  <a:lnTo>
                    <a:pt x="809" y="630"/>
                  </a:lnTo>
                  <a:lnTo>
                    <a:pt x="899" y="585"/>
                  </a:lnTo>
                  <a:lnTo>
                    <a:pt x="989" y="562"/>
                  </a:lnTo>
                  <a:close/>
                  <a:moveTo>
                    <a:pt x="989" y="1"/>
                  </a:moveTo>
                  <a:lnTo>
                    <a:pt x="764" y="46"/>
                  </a:lnTo>
                  <a:lnTo>
                    <a:pt x="539" y="158"/>
                  </a:lnTo>
                  <a:lnTo>
                    <a:pt x="360" y="293"/>
                  </a:lnTo>
                  <a:lnTo>
                    <a:pt x="225" y="472"/>
                  </a:lnTo>
                  <a:lnTo>
                    <a:pt x="113" y="674"/>
                  </a:lnTo>
                  <a:lnTo>
                    <a:pt x="45" y="877"/>
                  </a:lnTo>
                  <a:lnTo>
                    <a:pt x="0" y="1124"/>
                  </a:lnTo>
                  <a:lnTo>
                    <a:pt x="0" y="2538"/>
                  </a:lnTo>
                  <a:lnTo>
                    <a:pt x="23" y="2740"/>
                  </a:lnTo>
                  <a:lnTo>
                    <a:pt x="90" y="2942"/>
                  </a:lnTo>
                  <a:lnTo>
                    <a:pt x="180" y="3122"/>
                  </a:lnTo>
                  <a:lnTo>
                    <a:pt x="292" y="3279"/>
                  </a:lnTo>
                  <a:lnTo>
                    <a:pt x="450" y="3414"/>
                  </a:lnTo>
                  <a:lnTo>
                    <a:pt x="629" y="3526"/>
                  </a:lnTo>
                  <a:lnTo>
                    <a:pt x="809" y="3594"/>
                  </a:lnTo>
                  <a:lnTo>
                    <a:pt x="1033" y="3639"/>
                  </a:lnTo>
                  <a:lnTo>
                    <a:pt x="3257" y="3841"/>
                  </a:lnTo>
                  <a:lnTo>
                    <a:pt x="3346" y="3841"/>
                  </a:lnTo>
                  <a:lnTo>
                    <a:pt x="3549" y="3818"/>
                  </a:lnTo>
                  <a:lnTo>
                    <a:pt x="3751" y="3751"/>
                  </a:lnTo>
                  <a:lnTo>
                    <a:pt x="3930" y="3661"/>
                  </a:lnTo>
                  <a:lnTo>
                    <a:pt x="4087" y="3549"/>
                  </a:lnTo>
                  <a:lnTo>
                    <a:pt x="4245" y="3369"/>
                  </a:lnTo>
                  <a:lnTo>
                    <a:pt x="4357" y="3167"/>
                  </a:lnTo>
                  <a:lnTo>
                    <a:pt x="4424" y="2965"/>
                  </a:lnTo>
                  <a:lnTo>
                    <a:pt x="4447" y="2718"/>
                  </a:lnTo>
                  <a:lnTo>
                    <a:pt x="4447" y="1303"/>
                  </a:lnTo>
                  <a:lnTo>
                    <a:pt x="4447" y="1079"/>
                  </a:lnTo>
                  <a:lnTo>
                    <a:pt x="4379" y="899"/>
                  </a:lnTo>
                  <a:lnTo>
                    <a:pt x="4290" y="697"/>
                  </a:lnTo>
                  <a:lnTo>
                    <a:pt x="4177" y="540"/>
                  </a:lnTo>
                  <a:lnTo>
                    <a:pt x="4020" y="405"/>
                  </a:lnTo>
                  <a:lnTo>
                    <a:pt x="3840" y="315"/>
                  </a:lnTo>
                  <a:lnTo>
                    <a:pt x="3661" y="225"/>
                  </a:lnTo>
                  <a:lnTo>
                    <a:pt x="3436" y="203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539;p62"/>
            <p:cNvSpPr/>
            <p:nvPr/>
          </p:nvSpPr>
          <p:spPr>
            <a:xfrm>
              <a:off x="-2179597" y="-954801"/>
              <a:ext cx="259039" cy="310749"/>
            </a:xfrm>
            <a:custGeom>
              <a:avLst/>
              <a:gdLst/>
              <a:ahLst/>
              <a:cxnLst/>
              <a:rect l="l" t="t" r="r" b="b"/>
              <a:pathLst>
                <a:path w="20143" h="24164" extrusionOk="0">
                  <a:moveTo>
                    <a:pt x="4020" y="1"/>
                  </a:moveTo>
                  <a:lnTo>
                    <a:pt x="3054" y="23"/>
                  </a:lnTo>
                  <a:lnTo>
                    <a:pt x="1707" y="68"/>
                  </a:lnTo>
                  <a:lnTo>
                    <a:pt x="1235" y="91"/>
                  </a:lnTo>
                  <a:lnTo>
                    <a:pt x="1078" y="719"/>
                  </a:lnTo>
                  <a:lnTo>
                    <a:pt x="943" y="1416"/>
                  </a:lnTo>
                  <a:lnTo>
                    <a:pt x="831" y="2134"/>
                  </a:lnTo>
                  <a:lnTo>
                    <a:pt x="719" y="2898"/>
                  </a:lnTo>
                  <a:lnTo>
                    <a:pt x="606" y="3728"/>
                  </a:lnTo>
                  <a:lnTo>
                    <a:pt x="517" y="4559"/>
                  </a:lnTo>
                  <a:lnTo>
                    <a:pt x="359" y="6333"/>
                  </a:lnTo>
                  <a:lnTo>
                    <a:pt x="247" y="8175"/>
                  </a:lnTo>
                  <a:lnTo>
                    <a:pt x="135" y="10039"/>
                  </a:lnTo>
                  <a:lnTo>
                    <a:pt x="67" y="11925"/>
                  </a:lnTo>
                  <a:lnTo>
                    <a:pt x="23" y="13766"/>
                  </a:lnTo>
                  <a:lnTo>
                    <a:pt x="0" y="15540"/>
                  </a:lnTo>
                  <a:lnTo>
                    <a:pt x="0" y="17179"/>
                  </a:lnTo>
                  <a:lnTo>
                    <a:pt x="0" y="20009"/>
                  </a:lnTo>
                  <a:lnTo>
                    <a:pt x="45" y="21918"/>
                  </a:lnTo>
                  <a:lnTo>
                    <a:pt x="45" y="22614"/>
                  </a:lnTo>
                  <a:lnTo>
                    <a:pt x="16999" y="24163"/>
                  </a:lnTo>
                  <a:lnTo>
                    <a:pt x="20143" y="2561"/>
                  </a:lnTo>
                  <a:lnTo>
                    <a:pt x="19379" y="2269"/>
                  </a:lnTo>
                  <a:lnTo>
                    <a:pt x="18616" y="1977"/>
                  </a:lnTo>
                  <a:lnTo>
                    <a:pt x="17830" y="1730"/>
                  </a:lnTo>
                  <a:lnTo>
                    <a:pt x="17044" y="1505"/>
                  </a:lnTo>
                  <a:lnTo>
                    <a:pt x="16236" y="1303"/>
                  </a:lnTo>
                  <a:lnTo>
                    <a:pt x="15427" y="1101"/>
                  </a:lnTo>
                  <a:lnTo>
                    <a:pt x="14641" y="944"/>
                  </a:lnTo>
                  <a:lnTo>
                    <a:pt x="13833" y="787"/>
                  </a:lnTo>
                  <a:lnTo>
                    <a:pt x="13024" y="652"/>
                  </a:lnTo>
                  <a:lnTo>
                    <a:pt x="12216" y="540"/>
                  </a:lnTo>
                  <a:lnTo>
                    <a:pt x="10667" y="338"/>
                  </a:lnTo>
                  <a:lnTo>
                    <a:pt x="9140" y="203"/>
                  </a:lnTo>
                  <a:lnTo>
                    <a:pt x="7702" y="91"/>
                  </a:lnTo>
                  <a:lnTo>
                    <a:pt x="6355" y="46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540;p62"/>
            <p:cNvSpPr/>
            <p:nvPr/>
          </p:nvSpPr>
          <p:spPr>
            <a:xfrm>
              <a:off x="-2179597" y="-954801"/>
              <a:ext cx="259039" cy="310749"/>
            </a:xfrm>
            <a:custGeom>
              <a:avLst/>
              <a:gdLst/>
              <a:ahLst/>
              <a:cxnLst/>
              <a:rect l="l" t="t" r="r" b="b"/>
              <a:pathLst>
                <a:path w="20143" h="24164" fill="none" extrusionOk="0">
                  <a:moveTo>
                    <a:pt x="1235" y="91"/>
                  </a:moveTo>
                  <a:lnTo>
                    <a:pt x="1235" y="91"/>
                  </a:lnTo>
                  <a:lnTo>
                    <a:pt x="1707" y="68"/>
                  </a:lnTo>
                  <a:lnTo>
                    <a:pt x="3054" y="23"/>
                  </a:lnTo>
                  <a:lnTo>
                    <a:pt x="4020" y="1"/>
                  </a:lnTo>
                  <a:lnTo>
                    <a:pt x="5120" y="1"/>
                  </a:lnTo>
                  <a:lnTo>
                    <a:pt x="6355" y="46"/>
                  </a:lnTo>
                  <a:lnTo>
                    <a:pt x="7702" y="91"/>
                  </a:lnTo>
                  <a:lnTo>
                    <a:pt x="9140" y="203"/>
                  </a:lnTo>
                  <a:lnTo>
                    <a:pt x="10667" y="338"/>
                  </a:lnTo>
                  <a:lnTo>
                    <a:pt x="12216" y="540"/>
                  </a:lnTo>
                  <a:lnTo>
                    <a:pt x="13024" y="652"/>
                  </a:lnTo>
                  <a:lnTo>
                    <a:pt x="13833" y="787"/>
                  </a:lnTo>
                  <a:lnTo>
                    <a:pt x="14641" y="944"/>
                  </a:lnTo>
                  <a:lnTo>
                    <a:pt x="15427" y="1101"/>
                  </a:lnTo>
                  <a:lnTo>
                    <a:pt x="16236" y="1303"/>
                  </a:lnTo>
                  <a:lnTo>
                    <a:pt x="17044" y="1505"/>
                  </a:lnTo>
                  <a:lnTo>
                    <a:pt x="17830" y="1730"/>
                  </a:lnTo>
                  <a:lnTo>
                    <a:pt x="18616" y="1977"/>
                  </a:lnTo>
                  <a:lnTo>
                    <a:pt x="19379" y="2269"/>
                  </a:lnTo>
                  <a:lnTo>
                    <a:pt x="20143" y="2561"/>
                  </a:lnTo>
                  <a:lnTo>
                    <a:pt x="16999" y="24163"/>
                  </a:lnTo>
                  <a:lnTo>
                    <a:pt x="45" y="22614"/>
                  </a:lnTo>
                  <a:lnTo>
                    <a:pt x="45" y="22614"/>
                  </a:lnTo>
                  <a:lnTo>
                    <a:pt x="45" y="21918"/>
                  </a:lnTo>
                  <a:lnTo>
                    <a:pt x="0" y="20009"/>
                  </a:lnTo>
                  <a:lnTo>
                    <a:pt x="0" y="17179"/>
                  </a:lnTo>
                  <a:lnTo>
                    <a:pt x="0" y="15540"/>
                  </a:lnTo>
                  <a:lnTo>
                    <a:pt x="23" y="13766"/>
                  </a:lnTo>
                  <a:lnTo>
                    <a:pt x="67" y="11925"/>
                  </a:lnTo>
                  <a:lnTo>
                    <a:pt x="135" y="10039"/>
                  </a:lnTo>
                  <a:lnTo>
                    <a:pt x="247" y="8175"/>
                  </a:lnTo>
                  <a:lnTo>
                    <a:pt x="359" y="6333"/>
                  </a:lnTo>
                  <a:lnTo>
                    <a:pt x="517" y="4559"/>
                  </a:lnTo>
                  <a:lnTo>
                    <a:pt x="606" y="3728"/>
                  </a:lnTo>
                  <a:lnTo>
                    <a:pt x="719" y="2898"/>
                  </a:lnTo>
                  <a:lnTo>
                    <a:pt x="831" y="2134"/>
                  </a:lnTo>
                  <a:lnTo>
                    <a:pt x="943" y="1416"/>
                  </a:lnTo>
                  <a:lnTo>
                    <a:pt x="1078" y="719"/>
                  </a:lnTo>
                  <a:lnTo>
                    <a:pt x="1235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541;p62"/>
            <p:cNvSpPr/>
            <p:nvPr/>
          </p:nvSpPr>
          <p:spPr>
            <a:xfrm>
              <a:off x="-2092676" y="-1032476"/>
              <a:ext cx="84336" cy="134580"/>
            </a:xfrm>
            <a:custGeom>
              <a:avLst/>
              <a:gdLst/>
              <a:ahLst/>
              <a:cxnLst/>
              <a:rect l="l" t="t" r="r" b="b"/>
              <a:pathLst>
                <a:path w="6558" h="10465" extrusionOk="0">
                  <a:moveTo>
                    <a:pt x="5188" y="0"/>
                  </a:moveTo>
                  <a:lnTo>
                    <a:pt x="517" y="1729"/>
                  </a:lnTo>
                  <a:lnTo>
                    <a:pt x="651" y="2268"/>
                  </a:lnTo>
                  <a:lnTo>
                    <a:pt x="786" y="2830"/>
                  </a:lnTo>
                  <a:lnTo>
                    <a:pt x="899" y="3391"/>
                  </a:lnTo>
                  <a:lnTo>
                    <a:pt x="988" y="3952"/>
                  </a:lnTo>
                  <a:lnTo>
                    <a:pt x="1011" y="4087"/>
                  </a:lnTo>
                  <a:lnTo>
                    <a:pt x="1033" y="4199"/>
                  </a:lnTo>
                  <a:lnTo>
                    <a:pt x="1078" y="4738"/>
                  </a:lnTo>
                  <a:lnTo>
                    <a:pt x="1078" y="5210"/>
                  </a:lnTo>
                  <a:lnTo>
                    <a:pt x="1078" y="5614"/>
                  </a:lnTo>
                  <a:lnTo>
                    <a:pt x="1033" y="5973"/>
                  </a:lnTo>
                  <a:lnTo>
                    <a:pt x="966" y="6288"/>
                  </a:lnTo>
                  <a:lnTo>
                    <a:pt x="899" y="6535"/>
                  </a:lnTo>
                  <a:lnTo>
                    <a:pt x="809" y="6759"/>
                  </a:lnTo>
                  <a:lnTo>
                    <a:pt x="696" y="6939"/>
                  </a:lnTo>
                  <a:lnTo>
                    <a:pt x="607" y="7074"/>
                  </a:lnTo>
                  <a:lnTo>
                    <a:pt x="494" y="7186"/>
                  </a:lnTo>
                  <a:lnTo>
                    <a:pt x="404" y="7276"/>
                  </a:lnTo>
                  <a:lnTo>
                    <a:pt x="315" y="7343"/>
                  </a:lnTo>
                  <a:lnTo>
                    <a:pt x="180" y="7411"/>
                  </a:lnTo>
                  <a:lnTo>
                    <a:pt x="113" y="7411"/>
                  </a:lnTo>
                  <a:lnTo>
                    <a:pt x="68" y="7590"/>
                  </a:lnTo>
                  <a:lnTo>
                    <a:pt x="45" y="7770"/>
                  </a:lnTo>
                  <a:lnTo>
                    <a:pt x="23" y="7927"/>
                  </a:lnTo>
                  <a:lnTo>
                    <a:pt x="0" y="8084"/>
                  </a:lnTo>
                  <a:lnTo>
                    <a:pt x="45" y="8399"/>
                  </a:lnTo>
                  <a:lnTo>
                    <a:pt x="113" y="8691"/>
                  </a:lnTo>
                  <a:lnTo>
                    <a:pt x="202" y="8960"/>
                  </a:lnTo>
                  <a:lnTo>
                    <a:pt x="337" y="9207"/>
                  </a:lnTo>
                  <a:lnTo>
                    <a:pt x="494" y="9432"/>
                  </a:lnTo>
                  <a:lnTo>
                    <a:pt x="674" y="9656"/>
                  </a:lnTo>
                  <a:lnTo>
                    <a:pt x="831" y="9836"/>
                  </a:lnTo>
                  <a:lnTo>
                    <a:pt x="1011" y="9993"/>
                  </a:lnTo>
                  <a:lnTo>
                    <a:pt x="1348" y="10240"/>
                  </a:lnTo>
                  <a:lnTo>
                    <a:pt x="1572" y="10397"/>
                  </a:lnTo>
                  <a:lnTo>
                    <a:pt x="1662" y="10465"/>
                  </a:lnTo>
                  <a:lnTo>
                    <a:pt x="2381" y="10218"/>
                  </a:lnTo>
                  <a:lnTo>
                    <a:pt x="3009" y="9971"/>
                  </a:lnTo>
                  <a:lnTo>
                    <a:pt x="3571" y="9724"/>
                  </a:lnTo>
                  <a:lnTo>
                    <a:pt x="4087" y="9454"/>
                  </a:lnTo>
                  <a:lnTo>
                    <a:pt x="4536" y="9185"/>
                  </a:lnTo>
                  <a:lnTo>
                    <a:pt x="4941" y="8915"/>
                  </a:lnTo>
                  <a:lnTo>
                    <a:pt x="5277" y="8646"/>
                  </a:lnTo>
                  <a:lnTo>
                    <a:pt x="5592" y="8399"/>
                  </a:lnTo>
                  <a:lnTo>
                    <a:pt x="5839" y="8152"/>
                  </a:lnTo>
                  <a:lnTo>
                    <a:pt x="6041" y="7927"/>
                  </a:lnTo>
                  <a:lnTo>
                    <a:pt x="6221" y="7725"/>
                  </a:lnTo>
                  <a:lnTo>
                    <a:pt x="6355" y="7545"/>
                  </a:lnTo>
                  <a:lnTo>
                    <a:pt x="6512" y="7298"/>
                  </a:lnTo>
                  <a:lnTo>
                    <a:pt x="6557" y="7209"/>
                  </a:lnTo>
                  <a:lnTo>
                    <a:pt x="6310" y="7006"/>
                  </a:lnTo>
                  <a:lnTo>
                    <a:pt x="6086" y="6782"/>
                  </a:lnTo>
                  <a:lnTo>
                    <a:pt x="5884" y="6557"/>
                  </a:lnTo>
                  <a:lnTo>
                    <a:pt x="5704" y="6288"/>
                  </a:lnTo>
                  <a:lnTo>
                    <a:pt x="5569" y="6063"/>
                  </a:lnTo>
                  <a:lnTo>
                    <a:pt x="5435" y="5816"/>
                  </a:lnTo>
                  <a:lnTo>
                    <a:pt x="5300" y="5569"/>
                  </a:lnTo>
                  <a:lnTo>
                    <a:pt x="5210" y="5322"/>
                  </a:lnTo>
                  <a:lnTo>
                    <a:pt x="5120" y="5053"/>
                  </a:lnTo>
                  <a:lnTo>
                    <a:pt x="5030" y="4806"/>
                  </a:lnTo>
                  <a:lnTo>
                    <a:pt x="4918" y="4267"/>
                  </a:lnTo>
                  <a:lnTo>
                    <a:pt x="4851" y="3750"/>
                  </a:lnTo>
                  <a:lnTo>
                    <a:pt x="4806" y="3234"/>
                  </a:lnTo>
                  <a:lnTo>
                    <a:pt x="4806" y="2717"/>
                  </a:lnTo>
                  <a:lnTo>
                    <a:pt x="4828" y="2223"/>
                  </a:lnTo>
                  <a:lnTo>
                    <a:pt x="4851" y="1774"/>
                  </a:lnTo>
                  <a:lnTo>
                    <a:pt x="4918" y="1348"/>
                  </a:lnTo>
                  <a:lnTo>
                    <a:pt x="5030" y="651"/>
                  </a:lnTo>
                  <a:lnTo>
                    <a:pt x="5143" y="180"/>
                  </a:lnTo>
                  <a:lnTo>
                    <a:pt x="5188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542;p62"/>
            <p:cNvSpPr/>
            <p:nvPr/>
          </p:nvSpPr>
          <p:spPr>
            <a:xfrm>
              <a:off x="-2092676" y="-1032476"/>
              <a:ext cx="84336" cy="134580"/>
            </a:xfrm>
            <a:custGeom>
              <a:avLst/>
              <a:gdLst/>
              <a:ahLst/>
              <a:cxnLst/>
              <a:rect l="l" t="t" r="r" b="b"/>
              <a:pathLst>
                <a:path w="6558" h="10465" fill="none" extrusionOk="0">
                  <a:moveTo>
                    <a:pt x="6557" y="7209"/>
                  </a:moveTo>
                  <a:lnTo>
                    <a:pt x="6557" y="7209"/>
                  </a:lnTo>
                  <a:lnTo>
                    <a:pt x="6512" y="7298"/>
                  </a:lnTo>
                  <a:lnTo>
                    <a:pt x="6355" y="7545"/>
                  </a:lnTo>
                  <a:lnTo>
                    <a:pt x="6221" y="7725"/>
                  </a:lnTo>
                  <a:lnTo>
                    <a:pt x="6041" y="7927"/>
                  </a:lnTo>
                  <a:lnTo>
                    <a:pt x="5839" y="8152"/>
                  </a:lnTo>
                  <a:lnTo>
                    <a:pt x="5592" y="8399"/>
                  </a:lnTo>
                  <a:lnTo>
                    <a:pt x="5277" y="8646"/>
                  </a:lnTo>
                  <a:lnTo>
                    <a:pt x="4941" y="8915"/>
                  </a:lnTo>
                  <a:lnTo>
                    <a:pt x="4536" y="9185"/>
                  </a:lnTo>
                  <a:lnTo>
                    <a:pt x="4087" y="9454"/>
                  </a:lnTo>
                  <a:lnTo>
                    <a:pt x="3571" y="9724"/>
                  </a:lnTo>
                  <a:lnTo>
                    <a:pt x="3009" y="9971"/>
                  </a:lnTo>
                  <a:lnTo>
                    <a:pt x="2381" y="10218"/>
                  </a:lnTo>
                  <a:lnTo>
                    <a:pt x="1662" y="10465"/>
                  </a:lnTo>
                  <a:lnTo>
                    <a:pt x="1662" y="10465"/>
                  </a:lnTo>
                  <a:lnTo>
                    <a:pt x="1572" y="10397"/>
                  </a:lnTo>
                  <a:lnTo>
                    <a:pt x="1348" y="10240"/>
                  </a:lnTo>
                  <a:lnTo>
                    <a:pt x="1011" y="9993"/>
                  </a:lnTo>
                  <a:lnTo>
                    <a:pt x="831" y="9836"/>
                  </a:lnTo>
                  <a:lnTo>
                    <a:pt x="674" y="9656"/>
                  </a:lnTo>
                  <a:lnTo>
                    <a:pt x="494" y="9432"/>
                  </a:lnTo>
                  <a:lnTo>
                    <a:pt x="337" y="9207"/>
                  </a:lnTo>
                  <a:lnTo>
                    <a:pt x="202" y="8960"/>
                  </a:lnTo>
                  <a:lnTo>
                    <a:pt x="113" y="8691"/>
                  </a:lnTo>
                  <a:lnTo>
                    <a:pt x="45" y="8399"/>
                  </a:lnTo>
                  <a:lnTo>
                    <a:pt x="0" y="8084"/>
                  </a:lnTo>
                  <a:lnTo>
                    <a:pt x="23" y="7927"/>
                  </a:lnTo>
                  <a:lnTo>
                    <a:pt x="45" y="7770"/>
                  </a:lnTo>
                  <a:lnTo>
                    <a:pt x="68" y="7590"/>
                  </a:lnTo>
                  <a:lnTo>
                    <a:pt x="113" y="7411"/>
                  </a:lnTo>
                  <a:lnTo>
                    <a:pt x="113" y="7411"/>
                  </a:lnTo>
                  <a:lnTo>
                    <a:pt x="180" y="7411"/>
                  </a:lnTo>
                  <a:lnTo>
                    <a:pt x="315" y="7343"/>
                  </a:lnTo>
                  <a:lnTo>
                    <a:pt x="404" y="7276"/>
                  </a:lnTo>
                  <a:lnTo>
                    <a:pt x="494" y="7186"/>
                  </a:lnTo>
                  <a:lnTo>
                    <a:pt x="607" y="7074"/>
                  </a:lnTo>
                  <a:lnTo>
                    <a:pt x="696" y="6939"/>
                  </a:lnTo>
                  <a:lnTo>
                    <a:pt x="809" y="6759"/>
                  </a:lnTo>
                  <a:lnTo>
                    <a:pt x="899" y="6535"/>
                  </a:lnTo>
                  <a:lnTo>
                    <a:pt x="966" y="6288"/>
                  </a:lnTo>
                  <a:lnTo>
                    <a:pt x="1033" y="5973"/>
                  </a:lnTo>
                  <a:lnTo>
                    <a:pt x="1078" y="5614"/>
                  </a:lnTo>
                  <a:lnTo>
                    <a:pt x="1078" y="5210"/>
                  </a:lnTo>
                  <a:lnTo>
                    <a:pt x="1078" y="4738"/>
                  </a:lnTo>
                  <a:lnTo>
                    <a:pt x="1033" y="4199"/>
                  </a:lnTo>
                  <a:lnTo>
                    <a:pt x="1033" y="4199"/>
                  </a:lnTo>
                  <a:lnTo>
                    <a:pt x="1011" y="4087"/>
                  </a:lnTo>
                  <a:lnTo>
                    <a:pt x="988" y="3952"/>
                  </a:lnTo>
                  <a:lnTo>
                    <a:pt x="988" y="3952"/>
                  </a:lnTo>
                  <a:lnTo>
                    <a:pt x="899" y="3391"/>
                  </a:lnTo>
                  <a:lnTo>
                    <a:pt x="786" y="2830"/>
                  </a:lnTo>
                  <a:lnTo>
                    <a:pt x="651" y="2268"/>
                  </a:lnTo>
                  <a:lnTo>
                    <a:pt x="517" y="1729"/>
                  </a:lnTo>
                  <a:lnTo>
                    <a:pt x="5188" y="0"/>
                  </a:lnTo>
                  <a:lnTo>
                    <a:pt x="5188" y="0"/>
                  </a:lnTo>
                  <a:lnTo>
                    <a:pt x="5143" y="180"/>
                  </a:lnTo>
                  <a:lnTo>
                    <a:pt x="5030" y="651"/>
                  </a:lnTo>
                  <a:lnTo>
                    <a:pt x="4918" y="1348"/>
                  </a:lnTo>
                  <a:lnTo>
                    <a:pt x="4851" y="1774"/>
                  </a:lnTo>
                  <a:lnTo>
                    <a:pt x="4828" y="2223"/>
                  </a:lnTo>
                  <a:lnTo>
                    <a:pt x="4806" y="2717"/>
                  </a:lnTo>
                  <a:lnTo>
                    <a:pt x="4806" y="3234"/>
                  </a:lnTo>
                  <a:lnTo>
                    <a:pt x="4851" y="3750"/>
                  </a:lnTo>
                  <a:lnTo>
                    <a:pt x="4918" y="4267"/>
                  </a:lnTo>
                  <a:lnTo>
                    <a:pt x="5030" y="4806"/>
                  </a:lnTo>
                  <a:lnTo>
                    <a:pt x="5120" y="5053"/>
                  </a:lnTo>
                  <a:lnTo>
                    <a:pt x="5210" y="5322"/>
                  </a:lnTo>
                  <a:lnTo>
                    <a:pt x="5300" y="5569"/>
                  </a:lnTo>
                  <a:lnTo>
                    <a:pt x="5435" y="5816"/>
                  </a:lnTo>
                  <a:lnTo>
                    <a:pt x="5569" y="6063"/>
                  </a:lnTo>
                  <a:lnTo>
                    <a:pt x="5704" y="6288"/>
                  </a:lnTo>
                  <a:lnTo>
                    <a:pt x="5704" y="6288"/>
                  </a:lnTo>
                  <a:lnTo>
                    <a:pt x="5884" y="6557"/>
                  </a:lnTo>
                  <a:lnTo>
                    <a:pt x="6086" y="6782"/>
                  </a:lnTo>
                  <a:lnTo>
                    <a:pt x="6310" y="7006"/>
                  </a:lnTo>
                  <a:lnTo>
                    <a:pt x="6557" y="72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543;p62"/>
            <p:cNvSpPr/>
            <p:nvPr/>
          </p:nvSpPr>
          <p:spPr>
            <a:xfrm>
              <a:off x="-2086041" y="-1032476"/>
              <a:ext cx="66731" cy="80864"/>
            </a:xfrm>
            <a:custGeom>
              <a:avLst/>
              <a:gdLst/>
              <a:ahLst/>
              <a:cxnLst/>
              <a:rect l="l" t="t" r="r" b="b"/>
              <a:pathLst>
                <a:path w="5189" h="6288" extrusionOk="0">
                  <a:moveTo>
                    <a:pt x="4672" y="0"/>
                  </a:moveTo>
                  <a:lnTo>
                    <a:pt x="1" y="1707"/>
                  </a:lnTo>
                  <a:lnTo>
                    <a:pt x="1" y="1729"/>
                  </a:lnTo>
                  <a:lnTo>
                    <a:pt x="4672" y="23"/>
                  </a:lnTo>
                  <a:lnTo>
                    <a:pt x="4672" y="0"/>
                  </a:lnTo>
                  <a:close/>
                  <a:moveTo>
                    <a:pt x="4290" y="3279"/>
                  </a:moveTo>
                  <a:lnTo>
                    <a:pt x="4290" y="3301"/>
                  </a:lnTo>
                  <a:lnTo>
                    <a:pt x="4335" y="3728"/>
                  </a:lnTo>
                  <a:lnTo>
                    <a:pt x="4290" y="3279"/>
                  </a:lnTo>
                  <a:close/>
                  <a:moveTo>
                    <a:pt x="4335" y="3728"/>
                  </a:moveTo>
                  <a:lnTo>
                    <a:pt x="4380" y="4177"/>
                  </a:lnTo>
                  <a:lnTo>
                    <a:pt x="4469" y="4604"/>
                  </a:lnTo>
                  <a:lnTo>
                    <a:pt x="4380" y="4155"/>
                  </a:lnTo>
                  <a:lnTo>
                    <a:pt x="4335" y="3728"/>
                  </a:lnTo>
                  <a:close/>
                  <a:moveTo>
                    <a:pt x="4469" y="4604"/>
                  </a:moveTo>
                  <a:lnTo>
                    <a:pt x="4582" y="5053"/>
                  </a:lnTo>
                  <a:lnTo>
                    <a:pt x="4739" y="5479"/>
                  </a:lnTo>
                  <a:lnTo>
                    <a:pt x="4941" y="5884"/>
                  </a:lnTo>
                  <a:lnTo>
                    <a:pt x="5188" y="6288"/>
                  </a:lnTo>
                  <a:lnTo>
                    <a:pt x="4963" y="5884"/>
                  </a:lnTo>
                  <a:lnTo>
                    <a:pt x="4761" y="5479"/>
                  </a:lnTo>
                  <a:lnTo>
                    <a:pt x="4604" y="5053"/>
                  </a:lnTo>
                  <a:lnTo>
                    <a:pt x="4469" y="46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544;p62"/>
            <p:cNvSpPr/>
            <p:nvPr/>
          </p:nvSpPr>
          <p:spPr>
            <a:xfrm>
              <a:off x="-2030884" y="-995799"/>
              <a:ext cx="11574" cy="44187"/>
            </a:xfrm>
            <a:custGeom>
              <a:avLst/>
              <a:gdLst/>
              <a:ahLst/>
              <a:cxnLst/>
              <a:rect l="l" t="t" r="r" b="b"/>
              <a:pathLst>
                <a:path w="900" h="343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7"/>
                  </a:lnTo>
                  <a:lnTo>
                    <a:pt x="46" y="876"/>
                  </a:lnTo>
                  <a:lnTo>
                    <a:pt x="91" y="1303"/>
                  </a:lnTo>
                  <a:lnTo>
                    <a:pt x="180" y="1752"/>
                  </a:lnTo>
                  <a:lnTo>
                    <a:pt x="293" y="2201"/>
                  </a:lnTo>
                  <a:lnTo>
                    <a:pt x="450" y="2627"/>
                  </a:lnTo>
                  <a:lnTo>
                    <a:pt x="652" y="3032"/>
                  </a:lnTo>
                  <a:lnTo>
                    <a:pt x="899" y="3436"/>
                  </a:lnTo>
                  <a:lnTo>
                    <a:pt x="899" y="3436"/>
                  </a:lnTo>
                  <a:lnTo>
                    <a:pt x="899" y="3436"/>
                  </a:lnTo>
                  <a:lnTo>
                    <a:pt x="899" y="3436"/>
                  </a:lnTo>
                  <a:lnTo>
                    <a:pt x="674" y="3032"/>
                  </a:lnTo>
                  <a:lnTo>
                    <a:pt x="472" y="2627"/>
                  </a:lnTo>
                  <a:lnTo>
                    <a:pt x="315" y="2201"/>
                  </a:lnTo>
                  <a:lnTo>
                    <a:pt x="180" y="1752"/>
                  </a:lnTo>
                  <a:lnTo>
                    <a:pt x="91" y="1325"/>
                  </a:lnTo>
                  <a:lnTo>
                    <a:pt x="46" y="876"/>
                  </a:lnTo>
                  <a:lnTo>
                    <a:pt x="1" y="44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545;p62"/>
            <p:cNvSpPr/>
            <p:nvPr/>
          </p:nvSpPr>
          <p:spPr>
            <a:xfrm>
              <a:off x="-2086041" y="-1032476"/>
              <a:ext cx="60082" cy="22248"/>
            </a:xfrm>
            <a:custGeom>
              <a:avLst/>
              <a:gdLst/>
              <a:ahLst/>
              <a:cxnLst/>
              <a:rect l="l" t="t" r="r" b="b"/>
              <a:pathLst>
                <a:path w="4672" h="1730" fill="none" extrusionOk="0">
                  <a:moveTo>
                    <a:pt x="4672" y="0"/>
                  </a:moveTo>
                  <a:lnTo>
                    <a:pt x="1" y="1707"/>
                  </a:lnTo>
                  <a:lnTo>
                    <a:pt x="1" y="1707"/>
                  </a:lnTo>
                  <a:lnTo>
                    <a:pt x="1" y="1729"/>
                  </a:lnTo>
                  <a:lnTo>
                    <a:pt x="4672" y="23"/>
                  </a:lnTo>
                  <a:lnTo>
                    <a:pt x="4672" y="23"/>
                  </a:lnTo>
                  <a:lnTo>
                    <a:pt x="46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546;p62"/>
            <p:cNvSpPr/>
            <p:nvPr/>
          </p:nvSpPr>
          <p:spPr>
            <a:xfrm>
              <a:off x="-2086041" y="-1032193"/>
              <a:ext cx="66731" cy="80581"/>
            </a:xfrm>
            <a:custGeom>
              <a:avLst/>
              <a:gdLst/>
              <a:ahLst/>
              <a:cxnLst/>
              <a:rect l="l" t="t" r="r" b="b"/>
              <a:pathLst>
                <a:path w="5189" h="6266" extrusionOk="0">
                  <a:moveTo>
                    <a:pt x="4672" y="1"/>
                  </a:moveTo>
                  <a:lnTo>
                    <a:pt x="1" y="1707"/>
                  </a:lnTo>
                  <a:lnTo>
                    <a:pt x="135" y="2246"/>
                  </a:lnTo>
                  <a:lnTo>
                    <a:pt x="270" y="2808"/>
                  </a:lnTo>
                  <a:lnTo>
                    <a:pt x="383" y="3347"/>
                  </a:lnTo>
                  <a:lnTo>
                    <a:pt x="472" y="3908"/>
                  </a:lnTo>
                  <a:lnTo>
                    <a:pt x="495" y="4043"/>
                  </a:lnTo>
                  <a:lnTo>
                    <a:pt x="517" y="4155"/>
                  </a:lnTo>
                  <a:lnTo>
                    <a:pt x="742" y="4402"/>
                  </a:lnTo>
                  <a:lnTo>
                    <a:pt x="989" y="4627"/>
                  </a:lnTo>
                  <a:lnTo>
                    <a:pt x="1236" y="4829"/>
                  </a:lnTo>
                  <a:lnTo>
                    <a:pt x="1505" y="5031"/>
                  </a:lnTo>
                  <a:lnTo>
                    <a:pt x="1775" y="5210"/>
                  </a:lnTo>
                  <a:lnTo>
                    <a:pt x="2067" y="5368"/>
                  </a:lnTo>
                  <a:lnTo>
                    <a:pt x="2359" y="5525"/>
                  </a:lnTo>
                  <a:lnTo>
                    <a:pt x="2651" y="5660"/>
                  </a:lnTo>
                  <a:lnTo>
                    <a:pt x="2942" y="5794"/>
                  </a:lnTo>
                  <a:lnTo>
                    <a:pt x="3257" y="5907"/>
                  </a:lnTo>
                  <a:lnTo>
                    <a:pt x="3571" y="5996"/>
                  </a:lnTo>
                  <a:lnTo>
                    <a:pt x="3886" y="6086"/>
                  </a:lnTo>
                  <a:lnTo>
                    <a:pt x="4200" y="6154"/>
                  </a:lnTo>
                  <a:lnTo>
                    <a:pt x="4514" y="6198"/>
                  </a:lnTo>
                  <a:lnTo>
                    <a:pt x="4851" y="6243"/>
                  </a:lnTo>
                  <a:lnTo>
                    <a:pt x="5188" y="6266"/>
                  </a:lnTo>
                  <a:lnTo>
                    <a:pt x="4941" y="5862"/>
                  </a:lnTo>
                  <a:lnTo>
                    <a:pt x="4739" y="5457"/>
                  </a:lnTo>
                  <a:lnTo>
                    <a:pt x="4582" y="5031"/>
                  </a:lnTo>
                  <a:lnTo>
                    <a:pt x="4469" y="4582"/>
                  </a:lnTo>
                  <a:lnTo>
                    <a:pt x="4380" y="4133"/>
                  </a:lnTo>
                  <a:lnTo>
                    <a:pt x="4335" y="3706"/>
                  </a:lnTo>
                  <a:lnTo>
                    <a:pt x="4290" y="3257"/>
                  </a:lnTo>
                  <a:lnTo>
                    <a:pt x="4290" y="2830"/>
                  </a:lnTo>
                  <a:lnTo>
                    <a:pt x="4290" y="2314"/>
                  </a:lnTo>
                  <a:lnTo>
                    <a:pt x="4335" y="1797"/>
                  </a:lnTo>
                  <a:lnTo>
                    <a:pt x="4402" y="1348"/>
                  </a:lnTo>
                  <a:lnTo>
                    <a:pt x="4469" y="921"/>
                  </a:lnTo>
                  <a:lnTo>
                    <a:pt x="4582" y="293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547;p62"/>
            <p:cNvSpPr/>
            <p:nvPr/>
          </p:nvSpPr>
          <p:spPr>
            <a:xfrm>
              <a:off x="-2086041" y="-1032193"/>
              <a:ext cx="66731" cy="80581"/>
            </a:xfrm>
            <a:custGeom>
              <a:avLst/>
              <a:gdLst/>
              <a:ahLst/>
              <a:cxnLst/>
              <a:rect l="l" t="t" r="r" b="b"/>
              <a:pathLst>
                <a:path w="5189" h="6266" fill="none" extrusionOk="0">
                  <a:moveTo>
                    <a:pt x="4672" y="1"/>
                  </a:moveTo>
                  <a:lnTo>
                    <a:pt x="1" y="1707"/>
                  </a:lnTo>
                  <a:lnTo>
                    <a:pt x="1" y="1707"/>
                  </a:lnTo>
                  <a:lnTo>
                    <a:pt x="135" y="2246"/>
                  </a:lnTo>
                  <a:lnTo>
                    <a:pt x="270" y="2808"/>
                  </a:lnTo>
                  <a:lnTo>
                    <a:pt x="383" y="3347"/>
                  </a:lnTo>
                  <a:lnTo>
                    <a:pt x="472" y="3908"/>
                  </a:lnTo>
                  <a:lnTo>
                    <a:pt x="472" y="3908"/>
                  </a:lnTo>
                  <a:lnTo>
                    <a:pt x="495" y="4043"/>
                  </a:lnTo>
                  <a:lnTo>
                    <a:pt x="517" y="4155"/>
                  </a:lnTo>
                  <a:lnTo>
                    <a:pt x="517" y="4155"/>
                  </a:lnTo>
                  <a:lnTo>
                    <a:pt x="742" y="4402"/>
                  </a:lnTo>
                  <a:lnTo>
                    <a:pt x="989" y="4627"/>
                  </a:lnTo>
                  <a:lnTo>
                    <a:pt x="1236" y="4829"/>
                  </a:lnTo>
                  <a:lnTo>
                    <a:pt x="1505" y="5031"/>
                  </a:lnTo>
                  <a:lnTo>
                    <a:pt x="1775" y="5210"/>
                  </a:lnTo>
                  <a:lnTo>
                    <a:pt x="2067" y="5368"/>
                  </a:lnTo>
                  <a:lnTo>
                    <a:pt x="2359" y="5525"/>
                  </a:lnTo>
                  <a:lnTo>
                    <a:pt x="2651" y="5660"/>
                  </a:lnTo>
                  <a:lnTo>
                    <a:pt x="2942" y="5794"/>
                  </a:lnTo>
                  <a:lnTo>
                    <a:pt x="3257" y="5907"/>
                  </a:lnTo>
                  <a:lnTo>
                    <a:pt x="3571" y="5996"/>
                  </a:lnTo>
                  <a:lnTo>
                    <a:pt x="3886" y="6086"/>
                  </a:lnTo>
                  <a:lnTo>
                    <a:pt x="4200" y="6154"/>
                  </a:lnTo>
                  <a:lnTo>
                    <a:pt x="4514" y="6198"/>
                  </a:lnTo>
                  <a:lnTo>
                    <a:pt x="4851" y="6243"/>
                  </a:lnTo>
                  <a:lnTo>
                    <a:pt x="5188" y="6266"/>
                  </a:lnTo>
                  <a:lnTo>
                    <a:pt x="5188" y="6266"/>
                  </a:lnTo>
                  <a:lnTo>
                    <a:pt x="4941" y="5862"/>
                  </a:lnTo>
                  <a:lnTo>
                    <a:pt x="4739" y="5457"/>
                  </a:lnTo>
                  <a:lnTo>
                    <a:pt x="4582" y="5031"/>
                  </a:lnTo>
                  <a:lnTo>
                    <a:pt x="4469" y="4582"/>
                  </a:lnTo>
                  <a:lnTo>
                    <a:pt x="4380" y="4133"/>
                  </a:lnTo>
                  <a:lnTo>
                    <a:pt x="4335" y="3706"/>
                  </a:lnTo>
                  <a:lnTo>
                    <a:pt x="4290" y="3257"/>
                  </a:lnTo>
                  <a:lnTo>
                    <a:pt x="4290" y="2830"/>
                  </a:lnTo>
                  <a:lnTo>
                    <a:pt x="4290" y="2830"/>
                  </a:lnTo>
                  <a:lnTo>
                    <a:pt x="4290" y="2314"/>
                  </a:lnTo>
                  <a:lnTo>
                    <a:pt x="4335" y="1797"/>
                  </a:lnTo>
                  <a:lnTo>
                    <a:pt x="4402" y="1348"/>
                  </a:lnTo>
                  <a:lnTo>
                    <a:pt x="4469" y="921"/>
                  </a:lnTo>
                  <a:lnTo>
                    <a:pt x="4582" y="293"/>
                  </a:lnTo>
                  <a:lnTo>
                    <a:pt x="46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548;p62"/>
            <p:cNvSpPr/>
            <p:nvPr/>
          </p:nvSpPr>
          <p:spPr>
            <a:xfrm>
              <a:off x="-2238226" y="-1240692"/>
              <a:ext cx="153651" cy="266845"/>
            </a:xfrm>
            <a:custGeom>
              <a:avLst/>
              <a:gdLst/>
              <a:ahLst/>
              <a:cxnLst/>
              <a:rect l="l" t="t" r="r" b="b"/>
              <a:pathLst>
                <a:path w="11948" h="20750" extrusionOk="0">
                  <a:moveTo>
                    <a:pt x="5794" y="1"/>
                  </a:moveTo>
                  <a:lnTo>
                    <a:pt x="5255" y="23"/>
                  </a:lnTo>
                  <a:lnTo>
                    <a:pt x="4671" y="68"/>
                  </a:lnTo>
                  <a:lnTo>
                    <a:pt x="4065" y="180"/>
                  </a:lnTo>
                  <a:lnTo>
                    <a:pt x="3773" y="225"/>
                  </a:lnTo>
                  <a:lnTo>
                    <a:pt x="3481" y="315"/>
                  </a:lnTo>
                  <a:lnTo>
                    <a:pt x="3212" y="405"/>
                  </a:lnTo>
                  <a:lnTo>
                    <a:pt x="2942" y="495"/>
                  </a:lnTo>
                  <a:lnTo>
                    <a:pt x="2695" y="607"/>
                  </a:lnTo>
                  <a:lnTo>
                    <a:pt x="2471" y="719"/>
                  </a:lnTo>
                  <a:lnTo>
                    <a:pt x="2246" y="854"/>
                  </a:lnTo>
                  <a:lnTo>
                    <a:pt x="2044" y="989"/>
                  </a:lnTo>
                  <a:lnTo>
                    <a:pt x="1842" y="1123"/>
                  </a:lnTo>
                  <a:lnTo>
                    <a:pt x="1640" y="1281"/>
                  </a:lnTo>
                  <a:lnTo>
                    <a:pt x="1483" y="1438"/>
                  </a:lnTo>
                  <a:lnTo>
                    <a:pt x="1303" y="1617"/>
                  </a:lnTo>
                  <a:lnTo>
                    <a:pt x="1011" y="1977"/>
                  </a:lnTo>
                  <a:lnTo>
                    <a:pt x="764" y="2358"/>
                  </a:lnTo>
                  <a:lnTo>
                    <a:pt x="562" y="2785"/>
                  </a:lnTo>
                  <a:lnTo>
                    <a:pt x="382" y="3212"/>
                  </a:lnTo>
                  <a:lnTo>
                    <a:pt x="248" y="3661"/>
                  </a:lnTo>
                  <a:lnTo>
                    <a:pt x="135" y="4132"/>
                  </a:lnTo>
                  <a:lnTo>
                    <a:pt x="68" y="4627"/>
                  </a:lnTo>
                  <a:lnTo>
                    <a:pt x="23" y="5121"/>
                  </a:lnTo>
                  <a:lnTo>
                    <a:pt x="1" y="5637"/>
                  </a:lnTo>
                  <a:lnTo>
                    <a:pt x="23" y="6154"/>
                  </a:lnTo>
                  <a:lnTo>
                    <a:pt x="45" y="6670"/>
                  </a:lnTo>
                  <a:lnTo>
                    <a:pt x="90" y="7186"/>
                  </a:lnTo>
                  <a:lnTo>
                    <a:pt x="180" y="7703"/>
                  </a:lnTo>
                  <a:lnTo>
                    <a:pt x="270" y="8219"/>
                  </a:lnTo>
                  <a:lnTo>
                    <a:pt x="360" y="8736"/>
                  </a:lnTo>
                  <a:lnTo>
                    <a:pt x="495" y="9230"/>
                  </a:lnTo>
                  <a:lnTo>
                    <a:pt x="742" y="10218"/>
                  </a:lnTo>
                  <a:lnTo>
                    <a:pt x="1034" y="11116"/>
                  </a:lnTo>
                  <a:lnTo>
                    <a:pt x="1348" y="11947"/>
                  </a:lnTo>
                  <a:lnTo>
                    <a:pt x="1640" y="12666"/>
                  </a:lnTo>
                  <a:lnTo>
                    <a:pt x="1909" y="13250"/>
                  </a:lnTo>
                  <a:lnTo>
                    <a:pt x="2134" y="13766"/>
                  </a:lnTo>
                  <a:lnTo>
                    <a:pt x="2358" y="14282"/>
                  </a:lnTo>
                  <a:lnTo>
                    <a:pt x="2538" y="14777"/>
                  </a:lnTo>
                  <a:lnTo>
                    <a:pt x="2673" y="15248"/>
                  </a:lnTo>
                  <a:lnTo>
                    <a:pt x="2808" y="15720"/>
                  </a:lnTo>
                  <a:lnTo>
                    <a:pt x="2897" y="16169"/>
                  </a:lnTo>
                  <a:lnTo>
                    <a:pt x="2942" y="16618"/>
                  </a:lnTo>
                  <a:lnTo>
                    <a:pt x="2965" y="17022"/>
                  </a:lnTo>
                  <a:lnTo>
                    <a:pt x="2965" y="17426"/>
                  </a:lnTo>
                  <a:lnTo>
                    <a:pt x="2920" y="17808"/>
                  </a:lnTo>
                  <a:lnTo>
                    <a:pt x="2830" y="18167"/>
                  </a:lnTo>
                  <a:lnTo>
                    <a:pt x="2718" y="18527"/>
                  </a:lnTo>
                  <a:lnTo>
                    <a:pt x="2561" y="18841"/>
                  </a:lnTo>
                  <a:lnTo>
                    <a:pt x="2358" y="19133"/>
                  </a:lnTo>
                  <a:lnTo>
                    <a:pt x="2111" y="19402"/>
                  </a:lnTo>
                  <a:lnTo>
                    <a:pt x="1842" y="19649"/>
                  </a:lnTo>
                  <a:lnTo>
                    <a:pt x="1932" y="19672"/>
                  </a:lnTo>
                  <a:lnTo>
                    <a:pt x="2201" y="19739"/>
                  </a:lnTo>
                  <a:lnTo>
                    <a:pt x="2583" y="19784"/>
                  </a:lnTo>
                  <a:lnTo>
                    <a:pt x="3077" y="19784"/>
                  </a:lnTo>
                  <a:lnTo>
                    <a:pt x="3324" y="19762"/>
                  </a:lnTo>
                  <a:lnTo>
                    <a:pt x="3593" y="19717"/>
                  </a:lnTo>
                  <a:lnTo>
                    <a:pt x="3885" y="19649"/>
                  </a:lnTo>
                  <a:lnTo>
                    <a:pt x="4155" y="19560"/>
                  </a:lnTo>
                  <a:lnTo>
                    <a:pt x="4424" y="19425"/>
                  </a:lnTo>
                  <a:lnTo>
                    <a:pt x="4694" y="19245"/>
                  </a:lnTo>
                  <a:lnTo>
                    <a:pt x="4941" y="19043"/>
                  </a:lnTo>
                  <a:lnTo>
                    <a:pt x="5165" y="18796"/>
                  </a:lnTo>
                  <a:lnTo>
                    <a:pt x="5143" y="19021"/>
                  </a:lnTo>
                  <a:lnTo>
                    <a:pt x="5098" y="19245"/>
                  </a:lnTo>
                  <a:lnTo>
                    <a:pt x="5031" y="19560"/>
                  </a:lnTo>
                  <a:lnTo>
                    <a:pt x="4918" y="19874"/>
                  </a:lnTo>
                  <a:lnTo>
                    <a:pt x="4784" y="20188"/>
                  </a:lnTo>
                  <a:lnTo>
                    <a:pt x="4694" y="20346"/>
                  </a:lnTo>
                  <a:lnTo>
                    <a:pt x="4582" y="20503"/>
                  </a:lnTo>
                  <a:lnTo>
                    <a:pt x="4469" y="20637"/>
                  </a:lnTo>
                  <a:lnTo>
                    <a:pt x="4335" y="20750"/>
                  </a:lnTo>
                  <a:lnTo>
                    <a:pt x="4604" y="20637"/>
                  </a:lnTo>
                  <a:lnTo>
                    <a:pt x="4941" y="20480"/>
                  </a:lnTo>
                  <a:lnTo>
                    <a:pt x="5345" y="20256"/>
                  </a:lnTo>
                  <a:lnTo>
                    <a:pt x="5817" y="19964"/>
                  </a:lnTo>
                  <a:lnTo>
                    <a:pt x="6333" y="19582"/>
                  </a:lnTo>
                  <a:lnTo>
                    <a:pt x="6603" y="19380"/>
                  </a:lnTo>
                  <a:lnTo>
                    <a:pt x="6872" y="19133"/>
                  </a:lnTo>
                  <a:lnTo>
                    <a:pt x="7164" y="18886"/>
                  </a:lnTo>
                  <a:lnTo>
                    <a:pt x="7433" y="18594"/>
                  </a:lnTo>
                  <a:lnTo>
                    <a:pt x="7703" y="18302"/>
                  </a:lnTo>
                  <a:lnTo>
                    <a:pt x="7950" y="17965"/>
                  </a:lnTo>
                  <a:lnTo>
                    <a:pt x="8197" y="17606"/>
                  </a:lnTo>
                  <a:lnTo>
                    <a:pt x="8444" y="17247"/>
                  </a:lnTo>
                  <a:lnTo>
                    <a:pt x="8668" y="16842"/>
                  </a:lnTo>
                  <a:lnTo>
                    <a:pt x="8871" y="16416"/>
                  </a:lnTo>
                  <a:lnTo>
                    <a:pt x="9050" y="15967"/>
                  </a:lnTo>
                  <a:lnTo>
                    <a:pt x="9207" y="15495"/>
                  </a:lnTo>
                  <a:lnTo>
                    <a:pt x="9342" y="14979"/>
                  </a:lnTo>
                  <a:lnTo>
                    <a:pt x="9432" y="14440"/>
                  </a:lnTo>
                  <a:lnTo>
                    <a:pt x="9499" y="13878"/>
                  </a:lnTo>
                  <a:lnTo>
                    <a:pt x="9544" y="13294"/>
                  </a:lnTo>
                  <a:lnTo>
                    <a:pt x="9544" y="12688"/>
                  </a:lnTo>
                  <a:lnTo>
                    <a:pt x="9499" y="12037"/>
                  </a:lnTo>
                  <a:lnTo>
                    <a:pt x="9410" y="11363"/>
                  </a:lnTo>
                  <a:lnTo>
                    <a:pt x="9275" y="10645"/>
                  </a:lnTo>
                  <a:lnTo>
                    <a:pt x="9118" y="9949"/>
                  </a:lnTo>
                  <a:lnTo>
                    <a:pt x="9028" y="9320"/>
                  </a:lnTo>
                  <a:lnTo>
                    <a:pt x="8938" y="8736"/>
                  </a:lnTo>
                  <a:lnTo>
                    <a:pt x="8893" y="8197"/>
                  </a:lnTo>
                  <a:lnTo>
                    <a:pt x="8893" y="7703"/>
                  </a:lnTo>
                  <a:lnTo>
                    <a:pt x="8893" y="7276"/>
                  </a:lnTo>
                  <a:lnTo>
                    <a:pt x="8916" y="6895"/>
                  </a:lnTo>
                  <a:lnTo>
                    <a:pt x="8983" y="6535"/>
                  </a:lnTo>
                  <a:lnTo>
                    <a:pt x="9050" y="6243"/>
                  </a:lnTo>
                  <a:lnTo>
                    <a:pt x="9140" y="5974"/>
                  </a:lnTo>
                  <a:lnTo>
                    <a:pt x="9252" y="5749"/>
                  </a:lnTo>
                  <a:lnTo>
                    <a:pt x="9365" y="5547"/>
                  </a:lnTo>
                  <a:lnTo>
                    <a:pt x="9499" y="5390"/>
                  </a:lnTo>
                  <a:lnTo>
                    <a:pt x="9657" y="5255"/>
                  </a:lnTo>
                  <a:lnTo>
                    <a:pt x="9814" y="5143"/>
                  </a:lnTo>
                  <a:lnTo>
                    <a:pt x="9971" y="5053"/>
                  </a:lnTo>
                  <a:lnTo>
                    <a:pt x="10128" y="5008"/>
                  </a:lnTo>
                  <a:lnTo>
                    <a:pt x="10308" y="4963"/>
                  </a:lnTo>
                  <a:lnTo>
                    <a:pt x="10487" y="4941"/>
                  </a:lnTo>
                  <a:lnTo>
                    <a:pt x="10645" y="4941"/>
                  </a:lnTo>
                  <a:lnTo>
                    <a:pt x="10981" y="4963"/>
                  </a:lnTo>
                  <a:lnTo>
                    <a:pt x="11273" y="5031"/>
                  </a:lnTo>
                  <a:lnTo>
                    <a:pt x="11543" y="5121"/>
                  </a:lnTo>
                  <a:lnTo>
                    <a:pt x="11745" y="5188"/>
                  </a:lnTo>
                  <a:lnTo>
                    <a:pt x="11947" y="5278"/>
                  </a:lnTo>
                  <a:lnTo>
                    <a:pt x="11947" y="5278"/>
                  </a:lnTo>
                  <a:lnTo>
                    <a:pt x="11880" y="5008"/>
                  </a:lnTo>
                  <a:lnTo>
                    <a:pt x="11767" y="4694"/>
                  </a:lnTo>
                  <a:lnTo>
                    <a:pt x="11633" y="4312"/>
                  </a:lnTo>
                  <a:lnTo>
                    <a:pt x="11431" y="3841"/>
                  </a:lnTo>
                  <a:lnTo>
                    <a:pt x="11184" y="3324"/>
                  </a:lnTo>
                  <a:lnTo>
                    <a:pt x="10869" y="2785"/>
                  </a:lnTo>
                  <a:lnTo>
                    <a:pt x="10690" y="2516"/>
                  </a:lnTo>
                  <a:lnTo>
                    <a:pt x="10465" y="2246"/>
                  </a:lnTo>
                  <a:lnTo>
                    <a:pt x="10240" y="1977"/>
                  </a:lnTo>
                  <a:lnTo>
                    <a:pt x="10016" y="1707"/>
                  </a:lnTo>
                  <a:lnTo>
                    <a:pt x="9746" y="1460"/>
                  </a:lnTo>
                  <a:lnTo>
                    <a:pt x="9454" y="1236"/>
                  </a:lnTo>
                  <a:lnTo>
                    <a:pt x="9140" y="989"/>
                  </a:lnTo>
                  <a:lnTo>
                    <a:pt x="8803" y="787"/>
                  </a:lnTo>
                  <a:lnTo>
                    <a:pt x="8466" y="607"/>
                  </a:lnTo>
                  <a:lnTo>
                    <a:pt x="8085" y="427"/>
                  </a:lnTo>
                  <a:lnTo>
                    <a:pt x="7680" y="293"/>
                  </a:lnTo>
                  <a:lnTo>
                    <a:pt x="7254" y="158"/>
                  </a:lnTo>
                  <a:lnTo>
                    <a:pt x="6782" y="68"/>
                  </a:lnTo>
                  <a:lnTo>
                    <a:pt x="6311" y="23"/>
                  </a:lnTo>
                  <a:lnTo>
                    <a:pt x="57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549;p62"/>
            <p:cNvSpPr/>
            <p:nvPr/>
          </p:nvSpPr>
          <p:spPr>
            <a:xfrm>
              <a:off x="-2154765" y="-1194769"/>
              <a:ext cx="218903" cy="191473"/>
            </a:xfrm>
            <a:custGeom>
              <a:avLst/>
              <a:gdLst/>
              <a:ahLst/>
              <a:cxnLst/>
              <a:rect l="l" t="t" r="r" b="b"/>
              <a:pathLst>
                <a:path w="17022" h="14889" extrusionOk="0">
                  <a:moveTo>
                    <a:pt x="8129" y="0"/>
                  </a:moveTo>
                  <a:lnTo>
                    <a:pt x="7321" y="45"/>
                  </a:lnTo>
                  <a:lnTo>
                    <a:pt x="6423" y="112"/>
                  </a:lnTo>
                  <a:lnTo>
                    <a:pt x="5457" y="270"/>
                  </a:lnTo>
                  <a:lnTo>
                    <a:pt x="4941" y="359"/>
                  </a:lnTo>
                  <a:lnTo>
                    <a:pt x="4469" y="517"/>
                  </a:lnTo>
                  <a:lnTo>
                    <a:pt x="4020" y="696"/>
                  </a:lnTo>
                  <a:lnTo>
                    <a:pt x="3593" y="898"/>
                  </a:lnTo>
                  <a:lnTo>
                    <a:pt x="3189" y="1145"/>
                  </a:lnTo>
                  <a:lnTo>
                    <a:pt x="2830" y="1415"/>
                  </a:lnTo>
                  <a:lnTo>
                    <a:pt x="2470" y="1729"/>
                  </a:lnTo>
                  <a:lnTo>
                    <a:pt x="2156" y="2044"/>
                  </a:lnTo>
                  <a:lnTo>
                    <a:pt x="1842" y="2380"/>
                  </a:lnTo>
                  <a:lnTo>
                    <a:pt x="1572" y="2762"/>
                  </a:lnTo>
                  <a:lnTo>
                    <a:pt x="1325" y="3144"/>
                  </a:lnTo>
                  <a:lnTo>
                    <a:pt x="1101" y="3526"/>
                  </a:lnTo>
                  <a:lnTo>
                    <a:pt x="876" y="3952"/>
                  </a:lnTo>
                  <a:lnTo>
                    <a:pt x="696" y="4357"/>
                  </a:lnTo>
                  <a:lnTo>
                    <a:pt x="539" y="4783"/>
                  </a:lnTo>
                  <a:lnTo>
                    <a:pt x="404" y="5232"/>
                  </a:lnTo>
                  <a:lnTo>
                    <a:pt x="270" y="5659"/>
                  </a:lnTo>
                  <a:lnTo>
                    <a:pt x="180" y="6108"/>
                  </a:lnTo>
                  <a:lnTo>
                    <a:pt x="113" y="6557"/>
                  </a:lnTo>
                  <a:lnTo>
                    <a:pt x="45" y="6984"/>
                  </a:lnTo>
                  <a:lnTo>
                    <a:pt x="23" y="7433"/>
                  </a:lnTo>
                  <a:lnTo>
                    <a:pt x="0" y="7860"/>
                  </a:lnTo>
                  <a:lnTo>
                    <a:pt x="23" y="8264"/>
                  </a:lnTo>
                  <a:lnTo>
                    <a:pt x="45" y="8668"/>
                  </a:lnTo>
                  <a:lnTo>
                    <a:pt x="90" y="9072"/>
                  </a:lnTo>
                  <a:lnTo>
                    <a:pt x="135" y="9432"/>
                  </a:lnTo>
                  <a:lnTo>
                    <a:pt x="225" y="9791"/>
                  </a:lnTo>
                  <a:lnTo>
                    <a:pt x="337" y="10128"/>
                  </a:lnTo>
                  <a:lnTo>
                    <a:pt x="449" y="10442"/>
                  </a:lnTo>
                  <a:lnTo>
                    <a:pt x="584" y="10734"/>
                  </a:lnTo>
                  <a:lnTo>
                    <a:pt x="741" y="10981"/>
                  </a:lnTo>
                  <a:lnTo>
                    <a:pt x="899" y="11228"/>
                  </a:lnTo>
                  <a:lnTo>
                    <a:pt x="1303" y="11655"/>
                  </a:lnTo>
                  <a:lnTo>
                    <a:pt x="1729" y="12104"/>
                  </a:lnTo>
                  <a:lnTo>
                    <a:pt x="2223" y="12553"/>
                  </a:lnTo>
                  <a:lnTo>
                    <a:pt x="2740" y="13002"/>
                  </a:lnTo>
                  <a:lnTo>
                    <a:pt x="3324" y="13429"/>
                  </a:lnTo>
                  <a:lnTo>
                    <a:pt x="3616" y="13631"/>
                  </a:lnTo>
                  <a:lnTo>
                    <a:pt x="3930" y="13810"/>
                  </a:lnTo>
                  <a:lnTo>
                    <a:pt x="4244" y="13990"/>
                  </a:lnTo>
                  <a:lnTo>
                    <a:pt x="4581" y="14147"/>
                  </a:lnTo>
                  <a:lnTo>
                    <a:pt x="4918" y="14304"/>
                  </a:lnTo>
                  <a:lnTo>
                    <a:pt x="5277" y="14439"/>
                  </a:lnTo>
                  <a:lnTo>
                    <a:pt x="5637" y="14574"/>
                  </a:lnTo>
                  <a:lnTo>
                    <a:pt x="6018" y="14664"/>
                  </a:lnTo>
                  <a:lnTo>
                    <a:pt x="6378" y="14754"/>
                  </a:lnTo>
                  <a:lnTo>
                    <a:pt x="6782" y="14821"/>
                  </a:lnTo>
                  <a:lnTo>
                    <a:pt x="7164" y="14866"/>
                  </a:lnTo>
                  <a:lnTo>
                    <a:pt x="7568" y="14888"/>
                  </a:lnTo>
                  <a:lnTo>
                    <a:pt x="7972" y="14866"/>
                  </a:lnTo>
                  <a:lnTo>
                    <a:pt x="8376" y="14843"/>
                  </a:lnTo>
                  <a:lnTo>
                    <a:pt x="8803" y="14776"/>
                  </a:lnTo>
                  <a:lnTo>
                    <a:pt x="9230" y="14686"/>
                  </a:lnTo>
                  <a:lnTo>
                    <a:pt x="9679" y="14551"/>
                  </a:lnTo>
                  <a:lnTo>
                    <a:pt x="10105" y="14417"/>
                  </a:lnTo>
                  <a:lnTo>
                    <a:pt x="10555" y="14215"/>
                  </a:lnTo>
                  <a:lnTo>
                    <a:pt x="11004" y="13990"/>
                  </a:lnTo>
                  <a:lnTo>
                    <a:pt x="11475" y="13743"/>
                  </a:lnTo>
                  <a:lnTo>
                    <a:pt x="11924" y="13451"/>
                  </a:lnTo>
                  <a:lnTo>
                    <a:pt x="12800" y="12822"/>
                  </a:lnTo>
                  <a:lnTo>
                    <a:pt x="13204" y="12508"/>
                  </a:lnTo>
                  <a:lnTo>
                    <a:pt x="13586" y="12194"/>
                  </a:lnTo>
                  <a:lnTo>
                    <a:pt x="13945" y="11902"/>
                  </a:lnTo>
                  <a:lnTo>
                    <a:pt x="14282" y="11587"/>
                  </a:lnTo>
                  <a:lnTo>
                    <a:pt x="14597" y="11273"/>
                  </a:lnTo>
                  <a:lnTo>
                    <a:pt x="14888" y="10981"/>
                  </a:lnTo>
                  <a:lnTo>
                    <a:pt x="15158" y="10667"/>
                  </a:lnTo>
                  <a:lnTo>
                    <a:pt x="15405" y="10375"/>
                  </a:lnTo>
                  <a:lnTo>
                    <a:pt x="15630" y="10060"/>
                  </a:lnTo>
                  <a:lnTo>
                    <a:pt x="15854" y="9768"/>
                  </a:lnTo>
                  <a:lnTo>
                    <a:pt x="16034" y="9476"/>
                  </a:lnTo>
                  <a:lnTo>
                    <a:pt x="16213" y="9184"/>
                  </a:lnTo>
                  <a:lnTo>
                    <a:pt x="16371" y="8893"/>
                  </a:lnTo>
                  <a:lnTo>
                    <a:pt x="16505" y="8578"/>
                  </a:lnTo>
                  <a:lnTo>
                    <a:pt x="16618" y="8309"/>
                  </a:lnTo>
                  <a:lnTo>
                    <a:pt x="16730" y="8017"/>
                  </a:lnTo>
                  <a:lnTo>
                    <a:pt x="16797" y="7725"/>
                  </a:lnTo>
                  <a:lnTo>
                    <a:pt x="16887" y="7433"/>
                  </a:lnTo>
                  <a:lnTo>
                    <a:pt x="16932" y="7141"/>
                  </a:lnTo>
                  <a:lnTo>
                    <a:pt x="16977" y="6872"/>
                  </a:lnTo>
                  <a:lnTo>
                    <a:pt x="16999" y="6580"/>
                  </a:lnTo>
                  <a:lnTo>
                    <a:pt x="17022" y="6310"/>
                  </a:lnTo>
                  <a:lnTo>
                    <a:pt x="16999" y="5749"/>
                  </a:lnTo>
                  <a:lnTo>
                    <a:pt x="16932" y="5210"/>
                  </a:lnTo>
                  <a:lnTo>
                    <a:pt x="16842" y="4671"/>
                  </a:lnTo>
                  <a:lnTo>
                    <a:pt x="16685" y="4132"/>
                  </a:lnTo>
                  <a:lnTo>
                    <a:pt x="16595" y="3885"/>
                  </a:lnTo>
                  <a:lnTo>
                    <a:pt x="16483" y="3638"/>
                  </a:lnTo>
                  <a:lnTo>
                    <a:pt x="16371" y="3413"/>
                  </a:lnTo>
                  <a:lnTo>
                    <a:pt x="16258" y="3211"/>
                  </a:lnTo>
                  <a:lnTo>
                    <a:pt x="16124" y="3009"/>
                  </a:lnTo>
                  <a:lnTo>
                    <a:pt x="15966" y="2830"/>
                  </a:lnTo>
                  <a:lnTo>
                    <a:pt x="15809" y="2650"/>
                  </a:lnTo>
                  <a:lnTo>
                    <a:pt x="15652" y="2493"/>
                  </a:lnTo>
                  <a:lnTo>
                    <a:pt x="15315" y="2201"/>
                  </a:lnTo>
                  <a:lnTo>
                    <a:pt x="14956" y="1976"/>
                  </a:lnTo>
                  <a:lnTo>
                    <a:pt x="14597" y="1774"/>
                  </a:lnTo>
                  <a:lnTo>
                    <a:pt x="14237" y="1617"/>
                  </a:lnTo>
                  <a:lnTo>
                    <a:pt x="13900" y="1482"/>
                  </a:lnTo>
                  <a:lnTo>
                    <a:pt x="13564" y="1392"/>
                  </a:lnTo>
                  <a:lnTo>
                    <a:pt x="13272" y="1325"/>
                  </a:lnTo>
                  <a:lnTo>
                    <a:pt x="13002" y="1258"/>
                  </a:lnTo>
                  <a:lnTo>
                    <a:pt x="12620" y="1213"/>
                  </a:lnTo>
                  <a:lnTo>
                    <a:pt x="12486" y="1190"/>
                  </a:lnTo>
                  <a:lnTo>
                    <a:pt x="12396" y="1123"/>
                  </a:lnTo>
                  <a:lnTo>
                    <a:pt x="12149" y="921"/>
                  </a:lnTo>
                  <a:lnTo>
                    <a:pt x="11947" y="808"/>
                  </a:lnTo>
                  <a:lnTo>
                    <a:pt x="11700" y="651"/>
                  </a:lnTo>
                  <a:lnTo>
                    <a:pt x="11385" y="517"/>
                  </a:lnTo>
                  <a:lnTo>
                    <a:pt x="11026" y="382"/>
                  </a:lnTo>
                  <a:lnTo>
                    <a:pt x="10599" y="270"/>
                  </a:lnTo>
                  <a:lnTo>
                    <a:pt x="10083" y="157"/>
                  </a:lnTo>
                  <a:lnTo>
                    <a:pt x="9522" y="67"/>
                  </a:lnTo>
                  <a:lnTo>
                    <a:pt x="8870" y="2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550;p62"/>
            <p:cNvSpPr/>
            <p:nvPr/>
          </p:nvSpPr>
          <p:spPr>
            <a:xfrm>
              <a:off x="-2118962" y="-1168200"/>
              <a:ext cx="147877" cy="195793"/>
            </a:xfrm>
            <a:custGeom>
              <a:avLst/>
              <a:gdLst/>
              <a:ahLst/>
              <a:cxnLst/>
              <a:rect l="l" t="t" r="r" b="b"/>
              <a:pathLst>
                <a:path w="11499" h="15225" extrusionOk="0">
                  <a:moveTo>
                    <a:pt x="5570" y="0"/>
                  </a:moveTo>
                  <a:lnTo>
                    <a:pt x="5255" y="22"/>
                  </a:lnTo>
                  <a:lnTo>
                    <a:pt x="4964" y="67"/>
                  </a:lnTo>
                  <a:lnTo>
                    <a:pt x="4672" y="112"/>
                  </a:lnTo>
                  <a:lnTo>
                    <a:pt x="4402" y="180"/>
                  </a:lnTo>
                  <a:lnTo>
                    <a:pt x="4133" y="269"/>
                  </a:lnTo>
                  <a:lnTo>
                    <a:pt x="3863" y="382"/>
                  </a:lnTo>
                  <a:lnTo>
                    <a:pt x="3616" y="517"/>
                  </a:lnTo>
                  <a:lnTo>
                    <a:pt x="3347" y="651"/>
                  </a:lnTo>
                  <a:lnTo>
                    <a:pt x="3122" y="808"/>
                  </a:lnTo>
                  <a:lnTo>
                    <a:pt x="2875" y="966"/>
                  </a:lnTo>
                  <a:lnTo>
                    <a:pt x="2651" y="1145"/>
                  </a:lnTo>
                  <a:lnTo>
                    <a:pt x="2448" y="1347"/>
                  </a:lnTo>
                  <a:lnTo>
                    <a:pt x="2224" y="1549"/>
                  </a:lnTo>
                  <a:lnTo>
                    <a:pt x="2022" y="1774"/>
                  </a:lnTo>
                  <a:lnTo>
                    <a:pt x="1842" y="1999"/>
                  </a:lnTo>
                  <a:lnTo>
                    <a:pt x="1483" y="2470"/>
                  </a:lnTo>
                  <a:lnTo>
                    <a:pt x="1169" y="3009"/>
                  </a:lnTo>
                  <a:lnTo>
                    <a:pt x="877" y="3570"/>
                  </a:lnTo>
                  <a:lnTo>
                    <a:pt x="630" y="4154"/>
                  </a:lnTo>
                  <a:lnTo>
                    <a:pt x="427" y="4761"/>
                  </a:lnTo>
                  <a:lnTo>
                    <a:pt x="270" y="5389"/>
                  </a:lnTo>
                  <a:lnTo>
                    <a:pt x="136" y="6041"/>
                  </a:lnTo>
                  <a:lnTo>
                    <a:pt x="46" y="6692"/>
                  </a:lnTo>
                  <a:lnTo>
                    <a:pt x="1" y="7343"/>
                  </a:lnTo>
                  <a:lnTo>
                    <a:pt x="1" y="8017"/>
                  </a:lnTo>
                  <a:lnTo>
                    <a:pt x="46" y="8668"/>
                  </a:lnTo>
                  <a:lnTo>
                    <a:pt x="113" y="9319"/>
                  </a:lnTo>
                  <a:lnTo>
                    <a:pt x="248" y="9970"/>
                  </a:lnTo>
                  <a:lnTo>
                    <a:pt x="427" y="10599"/>
                  </a:lnTo>
                  <a:lnTo>
                    <a:pt x="652" y="11183"/>
                  </a:lnTo>
                  <a:lnTo>
                    <a:pt x="787" y="11475"/>
                  </a:lnTo>
                  <a:lnTo>
                    <a:pt x="921" y="11767"/>
                  </a:lnTo>
                  <a:lnTo>
                    <a:pt x="1079" y="12036"/>
                  </a:lnTo>
                  <a:lnTo>
                    <a:pt x="1236" y="12328"/>
                  </a:lnTo>
                  <a:lnTo>
                    <a:pt x="1416" y="12575"/>
                  </a:lnTo>
                  <a:lnTo>
                    <a:pt x="1595" y="12822"/>
                  </a:lnTo>
                  <a:lnTo>
                    <a:pt x="1797" y="13069"/>
                  </a:lnTo>
                  <a:lnTo>
                    <a:pt x="2022" y="13316"/>
                  </a:lnTo>
                  <a:lnTo>
                    <a:pt x="2246" y="13518"/>
                  </a:lnTo>
                  <a:lnTo>
                    <a:pt x="2471" y="13743"/>
                  </a:lnTo>
                  <a:lnTo>
                    <a:pt x="2740" y="13945"/>
                  </a:lnTo>
                  <a:lnTo>
                    <a:pt x="2987" y="14125"/>
                  </a:lnTo>
                  <a:lnTo>
                    <a:pt x="3279" y="14282"/>
                  </a:lnTo>
                  <a:lnTo>
                    <a:pt x="3571" y="14462"/>
                  </a:lnTo>
                  <a:lnTo>
                    <a:pt x="3863" y="14596"/>
                  </a:lnTo>
                  <a:lnTo>
                    <a:pt x="4178" y="14731"/>
                  </a:lnTo>
                  <a:lnTo>
                    <a:pt x="4649" y="14888"/>
                  </a:lnTo>
                  <a:lnTo>
                    <a:pt x="5098" y="15023"/>
                  </a:lnTo>
                  <a:lnTo>
                    <a:pt x="5547" y="15113"/>
                  </a:lnTo>
                  <a:lnTo>
                    <a:pt x="5952" y="15180"/>
                  </a:lnTo>
                  <a:lnTo>
                    <a:pt x="6333" y="15225"/>
                  </a:lnTo>
                  <a:lnTo>
                    <a:pt x="6715" y="15225"/>
                  </a:lnTo>
                  <a:lnTo>
                    <a:pt x="7074" y="15203"/>
                  </a:lnTo>
                  <a:lnTo>
                    <a:pt x="7411" y="15158"/>
                  </a:lnTo>
                  <a:lnTo>
                    <a:pt x="7748" y="15090"/>
                  </a:lnTo>
                  <a:lnTo>
                    <a:pt x="8062" y="14978"/>
                  </a:lnTo>
                  <a:lnTo>
                    <a:pt x="8354" y="14866"/>
                  </a:lnTo>
                  <a:lnTo>
                    <a:pt x="8624" y="14709"/>
                  </a:lnTo>
                  <a:lnTo>
                    <a:pt x="8893" y="14529"/>
                  </a:lnTo>
                  <a:lnTo>
                    <a:pt x="9140" y="14327"/>
                  </a:lnTo>
                  <a:lnTo>
                    <a:pt x="9365" y="14102"/>
                  </a:lnTo>
                  <a:lnTo>
                    <a:pt x="9589" y="13878"/>
                  </a:lnTo>
                  <a:lnTo>
                    <a:pt x="9792" y="13608"/>
                  </a:lnTo>
                  <a:lnTo>
                    <a:pt x="9971" y="13316"/>
                  </a:lnTo>
                  <a:lnTo>
                    <a:pt x="10151" y="13002"/>
                  </a:lnTo>
                  <a:lnTo>
                    <a:pt x="10330" y="12688"/>
                  </a:lnTo>
                  <a:lnTo>
                    <a:pt x="10465" y="12328"/>
                  </a:lnTo>
                  <a:lnTo>
                    <a:pt x="10622" y="11969"/>
                  </a:lnTo>
                  <a:lnTo>
                    <a:pt x="10735" y="11587"/>
                  </a:lnTo>
                  <a:lnTo>
                    <a:pt x="10869" y="11183"/>
                  </a:lnTo>
                  <a:lnTo>
                    <a:pt x="10959" y="10779"/>
                  </a:lnTo>
                  <a:lnTo>
                    <a:pt x="11072" y="10352"/>
                  </a:lnTo>
                  <a:lnTo>
                    <a:pt x="11229" y="9431"/>
                  </a:lnTo>
                  <a:lnTo>
                    <a:pt x="11363" y="8488"/>
                  </a:lnTo>
                  <a:lnTo>
                    <a:pt x="11453" y="7478"/>
                  </a:lnTo>
                  <a:lnTo>
                    <a:pt x="11498" y="6692"/>
                  </a:lnTo>
                  <a:lnTo>
                    <a:pt x="11498" y="5928"/>
                  </a:lnTo>
                  <a:lnTo>
                    <a:pt x="11476" y="5232"/>
                  </a:lnTo>
                  <a:lnTo>
                    <a:pt x="11408" y="4559"/>
                  </a:lnTo>
                  <a:lnTo>
                    <a:pt x="11296" y="3952"/>
                  </a:lnTo>
                  <a:lnTo>
                    <a:pt x="11229" y="3660"/>
                  </a:lnTo>
                  <a:lnTo>
                    <a:pt x="11139" y="3368"/>
                  </a:lnTo>
                  <a:lnTo>
                    <a:pt x="11049" y="3099"/>
                  </a:lnTo>
                  <a:lnTo>
                    <a:pt x="10937" y="2829"/>
                  </a:lnTo>
                  <a:lnTo>
                    <a:pt x="10824" y="2582"/>
                  </a:lnTo>
                  <a:lnTo>
                    <a:pt x="10690" y="2358"/>
                  </a:lnTo>
                  <a:lnTo>
                    <a:pt x="10533" y="2133"/>
                  </a:lnTo>
                  <a:lnTo>
                    <a:pt x="10375" y="1909"/>
                  </a:lnTo>
                  <a:lnTo>
                    <a:pt x="10196" y="1707"/>
                  </a:lnTo>
                  <a:lnTo>
                    <a:pt x="10016" y="1527"/>
                  </a:lnTo>
                  <a:lnTo>
                    <a:pt x="9814" y="1325"/>
                  </a:lnTo>
                  <a:lnTo>
                    <a:pt x="9589" y="1168"/>
                  </a:lnTo>
                  <a:lnTo>
                    <a:pt x="9365" y="1011"/>
                  </a:lnTo>
                  <a:lnTo>
                    <a:pt x="9118" y="853"/>
                  </a:lnTo>
                  <a:lnTo>
                    <a:pt x="8848" y="719"/>
                  </a:lnTo>
                  <a:lnTo>
                    <a:pt x="8579" y="584"/>
                  </a:lnTo>
                  <a:lnTo>
                    <a:pt x="8265" y="472"/>
                  </a:lnTo>
                  <a:lnTo>
                    <a:pt x="7950" y="359"/>
                  </a:lnTo>
                  <a:lnTo>
                    <a:pt x="7613" y="269"/>
                  </a:lnTo>
                  <a:lnTo>
                    <a:pt x="7276" y="180"/>
                  </a:lnTo>
                  <a:lnTo>
                    <a:pt x="6917" y="112"/>
                  </a:lnTo>
                  <a:lnTo>
                    <a:pt x="6513" y="45"/>
                  </a:lnTo>
                  <a:lnTo>
                    <a:pt x="6199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551;p62"/>
            <p:cNvSpPr/>
            <p:nvPr/>
          </p:nvSpPr>
          <p:spPr>
            <a:xfrm>
              <a:off x="-2008932" y="-1079839"/>
              <a:ext cx="15033" cy="29179"/>
            </a:xfrm>
            <a:custGeom>
              <a:avLst/>
              <a:gdLst/>
              <a:ahLst/>
              <a:cxnLst/>
              <a:rect l="l" t="t" r="r" b="b"/>
              <a:pathLst>
                <a:path w="1169" h="2269" extrusionOk="0">
                  <a:moveTo>
                    <a:pt x="203" y="0"/>
                  </a:moveTo>
                  <a:lnTo>
                    <a:pt x="0" y="2224"/>
                  </a:lnTo>
                  <a:lnTo>
                    <a:pt x="158" y="2269"/>
                  </a:lnTo>
                  <a:lnTo>
                    <a:pt x="472" y="2269"/>
                  </a:lnTo>
                  <a:lnTo>
                    <a:pt x="629" y="2246"/>
                  </a:lnTo>
                  <a:lnTo>
                    <a:pt x="786" y="2179"/>
                  </a:lnTo>
                  <a:lnTo>
                    <a:pt x="921" y="2111"/>
                  </a:lnTo>
                  <a:lnTo>
                    <a:pt x="1056" y="2021"/>
                  </a:lnTo>
                  <a:lnTo>
                    <a:pt x="1168" y="1909"/>
                  </a:lnTo>
                  <a:lnTo>
                    <a:pt x="899" y="1460"/>
                  </a:lnTo>
                  <a:lnTo>
                    <a:pt x="629" y="989"/>
                  </a:lnTo>
                  <a:lnTo>
                    <a:pt x="405" y="495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552;p62"/>
            <p:cNvSpPr/>
            <p:nvPr/>
          </p:nvSpPr>
          <p:spPr>
            <a:xfrm>
              <a:off x="-2049647" y="-1098036"/>
              <a:ext cx="10982" cy="16191"/>
            </a:xfrm>
            <a:custGeom>
              <a:avLst/>
              <a:gdLst/>
              <a:ahLst/>
              <a:cxnLst/>
              <a:rect l="l" t="t" r="r" b="b"/>
              <a:pathLst>
                <a:path w="854" h="1259" extrusionOk="0">
                  <a:moveTo>
                    <a:pt x="404" y="1"/>
                  </a:moveTo>
                  <a:lnTo>
                    <a:pt x="315" y="46"/>
                  </a:lnTo>
                  <a:lnTo>
                    <a:pt x="247" y="91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85"/>
                  </a:lnTo>
                  <a:lnTo>
                    <a:pt x="0" y="719"/>
                  </a:lnTo>
                  <a:lnTo>
                    <a:pt x="0" y="832"/>
                  </a:lnTo>
                  <a:lnTo>
                    <a:pt x="23" y="944"/>
                  </a:lnTo>
                  <a:lnTo>
                    <a:pt x="68" y="1034"/>
                  </a:lnTo>
                  <a:lnTo>
                    <a:pt x="112" y="1124"/>
                  </a:lnTo>
                  <a:lnTo>
                    <a:pt x="180" y="1191"/>
                  </a:lnTo>
                  <a:lnTo>
                    <a:pt x="247" y="1236"/>
                  </a:lnTo>
                  <a:lnTo>
                    <a:pt x="337" y="1258"/>
                  </a:lnTo>
                  <a:lnTo>
                    <a:pt x="427" y="1258"/>
                  </a:lnTo>
                  <a:lnTo>
                    <a:pt x="517" y="1236"/>
                  </a:lnTo>
                  <a:lnTo>
                    <a:pt x="584" y="1191"/>
                  </a:lnTo>
                  <a:lnTo>
                    <a:pt x="674" y="1124"/>
                  </a:lnTo>
                  <a:lnTo>
                    <a:pt x="719" y="1034"/>
                  </a:lnTo>
                  <a:lnTo>
                    <a:pt x="786" y="921"/>
                  </a:lnTo>
                  <a:lnTo>
                    <a:pt x="809" y="809"/>
                  </a:lnTo>
                  <a:lnTo>
                    <a:pt x="831" y="697"/>
                  </a:lnTo>
                  <a:lnTo>
                    <a:pt x="854" y="562"/>
                  </a:lnTo>
                  <a:lnTo>
                    <a:pt x="831" y="450"/>
                  </a:lnTo>
                  <a:lnTo>
                    <a:pt x="809" y="338"/>
                  </a:lnTo>
                  <a:lnTo>
                    <a:pt x="764" y="225"/>
                  </a:lnTo>
                  <a:lnTo>
                    <a:pt x="719" y="158"/>
                  </a:lnTo>
                  <a:lnTo>
                    <a:pt x="651" y="91"/>
                  </a:lnTo>
                  <a:lnTo>
                    <a:pt x="584" y="4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553;p62"/>
            <p:cNvSpPr/>
            <p:nvPr/>
          </p:nvSpPr>
          <p:spPr>
            <a:xfrm>
              <a:off x="-2044451" y="-1100338"/>
              <a:ext cx="10121" cy="4051"/>
            </a:xfrm>
            <a:custGeom>
              <a:avLst/>
              <a:gdLst/>
              <a:ahLst/>
              <a:cxnLst/>
              <a:rect l="l" t="t" r="r" b="b"/>
              <a:pathLst>
                <a:path w="787" h="315" extrusionOk="0">
                  <a:moveTo>
                    <a:pt x="786" y="0"/>
                  </a:moveTo>
                  <a:lnTo>
                    <a:pt x="0" y="202"/>
                  </a:lnTo>
                  <a:lnTo>
                    <a:pt x="68" y="247"/>
                  </a:lnTo>
                  <a:lnTo>
                    <a:pt x="135" y="292"/>
                  </a:lnTo>
                  <a:lnTo>
                    <a:pt x="202" y="314"/>
                  </a:lnTo>
                  <a:lnTo>
                    <a:pt x="270" y="314"/>
                  </a:lnTo>
                  <a:lnTo>
                    <a:pt x="382" y="292"/>
                  </a:lnTo>
                  <a:lnTo>
                    <a:pt x="517" y="225"/>
                  </a:lnTo>
                  <a:lnTo>
                    <a:pt x="629" y="157"/>
                  </a:lnTo>
                  <a:lnTo>
                    <a:pt x="719" y="67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554;p62"/>
            <p:cNvSpPr/>
            <p:nvPr/>
          </p:nvSpPr>
          <p:spPr>
            <a:xfrm>
              <a:off x="-1994207" y="-1092262"/>
              <a:ext cx="10995" cy="16191"/>
            </a:xfrm>
            <a:custGeom>
              <a:avLst/>
              <a:gdLst/>
              <a:ahLst/>
              <a:cxnLst/>
              <a:rect l="l" t="t" r="r" b="b"/>
              <a:pathLst>
                <a:path w="855" h="1259" extrusionOk="0">
                  <a:moveTo>
                    <a:pt x="427" y="1"/>
                  </a:moveTo>
                  <a:lnTo>
                    <a:pt x="338" y="23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135" y="225"/>
                  </a:lnTo>
                  <a:lnTo>
                    <a:pt x="68" y="338"/>
                  </a:lnTo>
                  <a:lnTo>
                    <a:pt x="46" y="450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32"/>
                  </a:lnTo>
                  <a:lnTo>
                    <a:pt x="46" y="944"/>
                  </a:lnTo>
                  <a:lnTo>
                    <a:pt x="91" y="1034"/>
                  </a:lnTo>
                  <a:lnTo>
                    <a:pt x="135" y="1124"/>
                  </a:lnTo>
                  <a:lnTo>
                    <a:pt x="203" y="1191"/>
                  </a:lnTo>
                  <a:lnTo>
                    <a:pt x="270" y="1236"/>
                  </a:lnTo>
                  <a:lnTo>
                    <a:pt x="360" y="1258"/>
                  </a:lnTo>
                  <a:lnTo>
                    <a:pt x="450" y="1258"/>
                  </a:lnTo>
                  <a:lnTo>
                    <a:pt x="517" y="1236"/>
                  </a:lnTo>
                  <a:lnTo>
                    <a:pt x="607" y="1191"/>
                  </a:lnTo>
                  <a:lnTo>
                    <a:pt x="674" y="1124"/>
                  </a:lnTo>
                  <a:lnTo>
                    <a:pt x="742" y="1034"/>
                  </a:lnTo>
                  <a:lnTo>
                    <a:pt x="787" y="922"/>
                  </a:lnTo>
                  <a:lnTo>
                    <a:pt x="832" y="809"/>
                  </a:lnTo>
                  <a:lnTo>
                    <a:pt x="854" y="697"/>
                  </a:lnTo>
                  <a:lnTo>
                    <a:pt x="854" y="562"/>
                  </a:lnTo>
                  <a:lnTo>
                    <a:pt x="854" y="428"/>
                  </a:lnTo>
                  <a:lnTo>
                    <a:pt x="832" y="338"/>
                  </a:lnTo>
                  <a:lnTo>
                    <a:pt x="787" y="225"/>
                  </a:lnTo>
                  <a:lnTo>
                    <a:pt x="742" y="136"/>
                  </a:lnTo>
                  <a:lnTo>
                    <a:pt x="674" y="68"/>
                  </a:lnTo>
                  <a:lnTo>
                    <a:pt x="585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555;p62"/>
            <p:cNvSpPr/>
            <p:nvPr/>
          </p:nvSpPr>
          <p:spPr>
            <a:xfrm>
              <a:off x="-1988716" y="-1094859"/>
              <a:ext cx="10121" cy="4347"/>
            </a:xfrm>
            <a:custGeom>
              <a:avLst/>
              <a:gdLst/>
              <a:ahLst/>
              <a:cxnLst/>
              <a:rect l="l" t="t" r="r" b="b"/>
              <a:pathLst>
                <a:path w="787" h="338" extrusionOk="0">
                  <a:moveTo>
                    <a:pt x="786" y="1"/>
                  </a:moveTo>
                  <a:lnTo>
                    <a:pt x="0" y="225"/>
                  </a:lnTo>
                  <a:lnTo>
                    <a:pt x="68" y="270"/>
                  </a:lnTo>
                  <a:lnTo>
                    <a:pt x="135" y="315"/>
                  </a:lnTo>
                  <a:lnTo>
                    <a:pt x="202" y="338"/>
                  </a:lnTo>
                  <a:lnTo>
                    <a:pt x="270" y="338"/>
                  </a:lnTo>
                  <a:lnTo>
                    <a:pt x="382" y="315"/>
                  </a:lnTo>
                  <a:lnTo>
                    <a:pt x="517" y="248"/>
                  </a:lnTo>
                  <a:lnTo>
                    <a:pt x="629" y="180"/>
                  </a:lnTo>
                  <a:lnTo>
                    <a:pt x="719" y="91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556;p62"/>
            <p:cNvSpPr/>
            <p:nvPr/>
          </p:nvSpPr>
          <p:spPr>
            <a:xfrm>
              <a:off x="-2061491" y="-1130379"/>
              <a:ext cx="29758" cy="10995"/>
            </a:xfrm>
            <a:custGeom>
              <a:avLst/>
              <a:gdLst/>
              <a:ahLst/>
              <a:cxnLst/>
              <a:rect l="l" t="t" r="r" b="b"/>
              <a:pathLst>
                <a:path w="2314" h="855" extrusionOk="0">
                  <a:moveTo>
                    <a:pt x="1617" y="1"/>
                  </a:moveTo>
                  <a:lnTo>
                    <a:pt x="1348" y="23"/>
                  </a:lnTo>
                  <a:lnTo>
                    <a:pt x="1078" y="46"/>
                  </a:lnTo>
                  <a:lnTo>
                    <a:pt x="809" y="113"/>
                  </a:lnTo>
                  <a:lnTo>
                    <a:pt x="539" y="225"/>
                  </a:lnTo>
                  <a:lnTo>
                    <a:pt x="292" y="360"/>
                  </a:lnTo>
                  <a:lnTo>
                    <a:pt x="68" y="517"/>
                  </a:lnTo>
                  <a:lnTo>
                    <a:pt x="23" y="585"/>
                  </a:lnTo>
                  <a:lnTo>
                    <a:pt x="1" y="652"/>
                  </a:lnTo>
                  <a:lnTo>
                    <a:pt x="23" y="742"/>
                  </a:lnTo>
                  <a:lnTo>
                    <a:pt x="68" y="809"/>
                  </a:lnTo>
                  <a:lnTo>
                    <a:pt x="135" y="854"/>
                  </a:lnTo>
                  <a:lnTo>
                    <a:pt x="292" y="854"/>
                  </a:lnTo>
                  <a:lnTo>
                    <a:pt x="360" y="809"/>
                  </a:lnTo>
                  <a:lnTo>
                    <a:pt x="562" y="697"/>
                  </a:lnTo>
                  <a:lnTo>
                    <a:pt x="742" y="585"/>
                  </a:lnTo>
                  <a:lnTo>
                    <a:pt x="966" y="517"/>
                  </a:lnTo>
                  <a:lnTo>
                    <a:pt x="1191" y="450"/>
                  </a:lnTo>
                  <a:lnTo>
                    <a:pt x="1393" y="427"/>
                  </a:lnTo>
                  <a:lnTo>
                    <a:pt x="1617" y="427"/>
                  </a:lnTo>
                  <a:lnTo>
                    <a:pt x="1842" y="450"/>
                  </a:lnTo>
                  <a:lnTo>
                    <a:pt x="2066" y="495"/>
                  </a:lnTo>
                  <a:lnTo>
                    <a:pt x="2156" y="495"/>
                  </a:lnTo>
                  <a:lnTo>
                    <a:pt x="2224" y="472"/>
                  </a:lnTo>
                  <a:lnTo>
                    <a:pt x="2291" y="405"/>
                  </a:lnTo>
                  <a:lnTo>
                    <a:pt x="2313" y="338"/>
                  </a:lnTo>
                  <a:lnTo>
                    <a:pt x="2313" y="270"/>
                  </a:lnTo>
                  <a:lnTo>
                    <a:pt x="2291" y="180"/>
                  </a:lnTo>
                  <a:lnTo>
                    <a:pt x="2246" y="135"/>
                  </a:lnTo>
                  <a:lnTo>
                    <a:pt x="2179" y="91"/>
                  </a:lnTo>
                  <a:lnTo>
                    <a:pt x="1909" y="2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557;p62"/>
            <p:cNvSpPr/>
            <p:nvPr/>
          </p:nvSpPr>
          <p:spPr>
            <a:xfrm>
              <a:off x="-1996805" y="-1126045"/>
              <a:ext cx="26003" cy="13014"/>
            </a:xfrm>
            <a:custGeom>
              <a:avLst/>
              <a:gdLst/>
              <a:ahLst/>
              <a:cxnLst/>
              <a:rect l="l" t="t" r="r" b="b"/>
              <a:pathLst>
                <a:path w="2022" h="1012" extrusionOk="0">
                  <a:moveTo>
                    <a:pt x="405" y="1"/>
                  </a:moveTo>
                  <a:lnTo>
                    <a:pt x="158" y="23"/>
                  </a:lnTo>
                  <a:lnTo>
                    <a:pt x="68" y="45"/>
                  </a:lnTo>
                  <a:lnTo>
                    <a:pt x="23" y="113"/>
                  </a:lnTo>
                  <a:lnTo>
                    <a:pt x="1" y="180"/>
                  </a:lnTo>
                  <a:lnTo>
                    <a:pt x="1" y="248"/>
                  </a:lnTo>
                  <a:lnTo>
                    <a:pt x="1" y="270"/>
                  </a:lnTo>
                  <a:lnTo>
                    <a:pt x="23" y="337"/>
                  </a:lnTo>
                  <a:lnTo>
                    <a:pt x="90" y="382"/>
                  </a:lnTo>
                  <a:lnTo>
                    <a:pt x="158" y="405"/>
                  </a:lnTo>
                  <a:lnTo>
                    <a:pt x="450" y="405"/>
                  </a:lnTo>
                  <a:lnTo>
                    <a:pt x="652" y="427"/>
                  </a:lnTo>
                  <a:lnTo>
                    <a:pt x="831" y="450"/>
                  </a:lnTo>
                  <a:lnTo>
                    <a:pt x="1034" y="517"/>
                  </a:lnTo>
                  <a:lnTo>
                    <a:pt x="1213" y="607"/>
                  </a:lnTo>
                  <a:lnTo>
                    <a:pt x="1370" y="697"/>
                  </a:lnTo>
                  <a:lnTo>
                    <a:pt x="1550" y="809"/>
                  </a:lnTo>
                  <a:lnTo>
                    <a:pt x="1685" y="944"/>
                  </a:lnTo>
                  <a:lnTo>
                    <a:pt x="1752" y="989"/>
                  </a:lnTo>
                  <a:lnTo>
                    <a:pt x="1820" y="1011"/>
                  </a:lnTo>
                  <a:lnTo>
                    <a:pt x="1909" y="989"/>
                  </a:lnTo>
                  <a:lnTo>
                    <a:pt x="1977" y="944"/>
                  </a:lnTo>
                  <a:lnTo>
                    <a:pt x="2022" y="854"/>
                  </a:lnTo>
                  <a:lnTo>
                    <a:pt x="2022" y="787"/>
                  </a:lnTo>
                  <a:lnTo>
                    <a:pt x="1999" y="719"/>
                  </a:lnTo>
                  <a:lnTo>
                    <a:pt x="1954" y="652"/>
                  </a:lnTo>
                  <a:lnTo>
                    <a:pt x="1775" y="495"/>
                  </a:lnTo>
                  <a:lnTo>
                    <a:pt x="1573" y="337"/>
                  </a:lnTo>
                  <a:lnTo>
                    <a:pt x="1348" y="225"/>
                  </a:lnTo>
                  <a:lnTo>
                    <a:pt x="1123" y="135"/>
                  </a:lnTo>
                  <a:lnTo>
                    <a:pt x="899" y="68"/>
                  </a:lnTo>
                  <a:lnTo>
                    <a:pt x="652" y="2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558;p62"/>
            <p:cNvSpPr/>
            <p:nvPr/>
          </p:nvSpPr>
          <p:spPr>
            <a:xfrm>
              <a:off x="-2130794" y="-1191309"/>
              <a:ext cx="162306" cy="169533"/>
            </a:xfrm>
            <a:custGeom>
              <a:avLst/>
              <a:gdLst/>
              <a:ahLst/>
              <a:cxnLst/>
              <a:rect l="l" t="t" r="r" b="b"/>
              <a:pathLst>
                <a:path w="12621" h="13183" extrusionOk="0">
                  <a:moveTo>
                    <a:pt x="5794" y="1"/>
                  </a:moveTo>
                  <a:lnTo>
                    <a:pt x="5502" y="23"/>
                  </a:lnTo>
                  <a:lnTo>
                    <a:pt x="5210" y="45"/>
                  </a:lnTo>
                  <a:lnTo>
                    <a:pt x="4918" y="90"/>
                  </a:lnTo>
                  <a:lnTo>
                    <a:pt x="4648" y="158"/>
                  </a:lnTo>
                  <a:lnTo>
                    <a:pt x="4379" y="225"/>
                  </a:lnTo>
                  <a:lnTo>
                    <a:pt x="4110" y="315"/>
                  </a:lnTo>
                  <a:lnTo>
                    <a:pt x="3863" y="427"/>
                  </a:lnTo>
                  <a:lnTo>
                    <a:pt x="3615" y="539"/>
                  </a:lnTo>
                  <a:lnTo>
                    <a:pt x="3391" y="674"/>
                  </a:lnTo>
                  <a:lnTo>
                    <a:pt x="3166" y="809"/>
                  </a:lnTo>
                  <a:lnTo>
                    <a:pt x="2942" y="944"/>
                  </a:lnTo>
                  <a:lnTo>
                    <a:pt x="2740" y="1101"/>
                  </a:lnTo>
                  <a:lnTo>
                    <a:pt x="2336" y="1460"/>
                  </a:lnTo>
                  <a:lnTo>
                    <a:pt x="1976" y="1842"/>
                  </a:lnTo>
                  <a:lnTo>
                    <a:pt x="1639" y="2269"/>
                  </a:lnTo>
                  <a:lnTo>
                    <a:pt x="1325" y="2740"/>
                  </a:lnTo>
                  <a:lnTo>
                    <a:pt x="1056" y="3212"/>
                  </a:lnTo>
                  <a:lnTo>
                    <a:pt x="809" y="3728"/>
                  </a:lnTo>
                  <a:lnTo>
                    <a:pt x="606" y="4245"/>
                  </a:lnTo>
                  <a:lnTo>
                    <a:pt x="427" y="4806"/>
                  </a:lnTo>
                  <a:lnTo>
                    <a:pt x="292" y="5367"/>
                  </a:lnTo>
                  <a:lnTo>
                    <a:pt x="157" y="5929"/>
                  </a:lnTo>
                  <a:lnTo>
                    <a:pt x="90" y="6513"/>
                  </a:lnTo>
                  <a:lnTo>
                    <a:pt x="23" y="7097"/>
                  </a:lnTo>
                  <a:lnTo>
                    <a:pt x="0" y="7680"/>
                  </a:lnTo>
                  <a:lnTo>
                    <a:pt x="0" y="8264"/>
                  </a:lnTo>
                  <a:lnTo>
                    <a:pt x="45" y="8848"/>
                  </a:lnTo>
                  <a:lnTo>
                    <a:pt x="90" y="9410"/>
                  </a:lnTo>
                  <a:lnTo>
                    <a:pt x="202" y="9948"/>
                  </a:lnTo>
                  <a:lnTo>
                    <a:pt x="314" y="10487"/>
                  </a:lnTo>
                  <a:lnTo>
                    <a:pt x="472" y="11004"/>
                  </a:lnTo>
                  <a:lnTo>
                    <a:pt x="651" y="11498"/>
                  </a:lnTo>
                  <a:lnTo>
                    <a:pt x="853" y="11969"/>
                  </a:lnTo>
                  <a:lnTo>
                    <a:pt x="1100" y="12419"/>
                  </a:lnTo>
                  <a:lnTo>
                    <a:pt x="1347" y="12823"/>
                  </a:lnTo>
                  <a:lnTo>
                    <a:pt x="1662" y="13182"/>
                  </a:lnTo>
                  <a:lnTo>
                    <a:pt x="1662" y="13182"/>
                  </a:lnTo>
                  <a:lnTo>
                    <a:pt x="1594" y="13047"/>
                  </a:lnTo>
                  <a:lnTo>
                    <a:pt x="1460" y="12688"/>
                  </a:lnTo>
                  <a:lnTo>
                    <a:pt x="1303" y="12149"/>
                  </a:lnTo>
                  <a:lnTo>
                    <a:pt x="1213" y="11835"/>
                  </a:lnTo>
                  <a:lnTo>
                    <a:pt x="1168" y="11475"/>
                  </a:lnTo>
                  <a:lnTo>
                    <a:pt x="1100" y="11094"/>
                  </a:lnTo>
                  <a:lnTo>
                    <a:pt x="1078" y="10689"/>
                  </a:lnTo>
                  <a:lnTo>
                    <a:pt x="1100" y="10285"/>
                  </a:lnTo>
                  <a:lnTo>
                    <a:pt x="1145" y="9881"/>
                  </a:lnTo>
                  <a:lnTo>
                    <a:pt x="1235" y="9477"/>
                  </a:lnTo>
                  <a:lnTo>
                    <a:pt x="1370" y="9050"/>
                  </a:lnTo>
                  <a:lnTo>
                    <a:pt x="1460" y="8848"/>
                  </a:lnTo>
                  <a:lnTo>
                    <a:pt x="1550" y="8668"/>
                  </a:lnTo>
                  <a:lnTo>
                    <a:pt x="1684" y="8466"/>
                  </a:lnTo>
                  <a:lnTo>
                    <a:pt x="1819" y="8264"/>
                  </a:lnTo>
                  <a:lnTo>
                    <a:pt x="1909" y="8130"/>
                  </a:lnTo>
                  <a:lnTo>
                    <a:pt x="2201" y="7725"/>
                  </a:lnTo>
                  <a:lnTo>
                    <a:pt x="2605" y="7119"/>
                  </a:lnTo>
                  <a:lnTo>
                    <a:pt x="3054" y="6356"/>
                  </a:lnTo>
                  <a:lnTo>
                    <a:pt x="3301" y="5906"/>
                  </a:lnTo>
                  <a:lnTo>
                    <a:pt x="3526" y="5435"/>
                  </a:lnTo>
                  <a:lnTo>
                    <a:pt x="3728" y="4963"/>
                  </a:lnTo>
                  <a:lnTo>
                    <a:pt x="3930" y="4447"/>
                  </a:lnTo>
                  <a:lnTo>
                    <a:pt x="4110" y="3930"/>
                  </a:lnTo>
                  <a:lnTo>
                    <a:pt x="4244" y="3414"/>
                  </a:lnTo>
                  <a:lnTo>
                    <a:pt x="4334" y="2897"/>
                  </a:lnTo>
                  <a:lnTo>
                    <a:pt x="4379" y="2381"/>
                  </a:lnTo>
                  <a:lnTo>
                    <a:pt x="4761" y="2314"/>
                  </a:lnTo>
                  <a:lnTo>
                    <a:pt x="5187" y="2246"/>
                  </a:lnTo>
                  <a:lnTo>
                    <a:pt x="5749" y="2179"/>
                  </a:lnTo>
                  <a:lnTo>
                    <a:pt x="6400" y="2134"/>
                  </a:lnTo>
                  <a:lnTo>
                    <a:pt x="7119" y="2134"/>
                  </a:lnTo>
                  <a:lnTo>
                    <a:pt x="7500" y="2156"/>
                  </a:lnTo>
                  <a:lnTo>
                    <a:pt x="7905" y="2201"/>
                  </a:lnTo>
                  <a:lnTo>
                    <a:pt x="8286" y="2269"/>
                  </a:lnTo>
                  <a:lnTo>
                    <a:pt x="8691" y="2336"/>
                  </a:lnTo>
                  <a:lnTo>
                    <a:pt x="9095" y="2448"/>
                  </a:lnTo>
                  <a:lnTo>
                    <a:pt x="9476" y="2583"/>
                  </a:lnTo>
                  <a:lnTo>
                    <a:pt x="9858" y="2763"/>
                  </a:lnTo>
                  <a:lnTo>
                    <a:pt x="10218" y="2965"/>
                  </a:lnTo>
                  <a:lnTo>
                    <a:pt x="10577" y="3189"/>
                  </a:lnTo>
                  <a:lnTo>
                    <a:pt x="10891" y="3459"/>
                  </a:lnTo>
                  <a:lnTo>
                    <a:pt x="11206" y="3773"/>
                  </a:lnTo>
                  <a:lnTo>
                    <a:pt x="11497" y="4132"/>
                  </a:lnTo>
                  <a:lnTo>
                    <a:pt x="11744" y="4514"/>
                  </a:lnTo>
                  <a:lnTo>
                    <a:pt x="11969" y="4963"/>
                  </a:lnTo>
                  <a:lnTo>
                    <a:pt x="12149" y="5457"/>
                  </a:lnTo>
                  <a:lnTo>
                    <a:pt x="12216" y="5704"/>
                  </a:lnTo>
                  <a:lnTo>
                    <a:pt x="12283" y="5996"/>
                  </a:lnTo>
                  <a:lnTo>
                    <a:pt x="12396" y="6580"/>
                  </a:lnTo>
                  <a:lnTo>
                    <a:pt x="12441" y="7231"/>
                  </a:lnTo>
                  <a:lnTo>
                    <a:pt x="12441" y="7950"/>
                  </a:lnTo>
                  <a:lnTo>
                    <a:pt x="12396" y="8713"/>
                  </a:lnTo>
                  <a:lnTo>
                    <a:pt x="12463" y="8399"/>
                  </a:lnTo>
                  <a:lnTo>
                    <a:pt x="12530" y="8017"/>
                  </a:lnTo>
                  <a:lnTo>
                    <a:pt x="12575" y="7546"/>
                  </a:lnTo>
                  <a:lnTo>
                    <a:pt x="12620" y="6962"/>
                  </a:lnTo>
                  <a:lnTo>
                    <a:pt x="12620" y="6311"/>
                  </a:lnTo>
                  <a:lnTo>
                    <a:pt x="12598" y="5951"/>
                  </a:lnTo>
                  <a:lnTo>
                    <a:pt x="12575" y="5592"/>
                  </a:lnTo>
                  <a:lnTo>
                    <a:pt x="12530" y="5233"/>
                  </a:lnTo>
                  <a:lnTo>
                    <a:pt x="12441" y="4851"/>
                  </a:lnTo>
                  <a:lnTo>
                    <a:pt x="12351" y="4469"/>
                  </a:lnTo>
                  <a:lnTo>
                    <a:pt x="12239" y="4088"/>
                  </a:lnTo>
                  <a:lnTo>
                    <a:pt x="12104" y="3728"/>
                  </a:lnTo>
                  <a:lnTo>
                    <a:pt x="11947" y="3346"/>
                  </a:lnTo>
                  <a:lnTo>
                    <a:pt x="11744" y="2987"/>
                  </a:lnTo>
                  <a:lnTo>
                    <a:pt x="11520" y="2628"/>
                  </a:lnTo>
                  <a:lnTo>
                    <a:pt x="11250" y="2269"/>
                  </a:lnTo>
                  <a:lnTo>
                    <a:pt x="10959" y="1932"/>
                  </a:lnTo>
                  <a:lnTo>
                    <a:pt x="10622" y="1617"/>
                  </a:lnTo>
                  <a:lnTo>
                    <a:pt x="10262" y="1325"/>
                  </a:lnTo>
                  <a:lnTo>
                    <a:pt x="9836" y="1056"/>
                  </a:lnTo>
                  <a:lnTo>
                    <a:pt x="9387" y="809"/>
                  </a:lnTo>
                  <a:lnTo>
                    <a:pt x="8893" y="584"/>
                  </a:lnTo>
                  <a:lnTo>
                    <a:pt x="8331" y="382"/>
                  </a:lnTo>
                  <a:lnTo>
                    <a:pt x="7747" y="225"/>
                  </a:lnTo>
                  <a:lnTo>
                    <a:pt x="7096" y="90"/>
                  </a:lnTo>
                  <a:lnTo>
                    <a:pt x="6759" y="45"/>
                  </a:lnTo>
                  <a:lnTo>
                    <a:pt x="6422" y="23"/>
                  </a:lnTo>
                  <a:lnTo>
                    <a:pt x="6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559;p62"/>
            <p:cNvSpPr/>
            <p:nvPr/>
          </p:nvSpPr>
          <p:spPr>
            <a:xfrm>
              <a:off x="-2138600" y="-1097457"/>
              <a:ext cx="38426" cy="47376"/>
            </a:xfrm>
            <a:custGeom>
              <a:avLst/>
              <a:gdLst/>
              <a:ahLst/>
              <a:cxnLst/>
              <a:rect l="l" t="t" r="r" b="b"/>
              <a:pathLst>
                <a:path w="2988" h="3684" extrusionOk="0">
                  <a:moveTo>
                    <a:pt x="1146" y="1"/>
                  </a:moveTo>
                  <a:lnTo>
                    <a:pt x="1011" y="23"/>
                  </a:lnTo>
                  <a:lnTo>
                    <a:pt x="899" y="46"/>
                  </a:lnTo>
                  <a:lnTo>
                    <a:pt x="787" y="90"/>
                  </a:lnTo>
                  <a:lnTo>
                    <a:pt x="585" y="225"/>
                  </a:lnTo>
                  <a:lnTo>
                    <a:pt x="383" y="405"/>
                  </a:lnTo>
                  <a:lnTo>
                    <a:pt x="225" y="607"/>
                  </a:lnTo>
                  <a:lnTo>
                    <a:pt x="113" y="854"/>
                  </a:lnTo>
                  <a:lnTo>
                    <a:pt x="23" y="1101"/>
                  </a:lnTo>
                  <a:lnTo>
                    <a:pt x="1" y="1393"/>
                  </a:lnTo>
                  <a:lnTo>
                    <a:pt x="1" y="1550"/>
                  </a:lnTo>
                  <a:lnTo>
                    <a:pt x="1" y="1685"/>
                  </a:lnTo>
                  <a:lnTo>
                    <a:pt x="46" y="1842"/>
                  </a:lnTo>
                  <a:lnTo>
                    <a:pt x="91" y="1999"/>
                  </a:lnTo>
                  <a:lnTo>
                    <a:pt x="158" y="2156"/>
                  </a:lnTo>
                  <a:lnTo>
                    <a:pt x="225" y="2314"/>
                  </a:lnTo>
                  <a:lnTo>
                    <a:pt x="315" y="2471"/>
                  </a:lnTo>
                  <a:lnTo>
                    <a:pt x="427" y="2606"/>
                  </a:lnTo>
                  <a:lnTo>
                    <a:pt x="562" y="2763"/>
                  </a:lnTo>
                  <a:lnTo>
                    <a:pt x="719" y="2897"/>
                  </a:lnTo>
                  <a:lnTo>
                    <a:pt x="899" y="3055"/>
                  </a:lnTo>
                  <a:lnTo>
                    <a:pt x="1079" y="3189"/>
                  </a:lnTo>
                  <a:lnTo>
                    <a:pt x="1303" y="3324"/>
                  </a:lnTo>
                  <a:lnTo>
                    <a:pt x="1528" y="3436"/>
                  </a:lnTo>
                  <a:lnTo>
                    <a:pt x="1797" y="3549"/>
                  </a:lnTo>
                  <a:lnTo>
                    <a:pt x="2089" y="3661"/>
                  </a:lnTo>
                  <a:lnTo>
                    <a:pt x="2157" y="3683"/>
                  </a:lnTo>
                  <a:lnTo>
                    <a:pt x="2314" y="3683"/>
                  </a:lnTo>
                  <a:lnTo>
                    <a:pt x="2381" y="3661"/>
                  </a:lnTo>
                  <a:lnTo>
                    <a:pt x="2448" y="3616"/>
                  </a:lnTo>
                  <a:lnTo>
                    <a:pt x="2516" y="3571"/>
                  </a:lnTo>
                  <a:lnTo>
                    <a:pt x="2628" y="3414"/>
                  </a:lnTo>
                  <a:lnTo>
                    <a:pt x="2740" y="3167"/>
                  </a:lnTo>
                  <a:lnTo>
                    <a:pt x="2830" y="2853"/>
                  </a:lnTo>
                  <a:lnTo>
                    <a:pt x="2920" y="2471"/>
                  </a:lnTo>
                  <a:lnTo>
                    <a:pt x="2987" y="1977"/>
                  </a:lnTo>
                  <a:lnTo>
                    <a:pt x="2987" y="1797"/>
                  </a:lnTo>
                  <a:lnTo>
                    <a:pt x="2965" y="1595"/>
                  </a:lnTo>
                  <a:lnTo>
                    <a:pt x="2920" y="1415"/>
                  </a:lnTo>
                  <a:lnTo>
                    <a:pt x="2875" y="1258"/>
                  </a:lnTo>
                  <a:lnTo>
                    <a:pt x="2808" y="1079"/>
                  </a:lnTo>
                  <a:lnTo>
                    <a:pt x="2740" y="921"/>
                  </a:lnTo>
                  <a:lnTo>
                    <a:pt x="2628" y="787"/>
                  </a:lnTo>
                  <a:lnTo>
                    <a:pt x="2516" y="629"/>
                  </a:lnTo>
                  <a:lnTo>
                    <a:pt x="2404" y="517"/>
                  </a:lnTo>
                  <a:lnTo>
                    <a:pt x="2269" y="382"/>
                  </a:lnTo>
                  <a:lnTo>
                    <a:pt x="2134" y="293"/>
                  </a:lnTo>
                  <a:lnTo>
                    <a:pt x="1977" y="203"/>
                  </a:lnTo>
                  <a:lnTo>
                    <a:pt x="1797" y="135"/>
                  </a:lnTo>
                  <a:lnTo>
                    <a:pt x="1640" y="68"/>
                  </a:lnTo>
                  <a:lnTo>
                    <a:pt x="1460" y="23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560;p62"/>
            <p:cNvSpPr/>
            <p:nvPr/>
          </p:nvSpPr>
          <p:spPr>
            <a:xfrm>
              <a:off x="-2053119" y="-1045181"/>
              <a:ext cx="35249" cy="24846"/>
            </a:xfrm>
            <a:custGeom>
              <a:avLst/>
              <a:gdLst/>
              <a:ahLst/>
              <a:cxnLst/>
              <a:rect l="l" t="t" r="r" b="b"/>
              <a:pathLst>
                <a:path w="2741" h="1932" extrusionOk="0">
                  <a:moveTo>
                    <a:pt x="158" y="0"/>
                  </a:moveTo>
                  <a:lnTo>
                    <a:pt x="68" y="45"/>
                  </a:lnTo>
                  <a:lnTo>
                    <a:pt x="23" y="112"/>
                  </a:lnTo>
                  <a:lnTo>
                    <a:pt x="1" y="180"/>
                  </a:lnTo>
                  <a:lnTo>
                    <a:pt x="1" y="270"/>
                  </a:lnTo>
                  <a:lnTo>
                    <a:pt x="91" y="449"/>
                  </a:lnTo>
                  <a:lnTo>
                    <a:pt x="180" y="629"/>
                  </a:lnTo>
                  <a:lnTo>
                    <a:pt x="270" y="809"/>
                  </a:lnTo>
                  <a:lnTo>
                    <a:pt x="382" y="966"/>
                  </a:lnTo>
                  <a:lnTo>
                    <a:pt x="517" y="1123"/>
                  </a:lnTo>
                  <a:lnTo>
                    <a:pt x="652" y="1258"/>
                  </a:lnTo>
                  <a:lnTo>
                    <a:pt x="787" y="1392"/>
                  </a:lnTo>
                  <a:lnTo>
                    <a:pt x="944" y="1505"/>
                  </a:lnTo>
                  <a:lnTo>
                    <a:pt x="1101" y="1617"/>
                  </a:lnTo>
                  <a:lnTo>
                    <a:pt x="1281" y="1707"/>
                  </a:lnTo>
                  <a:lnTo>
                    <a:pt x="1460" y="1774"/>
                  </a:lnTo>
                  <a:lnTo>
                    <a:pt x="1640" y="1842"/>
                  </a:lnTo>
                  <a:lnTo>
                    <a:pt x="1842" y="1886"/>
                  </a:lnTo>
                  <a:lnTo>
                    <a:pt x="2044" y="1931"/>
                  </a:lnTo>
                  <a:lnTo>
                    <a:pt x="2561" y="1931"/>
                  </a:lnTo>
                  <a:lnTo>
                    <a:pt x="2628" y="1909"/>
                  </a:lnTo>
                  <a:lnTo>
                    <a:pt x="2695" y="1864"/>
                  </a:lnTo>
                  <a:lnTo>
                    <a:pt x="2718" y="1797"/>
                  </a:lnTo>
                  <a:lnTo>
                    <a:pt x="2740" y="1729"/>
                  </a:lnTo>
                  <a:lnTo>
                    <a:pt x="2740" y="1707"/>
                  </a:lnTo>
                  <a:lnTo>
                    <a:pt x="2718" y="1639"/>
                  </a:lnTo>
                  <a:lnTo>
                    <a:pt x="2673" y="1572"/>
                  </a:lnTo>
                  <a:lnTo>
                    <a:pt x="2606" y="1550"/>
                  </a:lnTo>
                  <a:lnTo>
                    <a:pt x="2516" y="1527"/>
                  </a:lnTo>
                  <a:lnTo>
                    <a:pt x="2336" y="1550"/>
                  </a:lnTo>
                  <a:lnTo>
                    <a:pt x="2179" y="1527"/>
                  </a:lnTo>
                  <a:lnTo>
                    <a:pt x="1999" y="1505"/>
                  </a:lnTo>
                  <a:lnTo>
                    <a:pt x="1842" y="1482"/>
                  </a:lnTo>
                  <a:lnTo>
                    <a:pt x="1662" y="1437"/>
                  </a:lnTo>
                  <a:lnTo>
                    <a:pt x="1505" y="1370"/>
                  </a:lnTo>
                  <a:lnTo>
                    <a:pt x="1371" y="1303"/>
                  </a:lnTo>
                  <a:lnTo>
                    <a:pt x="1213" y="1213"/>
                  </a:lnTo>
                  <a:lnTo>
                    <a:pt x="1079" y="1100"/>
                  </a:lnTo>
                  <a:lnTo>
                    <a:pt x="944" y="1011"/>
                  </a:lnTo>
                  <a:lnTo>
                    <a:pt x="832" y="876"/>
                  </a:lnTo>
                  <a:lnTo>
                    <a:pt x="719" y="764"/>
                  </a:lnTo>
                  <a:lnTo>
                    <a:pt x="629" y="606"/>
                  </a:lnTo>
                  <a:lnTo>
                    <a:pt x="540" y="472"/>
                  </a:lnTo>
                  <a:lnTo>
                    <a:pt x="472" y="315"/>
                  </a:lnTo>
                  <a:lnTo>
                    <a:pt x="405" y="157"/>
                  </a:lnTo>
                  <a:lnTo>
                    <a:pt x="405" y="135"/>
                  </a:lnTo>
                  <a:lnTo>
                    <a:pt x="360" y="68"/>
                  </a:lnTo>
                  <a:lnTo>
                    <a:pt x="293" y="2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561;p62"/>
            <p:cNvSpPr/>
            <p:nvPr/>
          </p:nvSpPr>
          <p:spPr>
            <a:xfrm>
              <a:off x="-2167766" y="-1218457"/>
              <a:ext cx="199561" cy="138631"/>
            </a:xfrm>
            <a:custGeom>
              <a:avLst/>
              <a:gdLst/>
              <a:ahLst/>
              <a:cxnLst/>
              <a:rect l="l" t="t" r="r" b="b"/>
              <a:pathLst>
                <a:path w="15518" h="10780" extrusionOk="0">
                  <a:moveTo>
                    <a:pt x="9006" y="1"/>
                  </a:moveTo>
                  <a:lnTo>
                    <a:pt x="8646" y="23"/>
                  </a:lnTo>
                  <a:lnTo>
                    <a:pt x="8265" y="46"/>
                  </a:lnTo>
                  <a:lnTo>
                    <a:pt x="7860" y="113"/>
                  </a:lnTo>
                  <a:lnTo>
                    <a:pt x="7456" y="203"/>
                  </a:lnTo>
                  <a:lnTo>
                    <a:pt x="7029" y="315"/>
                  </a:lnTo>
                  <a:lnTo>
                    <a:pt x="6580" y="472"/>
                  </a:lnTo>
                  <a:lnTo>
                    <a:pt x="6131" y="652"/>
                  </a:lnTo>
                  <a:lnTo>
                    <a:pt x="5682" y="854"/>
                  </a:lnTo>
                  <a:lnTo>
                    <a:pt x="5211" y="1101"/>
                  </a:lnTo>
                  <a:lnTo>
                    <a:pt x="4739" y="1393"/>
                  </a:lnTo>
                  <a:lnTo>
                    <a:pt x="4245" y="1730"/>
                  </a:lnTo>
                  <a:lnTo>
                    <a:pt x="3751" y="2112"/>
                  </a:lnTo>
                  <a:lnTo>
                    <a:pt x="3302" y="2448"/>
                  </a:lnTo>
                  <a:lnTo>
                    <a:pt x="2898" y="2830"/>
                  </a:lnTo>
                  <a:lnTo>
                    <a:pt x="2538" y="3234"/>
                  </a:lnTo>
                  <a:lnTo>
                    <a:pt x="2224" y="3661"/>
                  </a:lnTo>
                  <a:lnTo>
                    <a:pt x="1954" y="4110"/>
                  </a:lnTo>
                  <a:lnTo>
                    <a:pt x="1707" y="4604"/>
                  </a:lnTo>
                  <a:lnTo>
                    <a:pt x="1528" y="5098"/>
                  </a:lnTo>
                  <a:lnTo>
                    <a:pt x="1371" y="5592"/>
                  </a:lnTo>
                  <a:lnTo>
                    <a:pt x="1258" y="6109"/>
                  </a:lnTo>
                  <a:lnTo>
                    <a:pt x="1213" y="6648"/>
                  </a:lnTo>
                  <a:lnTo>
                    <a:pt x="1191" y="7164"/>
                  </a:lnTo>
                  <a:lnTo>
                    <a:pt x="1236" y="7703"/>
                  </a:lnTo>
                  <a:lnTo>
                    <a:pt x="1303" y="8242"/>
                  </a:lnTo>
                  <a:lnTo>
                    <a:pt x="1438" y="8758"/>
                  </a:lnTo>
                  <a:lnTo>
                    <a:pt x="1618" y="9275"/>
                  </a:lnTo>
                  <a:lnTo>
                    <a:pt x="1865" y="9791"/>
                  </a:lnTo>
                  <a:lnTo>
                    <a:pt x="1752" y="9904"/>
                  </a:lnTo>
                  <a:lnTo>
                    <a:pt x="1640" y="10016"/>
                  </a:lnTo>
                  <a:lnTo>
                    <a:pt x="1371" y="10196"/>
                  </a:lnTo>
                  <a:lnTo>
                    <a:pt x="1079" y="10375"/>
                  </a:lnTo>
                  <a:lnTo>
                    <a:pt x="764" y="10510"/>
                  </a:lnTo>
                  <a:lnTo>
                    <a:pt x="472" y="10622"/>
                  </a:lnTo>
                  <a:lnTo>
                    <a:pt x="225" y="10712"/>
                  </a:lnTo>
                  <a:lnTo>
                    <a:pt x="1" y="10779"/>
                  </a:lnTo>
                  <a:lnTo>
                    <a:pt x="495" y="10779"/>
                  </a:lnTo>
                  <a:lnTo>
                    <a:pt x="1034" y="10757"/>
                  </a:lnTo>
                  <a:lnTo>
                    <a:pt x="1573" y="10712"/>
                  </a:lnTo>
                  <a:lnTo>
                    <a:pt x="2157" y="10622"/>
                  </a:lnTo>
                  <a:lnTo>
                    <a:pt x="2740" y="10510"/>
                  </a:lnTo>
                  <a:lnTo>
                    <a:pt x="3347" y="10375"/>
                  </a:lnTo>
                  <a:lnTo>
                    <a:pt x="3975" y="10218"/>
                  </a:lnTo>
                  <a:lnTo>
                    <a:pt x="4604" y="10016"/>
                  </a:lnTo>
                  <a:lnTo>
                    <a:pt x="5233" y="9791"/>
                  </a:lnTo>
                  <a:lnTo>
                    <a:pt x="5862" y="9567"/>
                  </a:lnTo>
                  <a:lnTo>
                    <a:pt x="6513" y="9297"/>
                  </a:lnTo>
                  <a:lnTo>
                    <a:pt x="7164" y="9028"/>
                  </a:lnTo>
                  <a:lnTo>
                    <a:pt x="7793" y="8736"/>
                  </a:lnTo>
                  <a:lnTo>
                    <a:pt x="8422" y="8444"/>
                  </a:lnTo>
                  <a:lnTo>
                    <a:pt x="9050" y="8130"/>
                  </a:lnTo>
                  <a:lnTo>
                    <a:pt x="9657" y="7793"/>
                  </a:lnTo>
                  <a:lnTo>
                    <a:pt x="10263" y="7456"/>
                  </a:lnTo>
                  <a:lnTo>
                    <a:pt x="10824" y="7119"/>
                  </a:lnTo>
                  <a:lnTo>
                    <a:pt x="11386" y="6782"/>
                  </a:lnTo>
                  <a:lnTo>
                    <a:pt x="11925" y="6446"/>
                  </a:lnTo>
                  <a:lnTo>
                    <a:pt x="12441" y="6086"/>
                  </a:lnTo>
                  <a:lnTo>
                    <a:pt x="12913" y="5749"/>
                  </a:lnTo>
                  <a:lnTo>
                    <a:pt x="13362" y="5390"/>
                  </a:lnTo>
                  <a:lnTo>
                    <a:pt x="13766" y="5053"/>
                  </a:lnTo>
                  <a:lnTo>
                    <a:pt x="14148" y="4716"/>
                  </a:lnTo>
                  <a:lnTo>
                    <a:pt x="14485" y="4402"/>
                  </a:lnTo>
                  <a:lnTo>
                    <a:pt x="14777" y="4088"/>
                  </a:lnTo>
                  <a:lnTo>
                    <a:pt x="15024" y="3773"/>
                  </a:lnTo>
                  <a:lnTo>
                    <a:pt x="15226" y="3481"/>
                  </a:lnTo>
                  <a:lnTo>
                    <a:pt x="15383" y="3212"/>
                  </a:lnTo>
                  <a:lnTo>
                    <a:pt x="15473" y="2965"/>
                  </a:lnTo>
                  <a:lnTo>
                    <a:pt x="15518" y="2830"/>
                  </a:lnTo>
                  <a:lnTo>
                    <a:pt x="15518" y="2718"/>
                  </a:lnTo>
                  <a:lnTo>
                    <a:pt x="15518" y="2493"/>
                  </a:lnTo>
                  <a:lnTo>
                    <a:pt x="15518" y="2314"/>
                  </a:lnTo>
                  <a:lnTo>
                    <a:pt x="15495" y="2134"/>
                  </a:lnTo>
                  <a:lnTo>
                    <a:pt x="15450" y="1977"/>
                  </a:lnTo>
                  <a:lnTo>
                    <a:pt x="15383" y="1820"/>
                  </a:lnTo>
                  <a:lnTo>
                    <a:pt x="15316" y="1685"/>
                  </a:lnTo>
                  <a:lnTo>
                    <a:pt x="15248" y="1573"/>
                  </a:lnTo>
                  <a:lnTo>
                    <a:pt x="15158" y="1483"/>
                  </a:lnTo>
                  <a:lnTo>
                    <a:pt x="15069" y="1393"/>
                  </a:lnTo>
                  <a:lnTo>
                    <a:pt x="14979" y="1326"/>
                  </a:lnTo>
                  <a:lnTo>
                    <a:pt x="14754" y="1213"/>
                  </a:lnTo>
                  <a:lnTo>
                    <a:pt x="14530" y="1168"/>
                  </a:lnTo>
                  <a:lnTo>
                    <a:pt x="14283" y="1124"/>
                  </a:lnTo>
                  <a:lnTo>
                    <a:pt x="14036" y="1124"/>
                  </a:lnTo>
                  <a:lnTo>
                    <a:pt x="13789" y="1146"/>
                  </a:lnTo>
                  <a:lnTo>
                    <a:pt x="13564" y="1191"/>
                  </a:lnTo>
                  <a:lnTo>
                    <a:pt x="13362" y="1236"/>
                  </a:lnTo>
                  <a:lnTo>
                    <a:pt x="13048" y="1326"/>
                  </a:lnTo>
                  <a:lnTo>
                    <a:pt x="12935" y="1371"/>
                  </a:lnTo>
                  <a:lnTo>
                    <a:pt x="12756" y="1213"/>
                  </a:lnTo>
                  <a:lnTo>
                    <a:pt x="12554" y="1056"/>
                  </a:lnTo>
                  <a:lnTo>
                    <a:pt x="12262" y="876"/>
                  </a:lnTo>
                  <a:lnTo>
                    <a:pt x="11880" y="674"/>
                  </a:lnTo>
                  <a:lnTo>
                    <a:pt x="11453" y="472"/>
                  </a:lnTo>
                  <a:lnTo>
                    <a:pt x="10937" y="293"/>
                  </a:lnTo>
                  <a:lnTo>
                    <a:pt x="10645" y="203"/>
                  </a:lnTo>
                  <a:lnTo>
                    <a:pt x="10353" y="135"/>
                  </a:lnTo>
                  <a:lnTo>
                    <a:pt x="10039" y="91"/>
                  </a:lnTo>
                  <a:lnTo>
                    <a:pt x="9724" y="46"/>
                  </a:lnTo>
                  <a:lnTo>
                    <a:pt x="9365" y="23"/>
                  </a:lnTo>
                  <a:lnTo>
                    <a:pt x="9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562;p62"/>
            <p:cNvSpPr/>
            <p:nvPr/>
          </p:nvSpPr>
          <p:spPr>
            <a:xfrm>
              <a:off x="-2077090" y="-1178308"/>
              <a:ext cx="100231" cy="100218"/>
            </a:xfrm>
            <a:custGeom>
              <a:avLst/>
              <a:gdLst/>
              <a:ahLst/>
              <a:cxnLst/>
              <a:rect l="l" t="t" r="r" b="b"/>
              <a:pathLst>
                <a:path w="7794" h="7793" extrusionOk="0">
                  <a:moveTo>
                    <a:pt x="7613" y="0"/>
                  </a:moveTo>
                  <a:lnTo>
                    <a:pt x="7568" y="45"/>
                  </a:lnTo>
                  <a:lnTo>
                    <a:pt x="7546" y="67"/>
                  </a:lnTo>
                  <a:lnTo>
                    <a:pt x="7524" y="135"/>
                  </a:lnTo>
                  <a:lnTo>
                    <a:pt x="7479" y="359"/>
                  </a:lnTo>
                  <a:lnTo>
                    <a:pt x="7411" y="629"/>
                  </a:lnTo>
                  <a:lnTo>
                    <a:pt x="7321" y="966"/>
                  </a:lnTo>
                  <a:lnTo>
                    <a:pt x="7187" y="1392"/>
                  </a:lnTo>
                  <a:lnTo>
                    <a:pt x="6985" y="1864"/>
                  </a:lnTo>
                  <a:lnTo>
                    <a:pt x="6715" y="2380"/>
                  </a:lnTo>
                  <a:lnTo>
                    <a:pt x="6378" y="2942"/>
                  </a:lnTo>
                  <a:lnTo>
                    <a:pt x="6199" y="3234"/>
                  </a:lnTo>
                  <a:lnTo>
                    <a:pt x="5974" y="3548"/>
                  </a:lnTo>
                  <a:lnTo>
                    <a:pt x="5727" y="3840"/>
                  </a:lnTo>
                  <a:lnTo>
                    <a:pt x="5480" y="4154"/>
                  </a:lnTo>
                  <a:lnTo>
                    <a:pt x="5188" y="4446"/>
                  </a:lnTo>
                  <a:lnTo>
                    <a:pt x="4874" y="4761"/>
                  </a:lnTo>
                  <a:lnTo>
                    <a:pt x="4537" y="5075"/>
                  </a:lnTo>
                  <a:lnTo>
                    <a:pt x="4178" y="5367"/>
                  </a:lnTo>
                  <a:lnTo>
                    <a:pt x="3773" y="5659"/>
                  </a:lnTo>
                  <a:lnTo>
                    <a:pt x="3347" y="5951"/>
                  </a:lnTo>
                  <a:lnTo>
                    <a:pt x="2898" y="6243"/>
                  </a:lnTo>
                  <a:lnTo>
                    <a:pt x="2404" y="6512"/>
                  </a:lnTo>
                  <a:lnTo>
                    <a:pt x="1865" y="6782"/>
                  </a:lnTo>
                  <a:lnTo>
                    <a:pt x="1326" y="7051"/>
                  </a:lnTo>
                  <a:lnTo>
                    <a:pt x="719" y="7276"/>
                  </a:lnTo>
                  <a:lnTo>
                    <a:pt x="91" y="7523"/>
                  </a:lnTo>
                  <a:lnTo>
                    <a:pt x="46" y="7545"/>
                  </a:lnTo>
                  <a:lnTo>
                    <a:pt x="23" y="7590"/>
                  </a:lnTo>
                  <a:lnTo>
                    <a:pt x="1" y="7635"/>
                  </a:lnTo>
                  <a:lnTo>
                    <a:pt x="23" y="7702"/>
                  </a:lnTo>
                  <a:lnTo>
                    <a:pt x="46" y="7725"/>
                  </a:lnTo>
                  <a:lnTo>
                    <a:pt x="68" y="7770"/>
                  </a:lnTo>
                  <a:lnTo>
                    <a:pt x="113" y="7792"/>
                  </a:lnTo>
                  <a:lnTo>
                    <a:pt x="158" y="7792"/>
                  </a:lnTo>
                  <a:lnTo>
                    <a:pt x="225" y="7770"/>
                  </a:lnTo>
                  <a:lnTo>
                    <a:pt x="854" y="7545"/>
                  </a:lnTo>
                  <a:lnTo>
                    <a:pt x="1461" y="7298"/>
                  </a:lnTo>
                  <a:lnTo>
                    <a:pt x="2044" y="7029"/>
                  </a:lnTo>
                  <a:lnTo>
                    <a:pt x="2583" y="6759"/>
                  </a:lnTo>
                  <a:lnTo>
                    <a:pt x="3077" y="6467"/>
                  </a:lnTo>
                  <a:lnTo>
                    <a:pt x="3549" y="6175"/>
                  </a:lnTo>
                  <a:lnTo>
                    <a:pt x="3976" y="5883"/>
                  </a:lnTo>
                  <a:lnTo>
                    <a:pt x="4380" y="5569"/>
                  </a:lnTo>
                  <a:lnTo>
                    <a:pt x="4762" y="5255"/>
                  </a:lnTo>
                  <a:lnTo>
                    <a:pt x="5121" y="4940"/>
                  </a:lnTo>
                  <a:lnTo>
                    <a:pt x="5435" y="4626"/>
                  </a:lnTo>
                  <a:lnTo>
                    <a:pt x="5727" y="4312"/>
                  </a:lnTo>
                  <a:lnTo>
                    <a:pt x="5997" y="3997"/>
                  </a:lnTo>
                  <a:lnTo>
                    <a:pt x="6244" y="3683"/>
                  </a:lnTo>
                  <a:lnTo>
                    <a:pt x="6468" y="3368"/>
                  </a:lnTo>
                  <a:lnTo>
                    <a:pt x="6670" y="3077"/>
                  </a:lnTo>
                  <a:lnTo>
                    <a:pt x="7007" y="2493"/>
                  </a:lnTo>
                  <a:lnTo>
                    <a:pt x="7277" y="1954"/>
                  </a:lnTo>
                  <a:lnTo>
                    <a:pt x="7479" y="1460"/>
                  </a:lnTo>
                  <a:lnTo>
                    <a:pt x="7613" y="1033"/>
                  </a:lnTo>
                  <a:lnTo>
                    <a:pt x="7703" y="674"/>
                  </a:lnTo>
                  <a:lnTo>
                    <a:pt x="7771" y="404"/>
                  </a:lnTo>
                  <a:lnTo>
                    <a:pt x="7793" y="157"/>
                  </a:lnTo>
                  <a:lnTo>
                    <a:pt x="7793" y="90"/>
                  </a:lnTo>
                  <a:lnTo>
                    <a:pt x="7771" y="45"/>
                  </a:lnTo>
                  <a:lnTo>
                    <a:pt x="7726" y="2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563;p62"/>
            <p:cNvSpPr/>
            <p:nvPr/>
          </p:nvSpPr>
          <p:spPr>
            <a:xfrm>
              <a:off x="-1956090" y="-921880"/>
              <a:ext cx="163759" cy="414709"/>
            </a:xfrm>
            <a:custGeom>
              <a:avLst/>
              <a:gdLst/>
              <a:ahLst/>
              <a:cxnLst/>
              <a:rect l="l" t="t" r="r" b="b"/>
              <a:pathLst>
                <a:path w="12734" h="32248" extrusionOk="0">
                  <a:moveTo>
                    <a:pt x="2763" y="1"/>
                  </a:moveTo>
                  <a:lnTo>
                    <a:pt x="1573" y="6693"/>
                  </a:lnTo>
                  <a:lnTo>
                    <a:pt x="1910" y="6962"/>
                  </a:lnTo>
                  <a:lnTo>
                    <a:pt x="2830" y="7703"/>
                  </a:lnTo>
                  <a:lnTo>
                    <a:pt x="4133" y="8758"/>
                  </a:lnTo>
                  <a:lnTo>
                    <a:pt x="4851" y="9387"/>
                  </a:lnTo>
                  <a:lnTo>
                    <a:pt x="5615" y="10061"/>
                  </a:lnTo>
                  <a:lnTo>
                    <a:pt x="6356" y="10735"/>
                  </a:lnTo>
                  <a:lnTo>
                    <a:pt x="7097" y="11431"/>
                  </a:lnTo>
                  <a:lnTo>
                    <a:pt x="7771" y="12127"/>
                  </a:lnTo>
                  <a:lnTo>
                    <a:pt x="8377" y="12801"/>
                  </a:lnTo>
                  <a:lnTo>
                    <a:pt x="8624" y="13115"/>
                  </a:lnTo>
                  <a:lnTo>
                    <a:pt x="8871" y="13429"/>
                  </a:lnTo>
                  <a:lnTo>
                    <a:pt x="9073" y="13721"/>
                  </a:lnTo>
                  <a:lnTo>
                    <a:pt x="9253" y="14013"/>
                  </a:lnTo>
                  <a:lnTo>
                    <a:pt x="9410" y="14283"/>
                  </a:lnTo>
                  <a:lnTo>
                    <a:pt x="9500" y="14530"/>
                  </a:lnTo>
                  <a:lnTo>
                    <a:pt x="9567" y="14754"/>
                  </a:lnTo>
                  <a:lnTo>
                    <a:pt x="9567" y="14956"/>
                  </a:lnTo>
                  <a:lnTo>
                    <a:pt x="9545" y="15158"/>
                  </a:lnTo>
                  <a:lnTo>
                    <a:pt x="9455" y="15405"/>
                  </a:lnTo>
                  <a:lnTo>
                    <a:pt x="9342" y="15675"/>
                  </a:lnTo>
                  <a:lnTo>
                    <a:pt x="9208" y="15967"/>
                  </a:lnTo>
                  <a:lnTo>
                    <a:pt x="9006" y="16281"/>
                  </a:lnTo>
                  <a:lnTo>
                    <a:pt x="8804" y="16618"/>
                  </a:lnTo>
                  <a:lnTo>
                    <a:pt x="8265" y="17337"/>
                  </a:lnTo>
                  <a:lnTo>
                    <a:pt x="7658" y="18123"/>
                  </a:lnTo>
                  <a:lnTo>
                    <a:pt x="6985" y="18953"/>
                  </a:lnTo>
                  <a:lnTo>
                    <a:pt x="6266" y="19784"/>
                  </a:lnTo>
                  <a:lnTo>
                    <a:pt x="5525" y="20615"/>
                  </a:lnTo>
                  <a:lnTo>
                    <a:pt x="4065" y="22187"/>
                  </a:lnTo>
                  <a:lnTo>
                    <a:pt x="2808" y="23512"/>
                  </a:lnTo>
                  <a:lnTo>
                    <a:pt x="1573" y="24769"/>
                  </a:lnTo>
                  <a:lnTo>
                    <a:pt x="1281" y="24949"/>
                  </a:lnTo>
                  <a:lnTo>
                    <a:pt x="989" y="25174"/>
                  </a:lnTo>
                  <a:lnTo>
                    <a:pt x="652" y="25443"/>
                  </a:lnTo>
                  <a:lnTo>
                    <a:pt x="495" y="25600"/>
                  </a:lnTo>
                  <a:lnTo>
                    <a:pt x="338" y="25757"/>
                  </a:lnTo>
                  <a:lnTo>
                    <a:pt x="203" y="25915"/>
                  </a:lnTo>
                  <a:lnTo>
                    <a:pt x="113" y="26072"/>
                  </a:lnTo>
                  <a:lnTo>
                    <a:pt x="23" y="26252"/>
                  </a:lnTo>
                  <a:lnTo>
                    <a:pt x="1" y="26409"/>
                  </a:lnTo>
                  <a:lnTo>
                    <a:pt x="1" y="26588"/>
                  </a:lnTo>
                  <a:lnTo>
                    <a:pt x="46" y="26723"/>
                  </a:lnTo>
                  <a:lnTo>
                    <a:pt x="697" y="27913"/>
                  </a:lnTo>
                  <a:lnTo>
                    <a:pt x="1730" y="29755"/>
                  </a:lnTo>
                  <a:lnTo>
                    <a:pt x="2269" y="30653"/>
                  </a:lnTo>
                  <a:lnTo>
                    <a:pt x="2763" y="31439"/>
                  </a:lnTo>
                  <a:lnTo>
                    <a:pt x="3145" y="32000"/>
                  </a:lnTo>
                  <a:lnTo>
                    <a:pt x="3279" y="32157"/>
                  </a:lnTo>
                  <a:lnTo>
                    <a:pt x="3369" y="32247"/>
                  </a:lnTo>
                  <a:lnTo>
                    <a:pt x="3459" y="32225"/>
                  </a:lnTo>
                  <a:lnTo>
                    <a:pt x="3616" y="32180"/>
                  </a:lnTo>
                  <a:lnTo>
                    <a:pt x="4043" y="31978"/>
                  </a:lnTo>
                  <a:lnTo>
                    <a:pt x="4627" y="31663"/>
                  </a:lnTo>
                  <a:lnTo>
                    <a:pt x="5233" y="31282"/>
                  </a:lnTo>
                  <a:lnTo>
                    <a:pt x="6356" y="30563"/>
                  </a:lnTo>
                  <a:lnTo>
                    <a:pt x="6872" y="30249"/>
                  </a:lnTo>
                  <a:lnTo>
                    <a:pt x="3122" y="26723"/>
                  </a:lnTo>
                  <a:lnTo>
                    <a:pt x="3549" y="26409"/>
                  </a:lnTo>
                  <a:lnTo>
                    <a:pt x="4627" y="25533"/>
                  </a:lnTo>
                  <a:lnTo>
                    <a:pt x="5345" y="24927"/>
                  </a:lnTo>
                  <a:lnTo>
                    <a:pt x="6154" y="24230"/>
                  </a:lnTo>
                  <a:lnTo>
                    <a:pt x="7007" y="23445"/>
                  </a:lnTo>
                  <a:lnTo>
                    <a:pt x="7905" y="22614"/>
                  </a:lnTo>
                  <a:lnTo>
                    <a:pt x="8781" y="21715"/>
                  </a:lnTo>
                  <a:lnTo>
                    <a:pt x="9657" y="20795"/>
                  </a:lnTo>
                  <a:lnTo>
                    <a:pt x="10061" y="20323"/>
                  </a:lnTo>
                  <a:lnTo>
                    <a:pt x="10465" y="19852"/>
                  </a:lnTo>
                  <a:lnTo>
                    <a:pt x="10847" y="19380"/>
                  </a:lnTo>
                  <a:lnTo>
                    <a:pt x="11206" y="18908"/>
                  </a:lnTo>
                  <a:lnTo>
                    <a:pt x="11521" y="18437"/>
                  </a:lnTo>
                  <a:lnTo>
                    <a:pt x="11813" y="17988"/>
                  </a:lnTo>
                  <a:lnTo>
                    <a:pt x="12082" y="17516"/>
                  </a:lnTo>
                  <a:lnTo>
                    <a:pt x="12307" y="17090"/>
                  </a:lnTo>
                  <a:lnTo>
                    <a:pt x="12486" y="16640"/>
                  </a:lnTo>
                  <a:lnTo>
                    <a:pt x="12621" y="16214"/>
                  </a:lnTo>
                  <a:lnTo>
                    <a:pt x="12711" y="15810"/>
                  </a:lnTo>
                  <a:lnTo>
                    <a:pt x="12733" y="15428"/>
                  </a:lnTo>
                  <a:lnTo>
                    <a:pt x="12733" y="15024"/>
                  </a:lnTo>
                  <a:lnTo>
                    <a:pt x="12666" y="14597"/>
                  </a:lnTo>
                  <a:lnTo>
                    <a:pt x="12576" y="14125"/>
                  </a:lnTo>
                  <a:lnTo>
                    <a:pt x="12441" y="13631"/>
                  </a:lnTo>
                  <a:lnTo>
                    <a:pt x="12262" y="13115"/>
                  </a:lnTo>
                  <a:lnTo>
                    <a:pt x="12060" y="12554"/>
                  </a:lnTo>
                  <a:lnTo>
                    <a:pt x="11813" y="11992"/>
                  </a:lnTo>
                  <a:lnTo>
                    <a:pt x="11543" y="11431"/>
                  </a:lnTo>
                  <a:lnTo>
                    <a:pt x="11229" y="10824"/>
                  </a:lnTo>
                  <a:lnTo>
                    <a:pt x="10914" y="10218"/>
                  </a:lnTo>
                  <a:lnTo>
                    <a:pt x="10578" y="9612"/>
                  </a:lnTo>
                  <a:lnTo>
                    <a:pt x="10218" y="8983"/>
                  </a:lnTo>
                  <a:lnTo>
                    <a:pt x="9432" y="7748"/>
                  </a:lnTo>
                  <a:lnTo>
                    <a:pt x="8601" y="6513"/>
                  </a:lnTo>
                  <a:lnTo>
                    <a:pt x="7771" y="5323"/>
                  </a:lnTo>
                  <a:lnTo>
                    <a:pt x="6895" y="4200"/>
                  </a:lnTo>
                  <a:lnTo>
                    <a:pt x="6064" y="3145"/>
                  </a:lnTo>
                  <a:lnTo>
                    <a:pt x="5256" y="2224"/>
                  </a:lnTo>
                  <a:lnTo>
                    <a:pt x="4492" y="1393"/>
                  </a:lnTo>
                  <a:lnTo>
                    <a:pt x="4155" y="1056"/>
                  </a:lnTo>
                  <a:lnTo>
                    <a:pt x="3818" y="742"/>
                  </a:lnTo>
                  <a:lnTo>
                    <a:pt x="3504" y="495"/>
                  </a:lnTo>
                  <a:lnTo>
                    <a:pt x="3235" y="270"/>
                  </a:lnTo>
                  <a:lnTo>
                    <a:pt x="2965" y="113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564;p62"/>
            <p:cNvSpPr/>
            <p:nvPr/>
          </p:nvSpPr>
          <p:spPr>
            <a:xfrm>
              <a:off x="-1956090" y="-921880"/>
              <a:ext cx="163759" cy="414709"/>
            </a:xfrm>
            <a:custGeom>
              <a:avLst/>
              <a:gdLst/>
              <a:ahLst/>
              <a:cxnLst/>
              <a:rect l="l" t="t" r="r" b="b"/>
              <a:pathLst>
                <a:path w="12734" h="32248" fill="none" extrusionOk="0">
                  <a:moveTo>
                    <a:pt x="2763" y="1"/>
                  </a:moveTo>
                  <a:lnTo>
                    <a:pt x="2763" y="1"/>
                  </a:lnTo>
                  <a:lnTo>
                    <a:pt x="2965" y="113"/>
                  </a:lnTo>
                  <a:lnTo>
                    <a:pt x="3235" y="270"/>
                  </a:lnTo>
                  <a:lnTo>
                    <a:pt x="3504" y="495"/>
                  </a:lnTo>
                  <a:lnTo>
                    <a:pt x="3818" y="742"/>
                  </a:lnTo>
                  <a:lnTo>
                    <a:pt x="4155" y="1056"/>
                  </a:lnTo>
                  <a:lnTo>
                    <a:pt x="4492" y="1393"/>
                  </a:lnTo>
                  <a:lnTo>
                    <a:pt x="5256" y="2224"/>
                  </a:lnTo>
                  <a:lnTo>
                    <a:pt x="6064" y="3145"/>
                  </a:lnTo>
                  <a:lnTo>
                    <a:pt x="6895" y="4200"/>
                  </a:lnTo>
                  <a:lnTo>
                    <a:pt x="7771" y="5323"/>
                  </a:lnTo>
                  <a:lnTo>
                    <a:pt x="8601" y="6513"/>
                  </a:lnTo>
                  <a:lnTo>
                    <a:pt x="9432" y="7748"/>
                  </a:lnTo>
                  <a:lnTo>
                    <a:pt x="10218" y="8983"/>
                  </a:lnTo>
                  <a:lnTo>
                    <a:pt x="10578" y="9612"/>
                  </a:lnTo>
                  <a:lnTo>
                    <a:pt x="10914" y="10218"/>
                  </a:lnTo>
                  <a:lnTo>
                    <a:pt x="11229" y="10824"/>
                  </a:lnTo>
                  <a:lnTo>
                    <a:pt x="11543" y="11431"/>
                  </a:lnTo>
                  <a:lnTo>
                    <a:pt x="11813" y="11992"/>
                  </a:lnTo>
                  <a:lnTo>
                    <a:pt x="12060" y="12554"/>
                  </a:lnTo>
                  <a:lnTo>
                    <a:pt x="12262" y="13115"/>
                  </a:lnTo>
                  <a:lnTo>
                    <a:pt x="12441" y="13631"/>
                  </a:lnTo>
                  <a:lnTo>
                    <a:pt x="12576" y="14125"/>
                  </a:lnTo>
                  <a:lnTo>
                    <a:pt x="12666" y="14597"/>
                  </a:lnTo>
                  <a:lnTo>
                    <a:pt x="12733" y="15024"/>
                  </a:lnTo>
                  <a:lnTo>
                    <a:pt x="12733" y="15428"/>
                  </a:lnTo>
                  <a:lnTo>
                    <a:pt x="12733" y="15428"/>
                  </a:lnTo>
                  <a:lnTo>
                    <a:pt x="12711" y="15810"/>
                  </a:lnTo>
                  <a:lnTo>
                    <a:pt x="12621" y="16214"/>
                  </a:lnTo>
                  <a:lnTo>
                    <a:pt x="12486" y="16640"/>
                  </a:lnTo>
                  <a:lnTo>
                    <a:pt x="12307" y="17090"/>
                  </a:lnTo>
                  <a:lnTo>
                    <a:pt x="12082" y="17516"/>
                  </a:lnTo>
                  <a:lnTo>
                    <a:pt x="11813" y="17988"/>
                  </a:lnTo>
                  <a:lnTo>
                    <a:pt x="11521" y="18437"/>
                  </a:lnTo>
                  <a:lnTo>
                    <a:pt x="11206" y="18908"/>
                  </a:lnTo>
                  <a:lnTo>
                    <a:pt x="10847" y="19380"/>
                  </a:lnTo>
                  <a:lnTo>
                    <a:pt x="10465" y="19852"/>
                  </a:lnTo>
                  <a:lnTo>
                    <a:pt x="10061" y="20323"/>
                  </a:lnTo>
                  <a:lnTo>
                    <a:pt x="9657" y="20795"/>
                  </a:lnTo>
                  <a:lnTo>
                    <a:pt x="8781" y="21715"/>
                  </a:lnTo>
                  <a:lnTo>
                    <a:pt x="7905" y="22614"/>
                  </a:lnTo>
                  <a:lnTo>
                    <a:pt x="7007" y="23445"/>
                  </a:lnTo>
                  <a:lnTo>
                    <a:pt x="6154" y="24230"/>
                  </a:lnTo>
                  <a:lnTo>
                    <a:pt x="5345" y="24927"/>
                  </a:lnTo>
                  <a:lnTo>
                    <a:pt x="4627" y="25533"/>
                  </a:lnTo>
                  <a:lnTo>
                    <a:pt x="3549" y="26409"/>
                  </a:lnTo>
                  <a:lnTo>
                    <a:pt x="3122" y="26723"/>
                  </a:lnTo>
                  <a:lnTo>
                    <a:pt x="6872" y="30249"/>
                  </a:lnTo>
                  <a:lnTo>
                    <a:pt x="6872" y="30249"/>
                  </a:lnTo>
                  <a:lnTo>
                    <a:pt x="6356" y="30563"/>
                  </a:lnTo>
                  <a:lnTo>
                    <a:pt x="5233" y="31282"/>
                  </a:lnTo>
                  <a:lnTo>
                    <a:pt x="4627" y="31663"/>
                  </a:lnTo>
                  <a:lnTo>
                    <a:pt x="4043" y="31978"/>
                  </a:lnTo>
                  <a:lnTo>
                    <a:pt x="3616" y="32180"/>
                  </a:lnTo>
                  <a:lnTo>
                    <a:pt x="3459" y="32225"/>
                  </a:lnTo>
                  <a:lnTo>
                    <a:pt x="3369" y="32247"/>
                  </a:lnTo>
                  <a:lnTo>
                    <a:pt x="3369" y="32247"/>
                  </a:lnTo>
                  <a:lnTo>
                    <a:pt x="3279" y="32157"/>
                  </a:lnTo>
                  <a:lnTo>
                    <a:pt x="3145" y="32000"/>
                  </a:lnTo>
                  <a:lnTo>
                    <a:pt x="2763" y="31439"/>
                  </a:lnTo>
                  <a:lnTo>
                    <a:pt x="2269" y="30653"/>
                  </a:lnTo>
                  <a:lnTo>
                    <a:pt x="1730" y="29755"/>
                  </a:lnTo>
                  <a:lnTo>
                    <a:pt x="697" y="27913"/>
                  </a:lnTo>
                  <a:lnTo>
                    <a:pt x="46" y="26723"/>
                  </a:lnTo>
                  <a:lnTo>
                    <a:pt x="46" y="26723"/>
                  </a:lnTo>
                  <a:lnTo>
                    <a:pt x="1" y="26588"/>
                  </a:lnTo>
                  <a:lnTo>
                    <a:pt x="1" y="26409"/>
                  </a:lnTo>
                  <a:lnTo>
                    <a:pt x="23" y="26252"/>
                  </a:lnTo>
                  <a:lnTo>
                    <a:pt x="113" y="26072"/>
                  </a:lnTo>
                  <a:lnTo>
                    <a:pt x="203" y="25915"/>
                  </a:lnTo>
                  <a:lnTo>
                    <a:pt x="338" y="25757"/>
                  </a:lnTo>
                  <a:lnTo>
                    <a:pt x="495" y="25600"/>
                  </a:lnTo>
                  <a:lnTo>
                    <a:pt x="652" y="25443"/>
                  </a:lnTo>
                  <a:lnTo>
                    <a:pt x="989" y="25174"/>
                  </a:lnTo>
                  <a:lnTo>
                    <a:pt x="1281" y="24949"/>
                  </a:lnTo>
                  <a:lnTo>
                    <a:pt x="1573" y="24769"/>
                  </a:lnTo>
                  <a:lnTo>
                    <a:pt x="1573" y="24769"/>
                  </a:lnTo>
                  <a:lnTo>
                    <a:pt x="2808" y="23512"/>
                  </a:lnTo>
                  <a:lnTo>
                    <a:pt x="4065" y="22187"/>
                  </a:lnTo>
                  <a:lnTo>
                    <a:pt x="5525" y="20615"/>
                  </a:lnTo>
                  <a:lnTo>
                    <a:pt x="6266" y="19784"/>
                  </a:lnTo>
                  <a:lnTo>
                    <a:pt x="6985" y="18953"/>
                  </a:lnTo>
                  <a:lnTo>
                    <a:pt x="7658" y="18123"/>
                  </a:lnTo>
                  <a:lnTo>
                    <a:pt x="8265" y="17337"/>
                  </a:lnTo>
                  <a:lnTo>
                    <a:pt x="8804" y="16618"/>
                  </a:lnTo>
                  <a:lnTo>
                    <a:pt x="9006" y="16281"/>
                  </a:lnTo>
                  <a:lnTo>
                    <a:pt x="9208" y="15967"/>
                  </a:lnTo>
                  <a:lnTo>
                    <a:pt x="9342" y="15675"/>
                  </a:lnTo>
                  <a:lnTo>
                    <a:pt x="9455" y="15405"/>
                  </a:lnTo>
                  <a:lnTo>
                    <a:pt x="9545" y="15158"/>
                  </a:lnTo>
                  <a:lnTo>
                    <a:pt x="9567" y="14956"/>
                  </a:lnTo>
                  <a:lnTo>
                    <a:pt x="9567" y="14956"/>
                  </a:lnTo>
                  <a:lnTo>
                    <a:pt x="9567" y="14754"/>
                  </a:lnTo>
                  <a:lnTo>
                    <a:pt x="9500" y="14530"/>
                  </a:lnTo>
                  <a:lnTo>
                    <a:pt x="9410" y="14283"/>
                  </a:lnTo>
                  <a:lnTo>
                    <a:pt x="9253" y="14013"/>
                  </a:lnTo>
                  <a:lnTo>
                    <a:pt x="9073" y="13721"/>
                  </a:lnTo>
                  <a:lnTo>
                    <a:pt x="8871" y="13429"/>
                  </a:lnTo>
                  <a:lnTo>
                    <a:pt x="8624" y="13115"/>
                  </a:lnTo>
                  <a:lnTo>
                    <a:pt x="8377" y="12801"/>
                  </a:lnTo>
                  <a:lnTo>
                    <a:pt x="7771" y="12127"/>
                  </a:lnTo>
                  <a:lnTo>
                    <a:pt x="7097" y="11431"/>
                  </a:lnTo>
                  <a:lnTo>
                    <a:pt x="6356" y="10735"/>
                  </a:lnTo>
                  <a:lnTo>
                    <a:pt x="5615" y="10061"/>
                  </a:lnTo>
                  <a:lnTo>
                    <a:pt x="4851" y="9387"/>
                  </a:lnTo>
                  <a:lnTo>
                    <a:pt x="4133" y="8758"/>
                  </a:lnTo>
                  <a:lnTo>
                    <a:pt x="2830" y="7703"/>
                  </a:lnTo>
                  <a:lnTo>
                    <a:pt x="1910" y="6962"/>
                  </a:lnTo>
                  <a:lnTo>
                    <a:pt x="1573" y="6693"/>
                  </a:lnTo>
                  <a:lnTo>
                    <a:pt x="27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565;p62"/>
            <p:cNvSpPr/>
            <p:nvPr/>
          </p:nvSpPr>
          <p:spPr>
            <a:xfrm>
              <a:off x="-2198090" y="-953348"/>
              <a:ext cx="84053" cy="300628"/>
            </a:xfrm>
            <a:custGeom>
              <a:avLst/>
              <a:gdLst/>
              <a:ahLst/>
              <a:cxnLst/>
              <a:rect l="l" t="t" r="r" b="b"/>
              <a:pathLst>
                <a:path w="6536" h="23377" extrusionOk="0">
                  <a:moveTo>
                    <a:pt x="2673" y="0"/>
                  </a:moveTo>
                  <a:lnTo>
                    <a:pt x="2494" y="427"/>
                  </a:lnTo>
                  <a:lnTo>
                    <a:pt x="2291" y="966"/>
                  </a:lnTo>
                  <a:lnTo>
                    <a:pt x="2112" y="1550"/>
                  </a:lnTo>
                  <a:lnTo>
                    <a:pt x="1955" y="2223"/>
                  </a:lnTo>
                  <a:lnTo>
                    <a:pt x="1797" y="2942"/>
                  </a:lnTo>
                  <a:lnTo>
                    <a:pt x="1640" y="3705"/>
                  </a:lnTo>
                  <a:lnTo>
                    <a:pt x="1483" y="4536"/>
                  </a:lnTo>
                  <a:lnTo>
                    <a:pt x="1348" y="5389"/>
                  </a:lnTo>
                  <a:lnTo>
                    <a:pt x="1101" y="7208"/>
                  </a:lnTo>
                  <a:lnTo>
                    <a:pt x="877" y="9117"/>
                  </a:lnTo>
                  <a:lnTo>
                    <a:pt x="697" y="11071"/>
                  </a:lnTo>
                  <a:lnTo>
                    <a:pt x="540" y="13024"/>
                  </a:lnTo>
                  <a:lnTo>
                    <a:pt x="383" y="14933"/>
                  </a:lnTo>
                  <a:lnTo>
                    <a:pt x="270" y="16730"/>
                  </a:lnTo>
                  <a:lnTo>
                    <a:pt x="113" y="19851"/>
                  </a:lnTo>
                  <a:lnTo>
                    <a:pt x="23" y="22007"/>
                  </a:lnTo>
                  <a:lnTo>
                    <a:pt x="1" y="22815"/>
                  </a:lnTo>
                  <a:lnTo>
                    <a:pt x="2853" y="23377"/>
                  </a:lnTo>
                  <a:lnTo>
                    <a:pt x="3459" y="20457"/>
                  </a:lnTo>
                  <a:lnTo>
                    <a:pt x="4065" y="17426"/>
                  </a:lnTo>
                  <a:lnTo>
                    <a:pt x="4762" y="13923"/>
                  </a:lnTo>
                  <a:lnTo>
                    <a:pt x="5458" y="10330"/>
                  </a:lnTo>
                  <a:lnTo>
                    <a:pt x="6042" y="7119"/>
                  </a:lnTo>
                  <a:lnTo>
                    <a:pt x="6266" y="5771"/>
                  </a:lnTo>
                  <a:lnTo>
                    <a:pt x="6423" y="4648"/>
                  </a:lnTo>
                  <a:lnTo>
                    <a:pt x="6513" y="3840"/>
                  </a:lnTo>
                  <a:lnTo>
                    <a:pt x="6536" y="3571"/>
                  </a:lnTo>
                  <a:lnTo>
                    <a:pt x="6513" y="3391"/>
                  </a:lnTo>
                  <a:lnTo>
                    <a:pt x="4919" y="135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566;p62"/>
            <p:cNvSpPr/>
            <p:nvPr/>
          </p:nvSpPr>
          <p:spPr>
            <a:xfrm>
              <a:off x="-2198090" y="-953348"/>
              <a:ext cx="84053" cy="300628"/>
            </a:xfrm>
            <a:custGeom>
              <a:avLst/>
              <a:gdLst/>
              <a:ahLst/>
              <a:cxnLst/>
              <a:rect l="l" t="t" r="r" b="b"/>
              <a:pathLst>
                <a:path w="6536" h="23377" fill="none" extrusionOk="0">
                  <a:moveTo>
                    <a:pt x="6513" y="3391"/>
                  </a:moveTo>
                  <a:lnTo>
                    <a:pt x="6513" y="3391"/>
                  </a:lnTo>
                  <a:lnTo>
                    <a:pt x="6536" y="3571"/>
                  </a:lnTo>
                  <a:lnTo>
                    <a:pt x="6513" y="3840"/>
                  </a:lnTo>
                  <a:lnTo>
                    <a:pt x="6423" y="4648"/>
                  </a:lnTo>
                  <a:lnTo>
                    <a:pt x="6266" y="5771"/>
                  </a:lnTo>
                  <a:lnTo>
                    <a:pt x="6042" y="7119"/>
                  </a:lnTo>
                  <a:lnTo>
                    <a:pt x="5458" y="10330"/>
                  </a:lnTo>
                  <a:lnTo>
                    <a:pt x="4762" y="13923"/>
                  </a:lnTo>
                  <a:lnTo>
                    <a:pt x="4065" y="17426"/>
                  </a:lnTo>
                  <a:lnTo>
                    <a:pt x="3459" y="20457"/>
                  </a:lnTo>
                  <a:lnTo>
                    <a:pt x="2853" y="23377"/>
                  </a:lnTo>
                  <a:lnTo>
                    <a:pt x="1" y="22815"/>
                  </a:lnTo>
                  <a:lnTo>
                    <a:pt x="1" y="22815"/>
                  </a:lnTo>
                  <a:lnTo>
                    <a:pt x="23" y="22007"/>
                  </a:lnTo>
                  <a:lnTo>
                    <a:pt x="113" y="19851"/>
                  </a:lnTo>
                  <a:lnTo>
                    <a:pt x="270" y="16730"/>
                  </a:lnTo>
                  <a:lnTo>
                    <a:pt x="383" y="14933"/>
                  </a:lnTo>
                  <a:lnTo>
                    <a:pt x="540" y="13024"/>
                  </a:lnTo>
                  <a:lnTo>
                    <a:pt x="697" y="11071"/>
                  </a:lnTo>
                  <a:lnTo>
                    <a:pt x="877" y="9117"/>
                  </a:lnTo>
                  <a:lnTo>
                    <a:pt x="1101" y="7208"/>
                  </a:lnTo>
                  <a:lnTo>
                    <a:pt x="1348" y="5389"/>
                  </a:lnTo>
                  <a:lnTo>
                    <a:pt x="1483" y="4536"/>
                  </a:lnTo>
                  <a:lnTo>
                    <a:pt x="1640" y="3705"/>
                  </a:lnTo>
                  <a:lnTo>
                    <a:pt x="1797" y="2942"/>
                  </a:lnTo>
                  <a:lnTo>
                    <a:pt x="1955" y="2223"/>
                  </a:lnTo>
                  <a:lnTo>
                    <a:pt x="2112" y="1550"/>
                  </a:lnTo>
                  <a:lnTo>
                    <a:pt x="2291" y="966"/>
                  </a:lnTo>
                  <a:lnTo>
                    <a:pt x="2494" y="427"/>
                  </a:lnTo>
                  <a:lnTo>
                    <a:pt x="2673" y="0"/>
                  </a:lnTo>
                  <a:lnTo>
                    <a:pt x="4919" y="135"/>
                  </a:lnTo>
                  <a:lnTo>
                    <a:pt x="6513" y="33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567;p62"/>
            <p:cNvSpPr/>
            <p:nvPr/>
          </p:nvSpPr>
          <p:spPr>
            <a:xfrm>
              <a:off x="-2018179" y="-944397"/>
              <a:ext cx="97620" cy="316510"/>
            </a:xfrm>
            <a:custGeom>
              <a:avLst/>
              <a:gdLst/>
              <a:ahLst/>
              <a:cxnLst/>
              <a:rect l="l" t="t" r="r" b="b"/>
              <a:pathLst>
                <a:path w="7591" h="24612" extrusionOk="0">
                  <a:moveTo>
                    <a:pt x="3863" y="0"/>
                  </a:moveTo>
                  <a:lnTo>
                    <a:pt x="450" y="3166"/>
                  </a:lnTo>
                  <a:lnTo>
                    <a:pt x="383" y="3234"/>
                  </a:lnTo>
                  <a:lnTo>
                    <a:pt x="338" y="3346"/>
                  </a:lnTo>
                  <a:lnTo>
                    <a:pt x="248" y="3638"/>
                  </a:lnTo>
                  <a:lnTo>
                    <a:pt x="181" y="4042"/>
                  </a:lnTo>
                  <a:lnTo>
                    <a:pt x="136" y="4514"/>
                  </a:lnTo>
                  <a:lnTo>
                    <a:pt x="91" y="5053"/>
                  </a:lnTo>
                  <a:lnTo>
                    <a:pt x="46" y="5682"/>
                  </a:lnTo>
                  <a:lnTo>
                    <a:pt x="1" y="7141"/>
                  </a:lnTo>
                  <a:lnTo>
                    <a:pt x="1" y="8803"/>
                  </a:lnTo>
                  <a:lnTo>
                    <a:pt x="46" y="10599"/>
                  </a:lnTo>
                  <a:lnTo>
                    <a:pt x="91" y="12508"/>
                  </a:lnTo>
                  <a:lnTo>
                    <a:pt x="181" y="14439"/>
                  </a:lnTo>
                  <a:lnTo>
                    <a:pt x="360" y="18212"/>
                  </a:lnTo>
                  <a:lnTo>
                    <a:pt x="562" y="21468"/>
                  </a:lnTo>
                  <a:lnTo>
                    <a:pt x="764" y="24612"/>
                  </a:lnTo>
                  <a:lnTo>
                    <a:pt x="5997" y="24140"/>
                  </a:lnTo>
                  <a:lnTo>
                    <a:pt x="7591" y="1752"/>
                  </a:lnTo>
                  <a:lnTo>
                    <a:pt x="7546" y="1707"/>
                  </a:lnTo>
                  <a:lnTo>
                    <a:pt x="7411" y="1595"/>
                  </a:lnTo>
                  <a:lnTo>
                    <a:pt x="7187" y="1415"/>
                  </a:lnTo>
                  <a:lnTo>
                    <a:pt x="6850" y="1190"/>
                  </a:lnTo>
                  <a:lnTo>
                    <a:pt x="6356" y="921"/>
                  </a:lnTo>
                  <a:lnTo>
                    <a:pt x="5705" y="629"/>
                  </a:lnTo>
                  <a:lnTo>
                    <a:pt x="5323" y="472"/>
                  </a:lnTo>
                  <a:lnTo>
                    <a:pt x="4896" y="315"/>
                  </a:lnTo>
                  <a:lnTo>
                    <a:pt x="4402" y="15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568;p62"/>
            <p:cNvSpPr/>
            <p:nvPr/>
          </p:nvSpPr>
          <p:spPr>
            <a:xfrm>
              <a:off x="-2018179" y="-944397"/>
              <a:ext cx="97620" cy="316510"/>
            </a:xfrm>
            <a:custGeom>
              <a:avLst/>
              <a:gdLst/>
              <a:ahLst/>
              <a:cxnLst/>
              <a:rect l="l" t="t" r="r" b="b"/>
              <a:pathLst>
                <a:path w="7591" h="24612" fill="none" extrusionOk="0">
                  <a:moveTo>
                    <a:pt x="450" y="3166"/>
                  </a:moveTo>
                  <a:lnTo>
                    <a:pt x="450" y="3166"/>
                  </a:lnTo>
                  <a:lnTo>
                    <a:pt x="383" y="3234"/>
                  </a:lnTo>
                  <a:lnTo>
                    <a:pt x="338" y="3346"/>
                  </a:lnTo>
                  <a:lnTo>
                    <a:pt x="248" y="3638"/>
                  </a:lnTo>
                  <a:lnTo>
                    <a:pt x="181" y="4042"/>
                  </a:lnTo>
                  <a:lnTo>
                    <a:pt x="136" y="4514"/>
                  </a:lnTo>
                  <a:lnTo>
                    <a:pt x="91" y="5053"/>
                  </a:lnTo>
                  <a:lnTo>
                    <a:pt x="46" y="5682"/>
                  </a:lnTo>
                  <a:lnTo>
                    <a:pt x="1" y="7141"/>
                  </a:lnTo>
                  <a:lnTo>
                    <a:pt x="1" y="8803"/>
                  </a:lnTo>
                  <a:lnTo>
                    <a:pt x="46" y="10599"/>
                  </a:lnTo>
                  <a:lnTo>
                    <a:pt x="91" y="12508"/>
                  </a:lnTo>
                  <a:lnTo>
                    <a:pt x="181" y="14439"/>
                  </a:lnTo>
                  <a:lnTo>
                    <a:pt x="360" y="18212"/>
                  </a:lnTo>
                  <a:lnTo>
                    <a:pt x="562" y="21468"/>
                  </a:lnTo>
                  <a:lnTo>
                    <a:pt x="764" y="24612"/>
                  </a:lnTo>
                  <a:lnTo>
                    <a:pt x="5997" y="24140"/>
                  </a:lnTo>
                  <a:lnTo>
                    <a:pt x="7591" y="1752"/>
                  </a:lnTo>
                  <a:lnTo>
                    <a:pt x="7591" y="1752"/>
                  </a:lnTo>
                  <a:lnTo>
                    <a:pt x="7546" y="1707"/>
                  </a:lnTo>
                  <a:lnTo>
                    <a:pt x="7411" y="1595"/>
                  </a:lnTo>
                  <a:lnTo>
                    <a:pt x="7187" y="1415"/>
                  </a:lnTo>
                  <a:lnTo>
                    <a:pt x="6850" y="1190"/>
                  </a:lnTo>
                  <a:lnTo>
                    <a:pt x="6356" y="921"/>
                  </a:lnTo>
                  <a:lnTo>
                    <a:pt x="5705" y="629"/>
                  </a:lnTo>
                  <a:lnTo>
                    <a:pt x="5323" y="472"/>
                  </a:lnTo>
                  <a:lnTo>
                    <a:pt x="4896" y="315"/>
                  </a:lnTo>
                  <a:lnTo>
                    <a:pt x="4402" y="157"/>
                  </a:lnTo>
                  <a:lnTo>
                    <a:pt x="3863" y="0"/>
                  </a:lnTo>
                  <a:lnTo>
                    <a:pt x="450" y="3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569;p62"/>
            <p:cNvSpPr/>
            <p:nvPr/>
          </p:nvSpPr>
          <p:spPr>
            <a:xfrm>
              <a:off x="-2198090" y="-953348"/>
              <a:ext cx="84053" cy="300628"/>
            </a:xfrm>
            <a:custGeom>
              <a:avLst/>
              <a:gdLst/>
              <a:ahLst/>
              <a:cxnLst/>
              <a:rect l="l" t="t" r="r" b="b"/>
              <a:pathLst>
                <a:path w="6536" h="23377" extrusionOk="0">
                  <a:moveTo>
                    <a:pt x="2673" y="0"/>
                  </a:moveTo>
                  <a:lnTo>
                    <a:pt x="2538" y="314"/>
                  </a:lnTo>
                  <a:lnTo>
                    <a:pt x="2404" y="696"/>
                  </a:lnTo>
                  <a:lnTo>
                    <a:pt x="2246" y="1100"/>
                  </a:lnTo>
                  <a:lnTo>
                    <a:pt x="2112" y="1550"/>
                  </a:lnTo>
                  <a:lnTo>
                    <a:pt x="1865" y="2560"/>
                  </a:lnTo>
                  <a:lnTo>
                    <a:pt x="1640" y="3705"/>
                  </a:lnTo>
                  <a:lnTo>
                    <a:pt x="1438" y="4940"/>
                  </a:lnTo>
                  <a:lnTo>
                    <a:pt x="1236" y="6265"/>
                  </a:lnTo>
                  <a:lnTo>
                    <a:pt x="1056" y="7657"/>
                  </a:lnTo>
                  <a:lnTo>
                    <a:pt x="899" y="9095"/>
                  </a:lnTo>
                  <a:lnTo>
                    <a:pt x="742" y="10554"/>
                  </a:lnTo>
                  <a:lnTo>
                    <a:pt x="607" y="12014"/>
                  </a:lnTo>
                  <a:lnTo>
                    <a:pt x="405" y="14888"/>
                  </a:lnTo>
                  <a:lnTo>
                    <a:pt x="225" y="17538"/>
                  </a:lnTo>
                  <a:lnTo>
                    <a:pt x="113" y="19806"/>
                  </a:lnTo>
                  <a:lnTo>
                    <a:pt x="23" y="21984"/>
                  </a:lnTo>
                  <a:lnTo>
                    <a:pt x="1" y="22815"/>
                  </a:lnTo>
                  <a:lnTo>
                    <a:pt x="2853" y="23377"/>
                  </a:lnTo>
                  <a:lnTo>
                    <a:pt x="3414" y="20592"/>
                  </a:lnTo>
                  <a:lnTo>
                    <a:pt x="4020" y="17695"/>
                  </a:lnTo>
                  <a:lnTo>
                    <a:pt x="4694" y="14304"/>
                  </a:lnTo>
                  <a:lnTo>
                    <a:pt x="5368" y="10801"/>
                  </a:lnTo>
                  <a:lnTo>
                    <a:pt x="5952" y="7590"/>
                  </a:lnTo>
                  <a:lnTo>
                    <a:pt x="6199" y="6198"/>
                  </a:lnTo>
                  <a:lnTo>
                    <a:pt x="6378" y="5030"/>
                  </a:lnTo>
                  <a:lnTo>
                    <a:pt x="6491" y="4132"/>
                  </a:lnTo>
                  <a:lnTo>
                    <a:pt x="6513" y="3795"/>
                  </a:lnTo>
                  <a:lnTo>
                    <a:pt x="6536" y="3526"/>
                  </a:lnTo>
                  <a:lnTo>
                    <a:pt x="6513" y="3391"/>
                  </a:lnTo>
                  <a:lnTo>
                    <a:pt x="6109" y="3054"/>
                  </a:lnTo>
                  <a:lnTo>
                    <a:pt x="5660" y="2672"/>
                  </a:lnTo>
                  <a:lnTo>
                    <a:pt x="5143" y="2223"/>
                  </a:lnTo>
                  <a:lnTo>
                    <a:pt x="4604" y="1684"/>
                  </a:lnTo>
                  <a:lnTo>
                    <a:pt x="4335" y="1415"/>
                  </a:lnTo>
                  <a:lnTo>
                    <a:pt x="4088" y="1123"/>
                  </a:lnTo>
                  <a:lnTo>
                    <a:pt x="3863" y="853"/>
                  </a:lnTo>
                  <a:lnTo>
                    <a:pt x="3661" y="561"/>
                  </a:lnTo>
                  <a:lnTo>
                    <a:pt x="3504" y="292"/>
                  </a:lnTo>
                  <a:lnTo>
                    <a:pt x="3369" y="23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570;p62"/>
            <p:cNvSpPr/>
            <p:nvPr/>
          </p:nvSpPr>
          <p:spPr>
            <a:xfrm>
              <a:off x="-2198090" y="-953348"/>
              <a:ext cx="84053" cy="300628"/>
            </a:xfrm>
            <a:custGeom>
              <a:avLst/>
              <a:gdLst/>
              <a:ahLst/>
              <a:cxnLst/>
              <a:rect l="l" t="t" r="r" b="b"/>
              <a:pathLst>
                <a:path w="6536" h="23377" fill="none" extrusionOk="0">
                  <a:moveTo>
                    <a:pt x="2673" y="0"/>
                  </a:moveTo>
                  <a:lnTo>
                    <a:pt x="2673" y="0"/>
                  </a:lnTo>
                  <a:lnTo>
                    <a:pt x="2538" y="314"/>
                  </a:lnTo>
                  <a:lnTo>
                    <a:pt x="2404" y="696"/>
                  </a:lnTo>
                  <a:lnTo>
                    <a:pt x="2246" y="1100"/>
                  </a:lnTo>
                  <a:lnTo>
                    <a:pt x="2112" y="1550"/>
                  </a:lnTo>
                  <a:lnTo>
                    <a:pt x="1865" y="2560"/>
                  </a:lnTo>
                  <a:lnTo>
                    <a:pt x="1640" y="3705"/>
                  </a:lnTo>
                  <a:lnTo>
                    <a:pt x="1438" y="4940"/>
                  </a:lnTo>
                  <a:lnTo>
                    <a:pt x="1236" y="6265"/>
                  </a:lnTo>
                  <a:lnTo>
                    <a:pt x="1056" y="7657"/>
                  </a:lnTo>
                  <a:lnTo>
                    <a:pt x="899" y="9095"/>
                  </a:lnTo>
                  <a:lnTo>
                    <a:pt x="742" y="10554"/>
                  </a:lnTo>
                  <a:lnTo>
                    <a:pt x="607" y="12014"/>
                  </a:lnTo>
                  <a:lnTo>
                    <a:pt x="405" y="14888"/>
                  </a:lnTo>
                  <a:lnTo>
                    <a:pt x="225" y="17538"/>
                  </a:lnTo>
                  <a:lnTo>
                    <a:pt x="113" y="19806"/>
                  </a:lnTo>
                  <a:lnTo>
                    <a:pt x="113" y="19806"/>
                  </a:lnTo>
                  <a:lnTo>
                    <a:pt x="23" y="21984"/>
                  </a:lnTo>
                  <a:lnTo>
                    <a:pt x="1" y="22815"/>
                  </a:lnTo>
                  <a:lnTo>
                    <a:pt x="1" y="22815"/>
                  </a:lnTo>
                  <a:lnTo>
                    <a:pt x="1" y="22815"/>
                  </a:lnTo>
                  <a:lnTo>
                    <a:pt x="2853" y="23377"/>
                  </a:lnTo>
                  <a:lnTo>
                    <a:pt x="2853" y="23377"/>
                  </a:lnTo>
                  <a:lnTo>
                    <a:pt x="3414" y="20592"/>
                  </a:lnTo>
                  <a:lnTo>
                    <a:pt x="4020" y="17695"/>
                  </a:lnTo>
                  <a:lnTo>
                    <a:pt x="4694" y="14304"/>
                  </a:lnTo>
                  <a:lnTo>
                    <a:pt x="5368" y="10801"/>
                  </a:lnTo>
                  <a:lnTo>
                    <a:pt x="5952" y="7590"/>
                  </a:lnTo>
                  <a:lnTo>
                    <a:pt x="6199" y="6198"/>
                  </a:lnTo>
                  <a:lnTo>
                    <a:pt x="6378" y="5030"/>
                  </a:lnTo>
                  <a:lnTo>
                    <a:pt x="6491" y="4132"/>
                  </a:lnTo>
                  <a:lnTo>
                    <a:pt x="6513" y="3795"/>
                  </a:lnTo>
                  <a:lnTo>
                    <a:pt x="6536" y="3526"/>
                  </a:lnTo>
                  <a:lnTo>
                    <a:pt x="6536" y="3526"/>
                  </a:lnTo>
                  <a:lnTo>
                    <a:pt x="6513" y="3391"/>
                  </a:lnTo>
                  <a:lnTo>
                    <a:pt x="6513" y="3391"/>
                  </a:lnTo>
                  <a:lnTo>
                    <a:pt x="6513" y="3391"/>
                  </a:lnTo>
                  <a:lnTo>
                    <a:pt x="6109" y="3054"/>
                  </a:lnTo>
                  <a:lnTo>
                    <a:pt x="5660" y="2672"/>
                  </a:lnTo>
                  <a:lnTo>
                    <a:pt x="5143" y="2223"/>
                  </a:lnTo>
                  <a:lnTo>
                    <a:pt x="4604" y="1684"/>
                  </a:lnTo>
                  <a:lnTo>
                    <a:pt x="4335" y="1415"/>
                  </a:lnTo>
                  <a:lnTo>
                    <a:pt x="4088" y="1123"/>
                  </a:lnTo>
                  <a:lnTo>
                    <a:pt x="3863" y="853"/>
                  </a:lnTo>
                  <a:lnTo>
                    <a:pt x="3661" y="561"/>
                  </a:lnTo>
                  <a:lnTo>
                    <a:pt x="3504" y="292"/>
                  </a:lnTo>
                  <a:lnTo>
                    <a:pt x="3369" y="23"/>
                  </a:lnTo>
                  <a:lnTo>
                    <a:pt x="267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571;p62"/>
            <p:cNvSpPr/>
            <p:nvPr/>
          </p:nvSpPr>
          <p:spPr>
            <a:xfrm>
              <a:off x="-2009794" y="-648399"/>
              <a:ext cx="68737" cy="16178"/>
            </a:xfrm>
            <a:custGeom>
              <a:avLst/>
              <a:gdLst/>
              <a:ahLst/>
              <a:cxnLst/>
              <a:rect l="l" t="t" r="r" b="b"/>
              <a:pathLst>
                <a:path w="5345" h="1258" extrusionOk="0">
                  <a:moveTo>
                    <a:pt x="5345" y="1123"/>
                  </a:moveTo>
                  <a:lnTo>
                    <a:pt x="3930" y="1258"/>
                  </a:lnTo>
                  <a:lnTo>
                    <a:pt x="3930" y="1258"/>
                  </a:lnTo>
                  <a:lnTo>
                    <a:pt x="5345" y="1123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572;p62"/>
            <p:cNvSpPr/>
            <p:nvPr/>
          </p:nvSpPr>
          <p:spPr>
            <a:xfrm>
              <a:off x="-1959267" y="-633957"/>
              <a:ext cx="18210" cy="1736"/>
            </a:xfrm>
            <a:custGeom>
              <a:avLst/>
              <a:gdLst/>
              <a:ahLst/>
              <a:cxnLst/>
              <a:rect l="l" t="t" r="r" b="b"/>
              <a:pathLst>
                <a:path w="1416" h="135" fill="none" extrusionOk="0">
                  <a:moveTo>
                    <a:pt x="1416" y="0"/>
                  </a:moveTo>
                  <a:lnTo>
                    <a:pt x="1" y="135"/>
                  </a:lnTo>
                  <a:lnTo>
                    <a:pt x="1" y="135"/>
                  </a:lnTo>
                  <a:lnTo>
                    <a:pt x="14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573;p62"/>
            <p:cNvSpPr/>
            <p:nvPr/>
          </p:nvSpPr>
          <p:spPr>
            <a:xfrm>
              <a:off x="-2009794" y="-64839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574;p62"/>
            <p:cNvSpPr/>
            <p:nvPr/>
          </p:nvSpPr>
          <p:spPr>
            <a:xfrm>
              <a:off x="-2009794" y="-648399"/>
              <a:ext cx="50540" cy="20512"/>
            </a:xfrm>
            <a:custGeom>
              <a:avLst/>
              <a:gdLst/>
              <a:ahLst/>
              <a:cxnLst/>
              <a:rect l="l" t="t" r="r" b="b"/>
              <a:pathLst>
                <a:path w="3930" h="1595" extrusionOk="0">
                  <a:moveTo>
                    <a:pt x="0" y="0"/>
                  </a:moveTo>
                  <a:lnTo>
                    <a:pt x="0" y="0"/>
                  </a:lnTo>
                  <a:lnTo>
                    <a:pt x="112" y="1595"/>
                  </a:lnTo>
                  <a:lnTo>
                    <a:pt x="3930" y="1258"/>
                  </a:lnTo>
                  <a:lnTo>
                    <a:pt x="3930" y="1258"/>
                  </a:lnTo>
                  <a:lnTo>
                    <a:pt x="112" y="1595"/>
                  </a:lnTo>
                  <a:lnTo>
                    <a:pt x="112" y="159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575;p62"/>
            <p:cNvSpPr/>
            <p:nvPr/>
          </p:nvSpPr>
          <p:spPr>
            <a:xfrm>
              <a:off x="-2009794" y="-648399"/>
              <a:ext cx="50540" cy="20512"/>
            </a:xfrm>
            <a:custGeom>
              <a:avLst/>
              <a:gdLst/>
              <a:ahLst/>
              <a:cxnLst/>
              <a:rect l="l" t="t" r="r" b="b"/>
              <a:pathLst>
                <a:path w="3930" h="15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12" y="1595"/>
                  </a:lnTo>
                  <a:lnTo>
                    <a:pt x="3930" y="1258"/>
                  </a:lnTo>
                  <a:lnTo>
                    <a:pt x="3930" y="1258"/>
                  </a:lnTo>
                  <a:lnTo>
                    <a:pt x="112" y="1595"/>
                  </a:lnTo>
                  <a:lnTo>
                    <a:pt x="112" y="159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576;p62"/>
            <p:cNvSpPr/>
            <p:nvPr/>
          </p:nvSpPr>
          <p:spPr>
            <a:xfrm>
              <a:off x="-2018179" y="-892996"/>
              <a:ext cx="2611" cy="112924"/>
            </a:xfrm>
            <a:custGeom>
              <a:avLst/>
              <a:gdLst/>
              <a:ahLst/>
              <a:cxnLst/>
              <a:rect l="l" t="t" r="r" b="b"/>
              <a:pathLst>
                <a:path w="203" h="8781" extrusionOk="0">
                  <a:moveTo>
                    <a:pt x="203" y="0"/>
                  </a:moveTo>
                  <a:lnTo>
                    <a:pt x="136" y="337"/>
                  </a:lnTo>
                  <a:lnTo>
                    <a:pt x="68" y="1168"/>
                  </a:lnTo>
                  <a:lnTo>
                    <a:pt x="158" y="337"/>
                  </a:lnTo>
                  <a:lnTo>
                    <a:pt x="203" y="0"/>
                  </a:lnTo>
                  <a:close/>
                  <a:moveTo>
                    <a:pt x="23" y="2179"/>
                  </a:moveTo>
                  <a:lnTo>
                    <a:pt x="1" y="3301"/>
                  </a:lnTo>
                  <a:lnTo>
                    <a:pt x="1" y="3324"/>
                  </a:lnTo>
                  <a:lnTo>
                    <a:pt x="23" y="2179"/>
                  </a:lnTo>
                  <a:close/>
                  <a:moveTo>
                    <a:pt x="1" y="4559"/>
                  </a:moveTo>
                  <a:lnTo>
                    <a:pt x="1" y="4581"/>
                  </a:lnTo>
                  <a:lnTo>
                    <a:pt x="23" y="5929"/>
                  </a:lnTo>
                  <a:lnTo>
                    <a:pt x="113" y="8781"/>
                  </a:lnTo>
                  <a:lnTo>
                    <a:pt x="23" y="5906"/>
                  </a:lnTo>
                  <a:lnTo>
                    <a:pt x="1" y="4559"/>
                  </a:lnTo>
                  <a:close/>
                </a:path>
              </a:pathLst>
            </a:custGeom>
            <a:solidFill>
              <a:srgbClr val="F8CD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577;p62"/>
            <p:cNvSpPr/>
            <p:nvPr/>
          </p:nvSpPr>
          <p:spPr>
            <a:xfrm>
              <a:off x="-2018179" y="-896751"/>
              <a:ext cx="8398" cy="248365"/>
            </a:xfrm>
            <a:custGeom>
              <a:avLst/>
              <a:gdLst/>
              <a:ahLst/>
              <a:cxnLst/>
              <a:rect l="l" t="t" r="r" b="b"/>
              <a:pathLst>
                <a:path w="653" h="19313" fill="none" extrusionOk="0">
                  <a:moveTo>
                    <a:pt x="248" y="0"/>
                  </a:moveTo>
                  <a:lnTo>
                    <a:pt x="248" y="0"/>
                  </a:lnTo>
                  <a:lnTo>
                    <a:pt x="203" y="292"/>
                  </a:lnTo>
                  <a:lnTo>
                    <a:pt x="136" y="629"/>
                  </a:lnTo>
                  <a:lnTo>
                    <a:pt x="68" y="1460"/>
                  </a:lnTo>
                  <a:lnTo>
                    <a:pt x="23" y="2471"/>
                  </a:lnTo>
                  <a:lnTo>
                    <a:pt x="1" y="3593"/>
                  </a:lnTo>
                  <a:lnTo>
                    <a:pt x="1" y="4851"/>
                  </a:lnTo>
                  <a:lnTo>
                    <a:pt x="23" y="6198"/>
                  </a:lnTo>
                  <a:lnTo>
                    <a:pt x="113" y="9073"/>
                  </a:lnTo>
                  <a:lnTo>
                    <a:pt x="225" y="12014"/>
                  </a:lnTo>
                  <a:lnTo>
                    <a:pt x="383" y="14844"/>
                  </a:lnTo>
                  <a:lnTo>
                    <a:pt x="517" y="17336"/>
                  </a:lnTo>
                  <a:lnTo>
                    <a:pt x="652" y="19312"/>
                  </a:lnTo>
                  <a:lnTo>
                    <a:pt x="652" y="19312"/>
                  </a:lnTo>
                  <a:lnTo>
                    <a:pt x="652" y="19312"/>
                  </a:lnTo>
                  <a:lnTo>
                    <a:pt x="517" y="17336"/>
                  </a:lnTo>
                  <a:lnTo>
                    <a:pt x="383" y="14844"/>
                  </a:lnTo>
                  <a:lnTo>
                    <a:pt x="225" y="12014"/>
                  </a:lnTo>
                  <a:lnTo>
                    <a:pt x="113" y="9073"/>
                  </a:lnTo>
                  <a:lnTo>
                    <a:pt x="23" y="6221"/>
                  </a:lnTo>
                  <a:lnTo>
                    <a:pt x="1" y="4873"/>
                  </a:lnTo>
                  <a:lnTo>
                    <a:pt x="1" y="3616"/>
                  </a:lnTo>
                  <a:lnTo>
                    <a:pt x="23" y="2471"/>
                  </a:lnTo>
                  <a:lnTo>
                    <a:pt x="68" y="1460"/>
                  </a:lnTo>
                  <a:lnTo>
                    <a:pt x="158" y="629"/>
                  </a:lnTo>
                  <a:lnTo>
                    <a:pt x="203" y="292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578;p62"/>
            <p:cNvSpPr/>
            <p:nvPr/>
          </p:nvSpPr>
          <p:spPr>
            <a:xfrm>
              <a:off x="-2018179" y="-932270"/>
              <a:ext cx="97620" cy="304383"/>
            </a:xfrm>
            <a:custGeom>
              <a:avLst/>
              <a:gdLst/>
              <a:ahLst/>
              <a:cxnLst/>
              <a:rect l="l" t="t" r="r" b="b"/>
              <a:pathLst>
                <a:path w="7591" h="23669" extrusionOk="0">
                  <a:moveTo>
                    <a:pt x="6401" y="0"/>
                  </a:moveTo>
                  <a:lnTo>
                    <a:pt x="5997" y="315"/>
                  </a:lnTo>
                  <a:lnTo>
                    <a:pt x="5480" y="652"/>
                  </a:lnTo>
                  <a:lnTo>
                    <a:pt x="5211" y="831"/>
                  </a:lnTo>
                  <a:lnTo>
                    <a:pt x="4896" y="988"/>
                  </a:lnTo>
                  <a:lnTo>
                    <a:pt x="4559" y="1146"/>
                  </a:lnTo>
                  <a:lnTo>
                    <a:pt x="4200" y="1303"/>
                  </a:lnTo>
                  <a:lnTo>
                    <a:pt x="3818" y="1460"/>
                  </a:lnTo>
                  <a:lnTo>
                    <a:pt x="3414" y="1617"/>
                  </a:lnTo>
                  <a:lnTo>
                    <a:pt x="2987" y="1752"/>
                  </a:lnTo>
                  <a:lnTo>
                    <a:pt x="2516" y="1864"/>
                  </a:lnTo>
                  <a:lnTo>
                    <a:pt x="2044" y="1976"/>
                  </a:lnTo>
                  <a:lnTo>
                    <a:pt x="1528" y="2066"/>
                  </a:lnTo>
                  <a:lnTo>
                    <a:pt x="1011" y="2156"/>
                  </a:lnTo>
                  <a:lnTo>
                    <a:pt x="450" y="2223"/>
                  </a:lnTo>
                  <a:lnTo>
                    <a:pt x="383" y="2313"/>
                  </a:lnTo>
                  <a:lnTo>
                    <a:pt x="338" y="2426"/>
                  </a:lnTo>
                  <a:lnTo>
                    <a:pt x="248" y="2762"/>
                  </a:lnTo>
                  <a:lnTo>
                    <a:pt x="203" y="3054"/>
                  </a:lnTo>
                  <a:lnTo>
                    <a:pt x="158" y="3391"/>
                  </a:lnTo>
                  <a:lnTo>
                    <a:pt x="68" y="4222"/>
                  </a:lnTo>
                  <a:lnTo>
                    <a:pt x="23" y="5233"/>
                  </a:lnTo>
                  <a:lnTo>
                    <a:pt x="1" y="6378"/>
                  </a:lnTo>
                  <a:lnTo>
                    <a:pt x="1" y="7635"/>
                  </a:lnTo>
                  <a:lnTo>
                    <a:pt x="23" y="8983"/>
                  </a:lnTo>
                  <a:lnTo>
                    <a:pt x="113" y="11835"/>
                  </a:lnTo>
                  <a:lnTo>
                    <a:pt x="225" y="14776"/>
                  </a:lnTo>
                  <a:lnTo>
                    <a:pt x="383" y="17606"/>
                  </a:lnTo>
                  <a:lnTo>
                    <a:pt x="517" y="20098"/>
                  </a:lnTo>
                  <a:lnTo>
                    <a:pt x="652" y="22074"/>
                  </a:lnTo>
                  <a:lnTo>
                    <a:pt x="764" y="23669"/>
                  </a:lnTo>
                  <a:lnTo>
                    <a:pt x="4582" y="23332"/>
                  </a:lnTo>
                  <a:lnTo>
                    <a:pt x="5997" y="23197"/>
                  </a:lnTo>
                  <a:lnTo>
                    <a:pt x="6738" y="12688"/>
                  </a:lnTo>
                  <a:lnTo>
                    <a:pt x="6558" y="11835"/>
                  </a:lnTo>
                  <a:lnTo>
                    <a:pt x="6423" y="10981"/>
                  </a:lnTo>
                  <a:lnTo>
                    <a:pt x="6311" y="10128"/>
                  </a:lnTo>
                  <a:lnTo>
                    <a:pt x="6244" y="9275"/>
                  </a:lnTo>
                  <a:lnTo>
                    <a:pt x="6199" y="8421"/>
                  </a:lnTo>
                  <a:lnTo>
                    <a:pt x="6176" y="7568"/>
                  </a:lnTo>
                  <a:lnTo>
                    <a:pt x="6199" y="6692"/>
                  </a:lnTo>
                  <a:lnTo>
                    <a:pt x="6266" y="5839"/>
                  </a:lnTo>
                  <a:lnTo>
                    <a:pt x="6266" y="5637"/>
                  </a:lnTo>
                  <a:lnTo>
                    <a:pt x="6266" y="5322"/>
                  </a:lnTo>
                  <a:lnTo>
                    <a:pt x="6288" y="5008"/>
                  </a:lnTo>
                  <a:lnTo>
                    <a:pt x="6333" y="4649"/>
                  </a:lnTo>
                  <a:lnTo>
                    <a:pt x="6378" y="4289"/>
                  </a:lnTo>
                  <a:lnTo>
                    <a:pt x="6468" y="3750"/>
                  </a:lnTo>
                  <a:lnTo>
                    <a:pt x="6580" y="3279"/>
                  </a:lnTo>
                  <a:lnTo>
                    <a:pt x="6670" y="2875"/>
                  </a:lnTo>
                  <a:lnTo>
                    <a:pt x="6783" y="2493"/>
                  </a:lnTo>
                  <a:lnTo>
                    <a:pt x="6962" y="1887"/>
                  </a:lnTo>
                  <a:lnTo>
                    <a:pt x="7164" y="1438"/>
                  </a:lnTo>
                  <a:lnTo>
                    <a:pt x="7321" y="1123"/>
                  </a:lnTo>
                  <a:lnTo>
                    <a:pt x="7456" y="943"/>
                  </a:lnTo>
                  <a:lnTo>
                    <a:pt x="7546" y="831"/>
                  </a:lnTo>
                  <a:lnTo>
                    <a:pt x="7591" y="809"/>
                  </a:lnTo>
                  <a:lnTo>
                    <a:pt x="7524" y="741"/>
                  </a:lnTo>
                  <a:lnTo>
                    <a:pt x="7321" y="584"/>
                  </a:lnTo>
                  <a:lnTo>
                    <a:pt x="6962" y="315"/>
                  </a:lnTo>
                  <a:lnTo>
                    <a:pt x="6715" y="158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579;p62"/>
            <p:cNvSpPr/>
            <p:nvPr/>
          </p:nvSpPr>
          <p:spPr>
            <a:xfrm>
              <a:off x="-2018179" y="-932270"/>
              <a:ext cx="97620" cy="304383"/>
            </a:xfrm>
            <a:custGeom>
              <a:avLst/>
              <a:gdLst/>
              <a:ahLst/>
              <a:cxnLst/>
              <a:rect l="l" t="t" r="r" b="b"/>
              <a:pathLst>
                <a:path w="7591" h="23669" fill="none" extrusionOk="0">
                  <a:moveTo>
                    <a:pt x="6401" y="0"/>
                  </a:moveTo>
                  <a:lnTo>
                    <a:pt x="6401" y="0"/>
                  </a:lnTo>
                  <a:lnTo>
                    <a:pt x="5997" y="315"/>
                  </a:lnTo>
                  <a:lnTo>
                    <a:pt x="5480" y="652"/>
                  </a:lnTo>
                  <a:lnTo>
                    <a:pt x="5211" y="831"/>
                  </a:lnTo>
                  <a:lnTo>
                    <a:pt x="4896" y="988"/>
                  </a:lnTo>
                  <a:lnTo>
                    <a:pt x="4559" y="1146"/>
                  </a:lnTo>
                  <a:lnTo>
                    <a:pt x="4200" y="1303"/>
                  </a:lnTo>
                  <a:lnTo>
                    <a:pt x="3818" y="1460"/>
                  </a:lnTo>
                  <a:lnTo>
                    <a:pt x="3414" y="1617"/>
                  </a:lnTo>
                  <a:lnTo>
                    <a:pt x="2987" y="1752"/>
                  </a:lnTo>
                  <a:lnTo>
                    <a:pt x="2516" y="1864"/>
                  </a:lnTo>
                  <a:lnTo>
                    <a:pt x="2044" y="1976"/>
                  </a:lnTo>
                  <a:lnTo>
                    <a:pt x="1528" y="2066"/>
                  </a:lnTo>
                  <a:lnTo>
                    <a:pt x="1011" y="2156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313"/>
                  </a:lnTo>
                  <a:lnTo>
                    <a:pt x="338" y="2426"/>
                  </a:lnTo>
                  <a:lnTo>
                    <a:pt x="248" y="2762"/>
                  </a:lnTo>
                  <a:lnTo>
                    <a:pt x="248" y="2762"/>
                  </a:lnTo>
                  <a:lnTo>
                    <a:pt x="203" y="3054"/>
                  </a:lnTo>
                  <a:lnTo>
                    <a:pt x="158" y="3391"/>
                  </a:lnTo>
                  <a:lnTo>
                    <a:pt x="68" y="4222"/>
                  </a:lnTo>
                  <a:lnTo>
                    <a:pt x="23" y="5233"/>
                  </a:lnTo>
                  <a:lnTo>
                    <a:pt x="1" y="6378"/>
                  </a:lnTo>
                  <a:lnTo>
                    <a:pt x="1" y="7635"/>
                  </a:lnTo>
                  <a:lnTo>
                    <a:pt x="23" y="8983"/>
                  </a:lnTo>
                  <a:lnTo>
                    <a:pt x="113" y="11835"/>
                  </a:lnTo>
                  <a:lnTo>
                    <a:pt x="225" y="14776"/>
                  </a:lnTo>
                  <a:lnTo>
                    <a:pt x="383" y="17606"/>
                  </a:lnTo>
                  <a:lnTo>
                    <a:pt x="517" y="20098"/>
                  </a:lnTo>
                  <a:lnTo>
                    <a:pt x="652" y="22074"/>
                  </a:lnTo>
                  <a:lnTo>
                    <a:pt x="652" y="22074"/>
                  </a:lnTo>
                  <a:lnTo>
                    <a:pt x="652" y="22074"/>
                  </a:lnTo>
                  <a:lnTo>
                    <a:pt x="652" y="22074"/>
                  </a:lnTo>
                  <a:lnTo>
                    <a:pt x="764" y="23669"/>
                  </a:lnTo>
                  <a:lnTo>
                    <a:pt x="4582" y="23332"/>
                  </a:lnTo>
                  <a:lnTo>
                    <a:pt x="5997" y="23197"/>
                  </a:lnTo>
                  <a:lnTo>
                    <a:pt x="6738" y="12688"/>
                  </a:lnTo>
                  <a:lnTo>
                    <a:pt x="7052" y="8174"/>
                  </a:lnTo>
                  <a:lnTo>
                    <a:pt x="7052" y="8174"/>
                  </a:lnTo>
                  <a:lnTo>
                    <a:pt x="6738" y="12688"/>
                  </a:lnTo>
                  <a:lnTo>
                    <a:pt x="6738" y="12688"/>
                  </a:lnTo>
                  <a:lnTo>
                    <a:pt x="6558" y="11835"/>
                  </a:lnTo>
                  <a:lnTo>
                    <a:pt x="6423" y="10981"/>
                  </a:lnTo>
                  <a:lnTo>
                    <a:pt x="6311" y="10128"/>
                  </a:lnTo>
                  <a:lnTo>
                    <a:pt x="6244" y="9275"/>
                  </a:lnTo>
                  <a:lnTo>
                    <a:pt x="6199" y="8421"/>
                  </a:lnTo>
                  <a:lnTo>
                    <a:pt x="6176" y="7568"/>
                  </a:lnTo>
                  <a:lnTo>
                    <a:pt x="6199" y="6692"/>
                  </a:lnTo>
                  <a:lnTo>
                    <a:pt x="6266" y="5839"/>
                  </a:lnTo>
                  <a:lnTo>
                    <a:pt x="6266" y="5839"/>
                  </a:lnTo>
                  <a:lnTo>
                    <a:pt x="6266" y="5637"/>
                  </a:lnTo>
                  <a:lnTo>
                    <a:pt x="6266" y="5637"/>
                  </a:lnTo>
                  <a:lnTo>
                    <a:pt x="6266" y="5322"/>
                  </a:lnTo>
                  <a:lnTo>
                    <a:pt x="6288" y="5008"/>
                  </a:lnTo>
                  <a:lnTo>
                    <a:pt x="6333" y="4649"/>
                  </a:lnTo>
                  <a:lnTo>
                    <a:pt x="6378" y="4289"/>
                  </a:lnTo>
                  <a:lnTo>
                    <a:pt x="6378" y="4289"/>
                  </a:lnTo>
                  <a:lnTo>
                    <a:pt x="6468" y="3750"/>
                  </a:lnTo>
                  <a:lnTo>
                    <a:pt x="6580" y="3279"/>
                  </a:lnTo>
                  <a:lnTo>
                    <a:pt x="6670" y="2875"/>
                  </a:lnTo>
                  <a:lnTo>
                    <a:pt x="6783" y="2493"/>
                  </a:lnTo>
                  <a:lnTo>
                    <a:pt x="6962" y="1887"/>
                  </a:lnTo>
                  <a:lnTo>
                    <a:pt x="7164" y="1438"/>
                  </a:lnTo>
                  <a:lnTo>
                    <a:pt x="7321" y="1123"/>
                  </a:lnTo>
                  <a:lnTo>
                    <a:pt x="7456" y="943"/>
                  </a:lnTo>
                  <a:lnTo>
                    <a:pt x="7546" y="831"/>
                  </a:lnTo>
                  <a:lnTo>
                    <a:pt x="7591" y="809"/>
                  </a:lnTo>
                  <a:lnTo>
                    <a:pt x="7591" y="809"/>
                  </a:lnTo>
                  <a:lnTo>
                    <a:pt x="7524" y="741"/>
                  </a:lnTo>
                  <a:lnTo>
                    <a:pt x="7321" y="584"/>
                  </a:lnTo>
                  <a:lnTo>
                    <a:pt x="6962" y="315"/>
                  </a:lnTo>
                  <a:lnTo>
                    <a:pt x="6715" y="158"/>
                  </a:lnTo>
                  <a:lnTo>
                    <a:pt x="64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580;p62"/>
            <p:cNvSpPr/>
            <p:nvPr/>
          </p:nvSpPr>
          <p:spPr>
            <a:xfrm>
              <a:off x="-2012404" y="-968368"/>
              <a:ext cx="84915" cy="64699"/>
            </a:xfrm>
            <a:custGeom>
              <a:avLst/>
              <a:gdLst/>
              <a:ahLst/>
              <a:cxnLst/>
              <a:rect l="l" t="t" r="r" b="b"/>
              <a:pathLst>
                <a:path w="6603" h="5031" extrusionOk="0">
                  <a:moveTo>
                    <a:pt x="4178" y="0"/>
                  </a:moveTo>
                  <a:lnTo>
                    <a:pt x="4043" y="45"/>
                  </a:lnTo>
                  <a:lnTo>
                    <a:pt x="3908" y="90"/>
                  </a:lnTo>
                  <a:lnTo>
                    <a:pt x="3751" y="180"/>
                  </a:lnTo>
                  <a:lnTo>
                    <a:pt x="3571" y="292"/>
                  </a:lnTo>
                  <a:lnTo>
                    <a:pt x="3235" y="584"/>
                  </a:lnTo>
                  <a:lnTo>
                    <a:pt x="2875" y="944"/>
                  </a:lnTo>
                  <a:lnTo>
                    <a:pt x="2516" y="1370"/>
                  </a:lnTo>
                  <a:lnTo>
                    <a:pt x="2134" y="1842"/>
                  </a:lnTo>
                  <a:lnTo>
                    <a:pt x="1775" y="2313"/>
                  </a:lnTo>
                  <a:lnTo>
                    <a:pt x="1079" y="3301"/>
                  </a:lnTo>
                  <a:lnTo>
                    <a:pt x="517" y="4155"/>
                  </a:lnTo>
                  <a:lnTo>
                    <a:pt x="1" y="5030"/>
                  </a:lnTo>
                  <a:lnTo>
                    <a:pt x="832" y="4918"/>
                  </a:lnTo>
                  <a:lnTo>
                    <a:pt x="1595" y="4783"/>
                  </a:lnTo>
                  <a:lnTo>
                    <a:pt x="2314" y="4604"/>
                  </a:lnTo>
                  <a:lnTo>
                    <a:pt x="2965" y="4402"/>
                  </a:lnTo>
                  <a:lnTo>
                    <a:pt x="3571" y="4200"/>
                  </a:lnTo>
                  <a:lnTo>
                    <a:pt x="4133" y="3953"/>
                  </a:lnTo>
                  <a:lnTo>
                    <a:pt x="4627" y="3706"/>
                  </a:lnTo>
                  <a:lnTo>
                    <a:pt x="5054" y="3459"/>
                  </a:lnTo>
                  <a:lnTo>
                    <a:pt x="5435" y="3212"/>
                  </a:lnTo>
                  <a:lnTo>
                    <a:pt x="5772" y="2965"/>
                  </a:lnTo>
                  <a:lnTo>
                    <a:pt x="6042" y="2718"/>
                  </a:lnTo>
                  <a:lnTo>
                    <a:pt x="6266" y="2493"/>
                  </a:lnTo>
                  <a:lnTo>
                    <a:pt x="6423" y="2291"/>
                  </a:lnTo>
                  <a:lnTo>
                    <a:pt x="6536" y="2111"/>
                  </a:lnTo>
                  <a:lnTo>
                    <a:pt x="6603" y="1976"/>
                  </a:lnTo>
                  <a:lnTo>
                    <a:pt x="6603" y="1864"/>
                  </a:lnTo>
                  <a:lnTo>
                    <a:pt x="6581" y="1774"/>
                  </a:lnTo>
                  <a:lnTo>
                    <a:pt x="6513" y="1707"/>
                  </a:lnTo>
                  <a:lnTo>
                    <a:pt x="6446" y="1640"/>
                  </a:lnTo>
                  <a:lnTo>
                    <a:pt x="6378" y="1572"/>
                  </a:lnTo>
                  <a:lnTo>
                    <a:pt x="6176" y="1482"/>
                  </a:lnTo>
                  <a:lnTo>
                    <a:pt x="5974" y="1415"/>
                  </a:lnTo>
                  <a:lnTo>
                    <a:pt x="5772" y="1348"/>
                  </a:lnTo>
                  <a:lnTo>
                    <a:pt x="5592" y="1325"/>
                  </a:lnTo>
                  <a:lnTo>
                    <a:pt x="5413" y="1303"/>
                  </a:lnTo>
                  <a:lnTo>
                    <a:pt x="5435" y="1168"/>
                  </a:lnTo>
                  <a:lnTo>
                    <a:pt x="5413" y="1056"/>
                  </a:lnTo>
                  <a:lnTo>
                    <a:pt x="5368" y="876"/>
                  </a:lnTo>
                  <a:lnTo>
                    <a:pt x="5256" y="697"/>
                  </a:lnTo>
                  <a:lnTo>
                    <a:pt x="5166" y="584"/>
                  </a:lnTo>
                  <a:lnTo>
                    <a:pt x="5076" y="472"/>
                  </a:lnTo>
                  <a:lnTo>
                    <a:pt x="4941" y="382"/>
                  </a:lnTo>
                  <a:lnTo>
                    <a:pt x="4807" y="270"/>
                  </a:lnTo>
                  <a:lnTo>
                    <a:pt x="4627" y="158"/>
                  </a:lnTo>
                  <a:lnTo>
                    <a:pt x="4425" y="45"/>
                  </a:lnTo>
                  <a:lnTo>
                    <a:pt x="4313" y="23"/>
                  </a:lnTo>
                  <a:lnTo>
                    <a:pt x="4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581;p62"/>
            <p:cNvSpPr/>
            <p:nvPr/>
          </p:nvSpPr>
          <p:spPr>
            <a:xfrm>
              <a:off x="-2012404" y="-968368"/>
              <a:ext cx="84915" cy="64699"/>
            </a:xfrm>
            <a:custGeom>
              <a:avLst/>
              <a:gdLst/>
              <a:ahLst/>
              <a:cxnLst/>
              <a:rect l="l" t="t" r="r" b="b"/>
              <a:pathLst>
                <a:path w="6603" h="5031" fill="none" extrusionOk="0">
                  <a:moveTo>
                    <a:pt x="1" y="5030"/>
                  </a:moveTo>
                  <a:lnTo>
                    <a:pt x="1" y="5030"/>
                  </a:lnTo>
                  <a:lnTo>
                    <a:pt x="517" y="4155"/>
                  </a:lnTo>
                  <a:lnTo>
                    <a:pt x="1079" y="3301"/>
                  </a:lnTo>
                  <a:lnTo>
                    <a:pt x="1775" y="2313"/>
                  </a:lnTo>
                  <a:lnTo>
                    <a:pt x="2134" y="1842"/>
                  </a:lnTo>
                  <a:lnTo>
                    <a:pt x="2516" y="1370"/>
                  </a:lnTo>
                  <a:lnTo>
                    <a:pt x="2875" y="944"/>
                  </a:lnTo>
                  <a:lnTo>
                    <a:pt x="3235" y="584"/>
                  </a:lnTo>
                  <a:lnTo>
                    <a:pt x="3571" y="292"/>
                  </a:lnTo>
                  <a:lnTo>
                    <a:pt x="3751" y="180"/>
                  </a:lnTo>
                  <a:lnTo>
                    <a:pt x="3908" y="90"/>
                  </a:lnTo>
                  <a:lnTo>
                    <a:pt x="4043" y="45"/>
                  </a:lnTo>
                  <a:lnTo>
                    <a:pt x="4178" y="0"/>
                  </a:lnTo>
                  <a:lnTo>
                    <a:pt x="4313" y="23"/>
                  </a:lnTo>
                  <a:lnTo>
                    <a:pt x="4425" y="45"/>
                  </a:lnTo>
                  <a:lnTo>
                    <a:pt x="4425" y="45"/>
                  </a:lnTo>
                  <a:lnTo>
                    <a:pt x="4627" y="158"/>
                  </a:lnTo>
                  <a:lnTo>
                    <a:pt x="4807" y="270"/>
                  </a:lnTo>
                  <a:lnTo>
                    <a:pt x="4941" y="382"/>
                  </a:lnTo>
                  <a:lnTo>
                    <a:pt x="5076" y="472"/>
                  </a:lnTo>
                  <a:lnTo>
                    <a:pt x="5166" y="584"/>
                  </a:lnTo>
                  <a:lnTo>
                    <a:pt x="5256" y="697"/>
                  </a:lnTo>
                  <a:lnTo>
                    <a:pt x="5368" y="876"/>
                  </a:lnTo>
                  <a:lnTo>
                    <a:pt x="5413" y="1056"/>
                  </a:lnTo>
                  <a:lnTo>
                    <a:pt x="5435" y="1168"/>
                  </a:lnTo>
                  <a:lnTo>
                    <a:pt x="5413" y="1303"/>
                  </a:lnTo>
                  <a:lnTo>
                    <a:pt x="5413" y="1303"/>
                  </a:lnTo>
                  <a:lnTo>
                    <a:pt x="5592" y="1325"/>
                  </a:lnTo>
                  <a:lnTo>
                    <a:pt x="5772" y="1348"/>
                  </a:lnTo>
                  <a:lnTo>
                    <a:pt x="5974" y="1415"/>
                  </a:lnTo>
                  <a:lnTo>
                    <a:pt x="6176" y="1482"/>
                  </a:lnTo>
                  <a:lnTo>
                    <a:pt x="6378" y="1572"/>
                  </a:lnTo>
                  <a:lnTo>
                    <a:pt x="6446" y="1640"/>
                  </a:lnTo>
                  <a:lnTo>
                    <a:pt x="6513" y="1707"/>
                  </a:lnTo>
                  <a:lnTo>
                    <a:pt x="6581" y="1774"/>
                  </a:lnTo>
                  <a:lnTo>
                    <a:pt x="6603" y="1864"/>
                  </a:lnTo>
                  <a:lnTo>
                    <a:pt x="6603" y="1864"/>
                  </a:lnTo>
                  <a:lnTo>
                    <a:pt x="6603" y="1976"/>
                  </a:lnTo>
                  <a:lnTo>
                    <a:pt x="6536" y="2111"/>
                  </a:lnTo>
                  <a:lnTo>
                    <a:pt x="6423" y="2291"/>
                  </a:lnTo>
                  <a:lnTo>
                    <a:pt x="6266" y="2493"/>
                  </a:lnTo>
                  <a:lnTo>
                    <a:pt x="6042" y="2718"/>
                  </a:lnTo>
                  <a:lnTo>
                    <a:pt x="5772" y="2965"/>
                  </a:lnTo>
                  <a:lnTo>
                    <a:pt x="5435" y="3212"/>
                  </a:lnTo>
                  <a:lnTo>
                    <a:pt x="5054" y="3459"/>
                  </a:lnTo>
                  <a:lnTo>
                    <a:pt x="4627" y="3706"/>
                  </a:lnTo>
                  <a:lnTo>
                    <a:pt x="4133" y="3953"/>
                  </a:lnTo>
                  <a:lnTo>
                    <a:pt x="3571" y="4200"/>
                  </a:lnTo>
                  <a:lnTo>
                    <a:pt x="2965" y="4402"/>
                  </a:lnTo>
                  <a:lnTo>
                    <a:pt x="2314" y="4604"/>
                  </a:lnTo>
                  <a:lnTo>
                    <a:pt x="1595" y="4783"/>
                  </a:lnTo>
                  <a:lnTo>
                    <a:pt x="832" y="4918"/>
                  </a:lnTo>
                  <a:lnTo>
                    <a:pt x="1" y="50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582;p62"/>
            <p:cNvSpPr/>
            <p:nvPr/>
          </p:nvSpPr>
          <p:spPr>
            <a:xfrm>
              <a:off x="-2155922" y="-979055"/>
              <a:ext cx="41602" cy="69315"/>
            </a:xfrm>
            <a:custGeom>
              <a:avLst/>
              <a:gdLst/>
              <a:ahLst/>
              <a:cxnLst/>
              <a:rect l="l" t="t" r="r" b="b"/>
              <a:pathLst>
                <a:path w="3235" h="5390" extrusionOk="0">
                  <a:moveTo>
                    <a:pt x="2381" y="1"/>
                  </a:moveTo>
                  <a:lnTo>
                    <a:pt x="2246" y="23"/>
                  </a:lnTo>
                  <a:lnTo>
                    <a:pt x="2134" y="45"/>
                  </a:lnTo>
                  <a:lnTo>
                    <a:pt x="2021" y="113"/>
                  </a:lnTo>
                  <a:lnTo>
                    <a:pt x="1909" y="203"/>
                  </a:lnTo>
                  <a:lnTo>
                    <a:pt x="1797" y="315"/>
                  </a:lnTo>
                  <a:lnTo>
                    <a:pt x="1640" y="562"/>
                  </a:lnTo>
                  <a:lnTo>
                    <a:pt x="1505" y="809"/>
                  </a:lnTo>
                  <a:lnTo>
                    <a:pt x="1393" y="1056"/>
                  </a:lnTo>
                  <a:lnTo>
                    <a:pt x="1303" y="1281"/>
                  </a:lnTo>
                  <a:lnTo>
                    <a:pt x="1213" y="1123"/>
                  </a:lnTo>
                  <a:lnTo>
                    <a:pt x="1101" y="989"/>
                  </a:lnTo>
                  <a:lnTo>
                    <a:pt x="966" y="854"/>
                  </a:lnTo>
                  <a:lnTo>
                    <a:pt x="876" y="809"/>
                  </a:lnTo>
                  <a:lnTo>
                    <a:pt x="786" y="786"/>
                  </a:lnTo>
                  <a:lnTo>
                    <a:pt x="674" y="764"/>
                  </a:lnTo>
                  <a:lnTo>
                    <a:pt x="584" y="786"/>
                  </a:lnTo>
                  <a:lnTo>
                    <a:pt x="472" y="854"/>
                  </a:lnTo>
                  <a:lnTo>
                    <a:pt x="337" y="944"/>
                  </a:lnTo>
                  <a:lnTo>
                    <a:pt x="225" y="1101"/>
                  </a:lnTo>
                  <a:lnTo>
                    <a:pt x="90" y="1281"/>
                  </a:lnTo>
                  <a:lnTo>
                    <a:pt x="45" y="1393"/>
                  </a:lnTo>
                  <a:lnTo>
                    <a:pt x="0" y="1505"/>
                  </a:lnTo>
                  <a:lnTo>
                    <a:pt x="0" y="1640"/>
                  </a:lnTo>
                  <a:lnTo>
                    <a:pt x="23" y="1775"/>
                  </a:lnTo>
                  <a:lnTo>
                    <a:pt x="68" y="1932"/>
                  </a:lnTo>
                  <a:lnTo>
                    <a:pt x="113" y="2089"/>
                  </a:lnTo>
                  <a:lnTo>
                    <a:pt x="292" y="2403"/>
                  </a:lnTo>
                  <a:lnTo>
                    <a:pt x="517" y="2740"/>
                  </a:lnTo>
                  <a:lnTo>
                    <a:pt x="786" y="3077"/>
                  </a:lnTo>
                  <a:lnTo>
                    <a:pt x="1078" y="3414"/>
                  </a:lnTo>
                  <a:lnTo>
                    <a:pt x="1393" y="3751"/>
                  </a:lnTo>
                  <a:lnTo>
                    <a:pt x="2066" y="4379"/>
                  </a:lnTo>
                  <a:lnTo>
                    <a:pt x="2650" y="4896"/>
                  </a:lnTo>
                  <a:lnTo>
                    <a:pt x="3234" y="5390"/>
                  </a:lnTo>
                  <a:lnTo>
                    <a:pt x="3234" y="4581"/>
                  </a:lnTo>
                  <a:lnTo>
                    <a:pt x="3212" y="3773"/>
                  </a:lnTo>
                  <a:lnTo>
                    <a:pt x="3144" y="2807"/>
                  </a:lnTo>
                  <a:lnTo>
                    <a:pt x="3054" y="1842"/>
                  </a:lnTo>
                  <a:lnTo>
                    <a:pt x="3010" y="1393"/>
                  </a:lnTo>
                  <a:lnTo>
                    <a:pt x="2920" y="989"/>
                  </a:lnTo>
                  <a:lnTo>
                    <a:pt x="2852" y="629"/>
                  </a:lnTo>
                  <a:lnTo>
                    <a:pt x="2740" y="337"/>
                  </a:lnTo>
                  <a:lnTo>
                    <a:pt x="2695" y="225"/>
                  </a:lnTo>
                  <a:lnTo>
                    <a:pt x="2628" y="135"/>
                  </a:lnTo>
                  <a:lnTo>
                    <a:pt x="2583" y="68"/>
                  </a:lnTo>
                  <a:lnTo>
                    <a:pt x="2516" y="45"/>
                  </a:lnTo>
                  <a:lnTo>
                    <a:pt x="2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583;p62"/>
            <p:cNvSpPr/>
            <p:nvPr/>
          </p:nvSpPr>
          <p:spPr>
            <a:xfrm>
              <a:off x="-2155922" y="-979055"/>
              <a:ext cx="41602" cy="69315"/>
            </a:xfrm>
            <a:custGeom>
              <a:avLst/>
              <a:gdLst/>
              <a:ahLst/>
              <a:cxnLst/>
              <a:rect l="l" t="t" r="r" b="b"/>
              <a:pathLst>
                <a:path w="3235" h="5390" fill="none" extrusionOk="0">
                  <a:moveTo>
                    <a:pt x="3234" y="5390"/>
                  </a:moveTo>
                  <a:lnTo>
                    <a:pt x="3234" y="5390"/>
                  </a:lnTo>
                  <a:lnTo>
                    <a:pt x="3234" y="4581"/>
                  </a:lnTo>
                  <a:lnTo>
                    <a:pt x="3212" y="3773"/>
                  </a:lnTo>
                  <a:lnTo>
                    <a:pt x="3144" y="2807"/>
                  </a:lnTo>
                  <a:lnTo>
                    <a:pt x="3054" y="1842"/>
                  </a:lnTo>
                  <a:lnTo>
                    <a:pt x="3010" y="1393"/>
                  </a:lnTo>
                  <a:lnTo>
                    <a:pt x="2920" y="989"/>
                  </a:lnTo>
                  <a:lnTo>
                    <a:pt x="2852" y="629"/>
                  </a:lnTo>
                  <a:lnTo>
                    <a:pt x="2740" y="337"/>
                  </a:lnTo>
                  <a:lnTo>
                    <a:pt x="2695" y="225"/>
                  </a:lnTo>
                  <a:lnTo>
                    <a:pt x="2628" y="135"/>
                  </a:lnTo>
                  <a:lnTo>
                    <a:pt x="2583" y="68"/>
                  </a:lnTo>
                  <a:lnTo>
                    <a:pt x="2516" y="45"/>
                  </a:lnTo>
                  <a:lnTo>
                    <a:pt x="2516" y="45"/>
                  </a:lnTo>
                  <a:lnTo>
                    <a:pt x="2381" y="1"/>
                  </a:lnTo>
                  <a:lnTo>
                    <a:pt x="2246" y="23"/>
                  </a:lnTo>
                  <a:lnTo>
                    <a:pt x="2134" y="45"/>
                  </a:lnTo>
                  <a:lnTo>
                    <a:pt x="2021" y="113"/>
                  </a:lnTo>
                  <a:lnTo>
                    <a:pt x="1909" y="203"/>
                  </a:lnTo>
                  <a:lnTo>
                    <a:pt x="1797" y="315"/>
                  </a:lnTo>
                  <a:lnTo>
                    <a:pt x="1640" y="562"/>
                  </a:lnTo>
                  <a:lnTo>
                    <a:pt x="1505" y="809"/>
                  </a:lnTo>
                  <a:lnTo>
                    <a:pt x="1393" y="1056"/>
                  </a:lnTo>
                  <a:lnTo>
                    <a:pt x="1303" y="1281"/>
                  </a:lnTo>
                  <a:lnTo>
                    <a:pt x="1303" y="1281"/>
                  </a:lnTo>
                  <a:lnTo>
                    <a:pt x="1213" y="1123"/>
                  </a:lnTo>
                  <a:lnTo>
                    <a:pt x="1101" y="989"/>
                  </a:lnTo>
                  <a:lnTo>
                    <a:pt x="966" y="854"/>
                  </a:lnTo>
                  <a:lnTo>
                    <a:pt x="876" y="809"/>
                  </a:lnTo>
                  <a:lnTo>
                    <a:pt x="786" y="786"/>
                  </a:lnTo>
                  <a:lnTo>
                    <a:pt x="674" y="764"/>
                  </a:lnTo>
                  <a:lnTo>
                    <a:pt x="584" y="786"/>
                  </a:lnTo>
                  <a:lnTo>
                    <a:pt x="472" y="854"/>
                  </a:lnTo>
                  <a:lnTo>
                    <a:pt x="337" y="944"/>
                  </a:lnTo>
                  <a:lnTo>
                    <a:pt x="225" y="1101"/>
                  </a:lnTo>
                  <a:lnTo>
                    <a:pt x="90" y="1281"/>
                  </a:lnTo>
                  <a:lnTo>
                    <a:pt x="90" y="1281"/>
                  </a:lnTo>
                  <a:lnTo>
                    <a:pt x="45" y="1393"/>
                  </a:lnTo>
                  <a:lnTo>
                    <a:pt x="0" y="1505"/>
                  </a:lnTo>
                  <a:lnTo>
                    <a:pt x="0" y="1640"/>
                  </a:lnTo>
                  <a:lnTo>
                    <a:pt x="23" y="1775"/>
                  </a:lnTo>
                  <a:lnTo>
                    <a:pt x="68" y="1932"/>
                  </a:lnTo>
                  <a:lnTo>
                    <a:pt x="113" y="2089"/>
                  </a:lnTo>
                  <a:lnTo>
                    <a:pt x="292" y="2403"/>
                  </a:lnTo>
                  <a:lnTo>
                    <a:pt x="517" y="2740"/>
                  </a:lnTo>
                  <a:lnTo>
                    <a:pt x="786" y="3077"/>
                  </a:lnTo>
                  <a:lnTo>
                    <a:pt x="1078" y="3414"/>
                  </a:lnTo>
                  <a:lnTo>
                    <a:pt x="1393" y="3751"/>
                  </a:lnTo>
                  <a:lnTo>
                    <a:pt x="2066" y="4379"/>
                  </a:lnTo>
                  <a:lnTo>
                    <a:pt x="2650" y="4896"/>
                  </a:lnTo>
                  <a:lnTo>
                    <a:pt x="3234" y="53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584;p62"/>
            <p:cNvSpPr/>
            <p:nvPr/>
          </p:nvSpPr>
          <p:spPr>
            <a:xfrm>
              <a:off x="-2012404" y="-968368"/>
              <a:ext cx="84915" cy="64699"/>
            </a:xfrm>
            <a:custGeom>
              <a:avLst/>
              <a:gdLst/>
              <a:ahLst/>
              <a:cxnLst/>
              <a:rect l="l" t="t" r="r" b="b"/>
              <a:pathLst>
                <a:path w="6603" h="5031" extrusionOk="0">
                  <a:moveTo>
                    <a:pt x="4245" y="0"/>
                  </a:moveTo>
                  <a:lnTo>
                    <a:pt x="4133" y="23"/>
                  </a:lnTo>
                  <a:lnTo>
                    <a:pt x="4021" y="45"/>
                  </a:lnTo>
                  <a:lnTo>
                    <a:pt x="3886" y="113"/>
                  </a:lnTo>
                  <a:lnTo>
                    <a:pt x="3751" y="180"/>
                  </a:lnTo>
                  <a:lnTo>
                    <a:pt x="3482" y="382"/>
                  </a:lnTo>
                  <a:lnTo>
                    <a:pt x="3190" y="629"/>
                  </a:lnTo>
                  <a:lnTo>
                    <a:pt x="2898" y="944"/>
                  </a:lnTo>
                  <a:lnTo>
                    <a:pt x="2583" y="1280"/>
                  </a:lnTo>
                  <a:lnTo>
                    <a:pt x="2269" y="1662"/>
                  </a:lnTo>
                  <a:lnTo>
                    <a:pt x="1955" y="2066"/>
                  </a:lnTo>
                  <a:lnTo>
                    <a:pt x="1573" y="2583"/>
                  </a:lnTo>
                  <a:lnTo>
                    <a:pt x="1214" y="3099"/>
                  </a:lnTo>
                  <a:lnTo>
                    <a:pt x="585" y="4065"/>
                  </a:lnTo>
                  <a:lnTo>
                    <a:pt x="158" y="4761"/>
                  </a:lnTo>
                  <a:lnTo>
                    <a:pt x="1" y="5030"/>
                  </a:lnTo>
                  <a:lnTo>
                    <a:pt x="809" y="4918"/>
                  </a:lnTo>
                  <a:lnTo>
                    <a:pt x="1550" y="4783"/>
                  </a:lnTo>
                  <a:lnTo>
                    <a:pt x="2247" y="4626"/>
                  </a:lnTo>
                  <a:lnTo>
                    <a:pt x="2898" y="4424"/>
                  </a:lnTo>
                  <a:lnTo>
                    <a:pt x="3504" y="4222"/>
                  </a:lnTo>
                  <a:lnTo>
                    <a:pt x="4043" y="3998"/>
                  </a:lnTo>
                  <a:lnTo>
                    <a:pt x="4537" y="3750"/>
                  </a:lnTo>
                  <a:lnTo>
                    <a:pt x="4964" y="3503"/>
                  </a:lnTo>
                  <a:lnTo>
                    <a:pt x="5368" y="3256"/>
                  </a:lnTo>
                  <a:lnTo>
                    <a:pt x="5682" y="3009"/>
                  </a:lnTo>
                  <a:lnTo>
                    <a:pt x="5974" y="2785"/>
                  </a:lnTo>
                  <a:lnTo>
                    <a:pt x="6199" y="2560"/>
                  </a:lnTo>
                  <a:lnTo>
                    <a:pt x="6378" y="2358"/>
                  </a:lnTo>
                  <a:lnTo>
                    <a:pt x="6513" y="2179"/>
                  </a:lnTo>
                  <a:lnTo>
                    <a:pt x="6581" y="2021"/>
                  </a:lnTo>
                  <a:lnTo>
                    <a:pt x="6603" y="1909"/>
                  </a:lnTo>
                  <a:lnTo>
                    <a:pt x="6603" y="1864"/>
                  </a:lnTo>
                  <a:lnTo>
                    <a:pt x="6581" y="1774"/>
                  </a:lnTo>
                  <a:lnTo>
                    <a:pt x="6513" y="1707"/>
                  </a:lnTo>
                  <a:lnTo>
                    <a:pt x="6446" y="1640"/>
                  </a:lnTo>
                  <a:lnTo>
                    <a:pt x="6378" y="1572"/>
                  </a:lnTo>
                  <a:lnTo>
                    <a:pt x="6176" y="1482"/>
                  </a:lnTo>
                  <a:lnTo>
                    <a:pt x="5974" y="1415"/>
                  </a:lnTo>
                  <a:lnTo>
                    <a:pt x="5772" y="1348"/>
                  </a:lnTo>
                  <a:lnTo>
                    <a:pt x="5592" y="1325"/>
                  </a:lnTo>
                  <a:lnTo>
                    <a:pt x="5413" y="1303"/>
                  </a:lnTo>
                  <a:lnTo>
                    <a:pt x="5435" y="1191"/>
                  </a:lnTo>
                  <a:lnTo>
                    <a:pt x="5413" y="1101"/>
                  </a:lnTo>
                  <a:lnTo>
                    <a:pt x="5390" y="988"/>
                  </a:lnTo>
                  <a:lnTo>
                    <a:pt x="5345" y="854"/>
                  </a:lnTo>
                  <a:lnTo>
                    <a:pt x="5256" y="719"/>
                  </a:lnTo>
                  <a:lnTo>
                    <a:pt x="5143" y="539"/>
                  </a:lnTo>
                  <a:lnTo>
                    <a:pt x="4964" y="382"/>
                  </a:lnTo>
                  <a:lnTo>
                    <a:pt x="4717" y="225"/>
                  </a:lnTo>
                  <a:lnTo>
                    <a:pt x="4425" y="45"/>
                  </a:lnTo>
                  <a:lnTo>
                    <a:pt x="4335" y="23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585;p62"/>
            <p:cNvSpPr/>
            <p:nvPr/>
          </p:nvSpPr>
          <p:spPr>
            <a:xfrm>
              <a:off x="-2012404" y="-968368"/>
              <a:ext cx="84915" cy="64699"/>
            </a:xfrm>
            <a:custGeom>
              <a:avLst/>
              <a:gdLst/>
              <a:ahLst/>
              <a:cxnLst/>
              <a:rect l="l" t="t" r="r" b="b"/>
              <a:pathLst>
                <a:path w="6603" h="5031" fill="none" extrusionOk="0">
                  <a:moveTo>
                    <a:pt x="4245" y="0"/>
                  </a:moveTo>
                  <a:lnTo>
                    <a:pt x="4245" y="0"/>
                  </a:lnTo>
                  <a:lnTo>
                    <a:pt x="4133" y="23"/>
                  </a:lnTo>
                  <a:lnTo>
                    <a:pt x="4021" y="45"/>
                  </a:lnTo>
                  <a:lnTo>
                    <a:pt x="3886" y="113"/>
                  </a:lnTo>
                  <a:lnTo>
                    <a:pt x="3751" y="180"/>
                  </a:lnTo>
                  <a:lnTo>
                    <a:pt x="3482" y="382"/>
                  </a:lnTo>
                  <a:lnTo>
                    <a:pt x="3190" y="629"/>
                  </a:lnTo>
                  <a:lnTo>
                    <a:pt x="2898" y="944"/>
                  </a:lnTo>
                  <a:lnTo>
                    <a:pt x="2583" y="1280"/>
                  </a:lnTo>
                  <a:lnTo>
                    <a:pt x="2269" y="1662"/>
                  </a:lnTo>
                  <a:lnTo>
                    <a:pt x="1955" y="2066"/>
                  </a:lnTo>
                  <a:lnTo>
                    <a:pt x="1955" y="2066"/>
                  </a:lnTo>
                  <a:lnTo>
                    <a:pt x="1573" y="2583"/>
                  </a:lnTo>
                  <a:lnTo>
                    <a:pt x="1214" y="3099"/>
                  </a:lnTo>
                  <a:lnTo>
                    <a:pt x="585" y="4065"/>
                  </a:lnTo>
                  <a:lnTo>
                    <a:pt x="158" y="4761"/>
                  </a:lnTo>
                  <a:lnTo>
                    <a:pt x="1" y="5030"/>
                  </a:lnTo>
                  <a:lnTo>
                    <a:pt x="1" y="5030"/>
                  </a:lnTo>
                  <a:lnTo>
                    <a:pt x="809" y="4918"/>
                  </a:lnTo>
                  <a:lnTo>
                    <a:pt x="1550" y="4783"/>
                  </a:lnTo>
                  <a:lnTo>
                    <a:pt x="2247" y="4626"/>
                  </a:lnTo>
                  <a:lnTo>
                    <a:pt x="2898" y="4424"/>
                  </a:lnTo>
                  <a:lnTo>
                    <a:pt x="3504" y="4222"/>
                  </a:lnTo>
                  <a:lnTo>
                    <a:pt x="4043" y="3998"/>
                  </a:lnTo>
                  <a:lnTo>
                    <a:pt x="4537" y="3750"/>
                  </a:lnTo>
                  <a:lnTo>
                    <a:pt x="4964" y="3503"/>
                  </a:lnTo>
                  <a:lnTo>
                    <a:pt x="5368" y="3256"/>
                  </a:lnTo>
                  <a:lnTo>
                    <a:pt x="5682" y="3009"/>
                  </a:lnTo>
                  <a:lnTo>
                    <a:pt x="5974" y="2785"/>
                  </a:lnTo>
                  <a:lnTo>
                    <a:pt x="6199" y="2560"/>
                  </a:lnTo>
                  <a:lnTo>
                    <a:pt x="6378" y="2358"/>
                  </a:lnTo>
                  <a:lnTo>
                    <a:pt x="6513" y="2179"/>
                  </a:lnTo>
                  <a:lnTo>
                    <a:pt x="6581" y="2021"/>
                  </a:lnTo>
                  <a:lnTo>
                    <a:pt x="6603" y="1909"/>
                  </a:lnTo>
                  <a:lnTo>
                    <a:pt x="6603" y="1909"/>
                  </a:lnTo>
                  <a:lnTo>
                    <a:pt x="6603" y="1864"/>
                  </a:lnTo>
                  <a:lnTo>
                    <a:pt x="6603" y="1864"/>
                  </a:lnTo>
                  <a:lnTo>
                    <a:pt x="6581" y="1774"/>
                  </a:lnTo>
                  <a:lnTo>
                    <a:pt x="6513" y="1707"/>
                  </a:lnTo>
                  <a:lnTo>
                    <a:pt x="6446" y="1640"/>
                  </a:lnTo>
                  <a:lnTo>
                    <a:pt x="6378" y="1572"/>
                  </a:lnTo>
                  <a:lnTo>
                    <a:pt x="6176" y="1482"/>
                  </a:lnTo>
                  <a:lnTo>
                    <a:pt x="5974" y="1415"/>
                  </a:lnTo>
                  <a:lnTo>
                    <a:pt x="5772" y="1348"/>
                  </a:lnTo>
                  <a:lnTo>
                    <a:pt x="5592" y="1325"/>
                  </a:lnTo>
                  <a:lnTo>
                    <a:pt x="5413" y="1303"/>
                  </a:lnTo>
                  <a:lnTo>
                    <a:pt x="5413" y="1303"/>
                  </a:lnTo>
                  <a:lnTo>
                    <a:pt x="5413" y="1303"/>
                  </a:lnTo>
                  <a:lnTo>
                    <a:pt x="5413" y="1303"/>
                  </a:lnTo>
                  <a:lnTo>
                    <a:pt x="5435" y="1191"/>
                  </a:lnTo>
                  <a:lnTo>
                    <a:pt x="5435" y="1191"/>
                  </a:lnTo>
                  <a:lnTo>
                    <a:pt x="5413" y="1101"/>
                  </a:lnTo>
                  <a:lnTo>
                    <a:pt x="5390" y="988"/>
                  </a:lnTo>
                  <a:lnTo>
                    <a:pt x="5345" y="854"/>
                  </a:lnTo>
                  <a:lnTo>
                    <a:pt x="5256" y="719"/>
                  </a:lnTo>
                  <a:lnTo>
                    <a:pt x="5143" y="539"/>
                  </a:lnTo>
                  <a:lnTo>
                    <a:pt x="4964" y="382"/>
                  </a:lnTo>
                  <a:lnTo>
                    <a:pt x="4717" y="225"/>
                  </a:lnTo>
                  <a:lnTo>
                    <a:pt x="4425" y="45"/>
                  </a:lnTo>
                  <a:lnTo>
                    <a:pt x="4425" y="45"/>
                  </a:lnTo>
                  <a:lnTo>
                    <a:pt x="4335" y="23"/>
                  </a:lnTo>
                  <a:lnTo>
                    <a:pt x="42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586;p62"/>
            <p:cNvSpPr/>
            <p:nvPr/>
          </p:nvSpPr>
          <p:spPr>
            <a:xfrm>
              <a:off x="-2155922" y="-979055"/>
              <a:ext cx="41602" cy="69315"/>
            </a:xfrm>
            <a:custGeom>
              <a:avLst/>
              <a:gdLst/>
              <a:ahLst/>
              <a:cxnLst/>
              <a:rect l="l" t="t" r="r" b="b"/>
              <a:pathLst>
                <a:path w="3235" h="5390" extrusionOk="0">
                  <a:moveTo>
                    <a:pt x="2336" y="1"/>
                  </a:moveTo>
                  <a:lnTo>
                    <a:pt x="2224" y="23"/>
                  </a:lnTo>
                  <a:lnTo>
                    <a:pt x="2111" y="45"/>
                  </a:lnTo>
                  <a:lnTo>
                    <a:pt x="2021" y="113"/>
                  </a:lnTo>
                  <a:lnTo>
                    <a:pt x="1932" y="180"/>
                  </a:lnTo>
                  <a:lnTo>
                    <a:pt x="1797" y="337"/>
                  </a:lnTo>
                  <a:lnTo>
                    <a:pt x="1662" y="495"/>
                  </a:lnTo>
                  <a:lnTo>
                    <a:pt x="1572" y="674"/>
                  </a:lnTo>
                  <a:lnTo>
                    <a:pt x="1483" y="854"/>
                  </a:lnTo>
                  <a:lnTo>
                    <a:pt x="1348" y="1168"/>
                  </a:lnTo>
                  <a:lnTo>
                    <a:pt x="1303" y="1281"/>
                  </a:lnTo>
                  <a:lnTo>
                    <a:pt x="1258" y="1191"/>
                  </a:lnTo>
                  <a:lnTo>
                    <a:pt x="1146" y="1033"/>
                  </a:lnTo>
                  <a:lnTo>
                    <a:pt x="1056" y="921"/>
                  </a:lnTo>
                  <a:lnTo>
                    <a:pt x="966" y="854"/>
                  </a:lnTo>
                  <a:lnTo>
                    <a:pt x="854" y="786"/>
                  </a:lnTo>
                  <a:lnTo>
                    <a:pt x="719" y="764"/>
                  </a:lnTo>
                  <a:lnTo>
                    <a:pt x="584" y="786"/>
                  </a:lnTo>
                  <a:lnTo>
                    <a:pt x="427" y="876"/>
                  </a:lnTo>
                  <a:lnTo>
                    <a:pt x="270" y="1033"/>
                  </a:lnTo>
                  <a:lnTo>
                    <a:pt x="90" y="1281"/>
                  </a:lnTo>
                  <a:lnTo>
                    <a:pt x="23" y="1438"/>
                  </a:lnTo>
                  <a:lnTo>
                    <a:pt x="0" y="1595"/>
                  </a:lnTo>
                  <a:lnTo>
                    <a:pt x="23" y="1730"/>
                  </a:lnTo>
                  <a:lnTo>
                    <a:pt x="45" y="1864"/>
                  </a:lnTo>
                  <a:lnTo>
                    <a:pt x="135" y="2134"/>
                  </a:lnTo>
                  <a:lnTo>
                    <a:pt x="315" y="2426"/>
                  </a:lnTo>
                  <a:lnTo>
                    <a:pt x="517" y="2740"/>
                  </a:lnTo>
                  <a:lnTo>
                    <a:pt x="764" y="3055"/>
                  </a:lnTo>
                  <a:lnTo>
                    <a:pt x="1033" y="3369"/>
                  </a:lnTo>
                  <a:lnTo>
                    <a:pt x="1325" y="3683"/>
                  </a:lnTo>
                  <a:lnTo>
                    <a:pt x="1617" y="3975"/>
                  </a:lnTo>
                  <a:lnTo>
                    <a:pt x="2224" y="4537"/>
                  </a:lnTo>
                  <a:lnTo>
                    <a:pt x="2740" y="4986"/>
                  </a:lnTo>
                  <a:lnTo>
                    <a:pt x="3234" y="5390"/>
                  </a:lnTo>
                  <a:lnTo>
                    <a:pt x="3234" y="4581"/>
                  </a:lnTo>
                  <a:lnTo>
                    <a:pt x="3212" y="3773"/>
                  </a:lnTo>
                  <a:lnTo>
                    <a:pt x="3144" y="2807"/>
                  </a:lnTo>
                  <a:lnTo>
                    <a:pt x="3054" y="1842"/>
                  </a:lnTo>
                  <a:lnTo>
                    <a:pt x="3010" y="1393"/>
                  </a:lnTo>
                  <a:lnTo>
                    <a:pt x="2920" y="989"/>
                  </a:lnTo>
                  <a:lnTo>
                    <a:pt x="2852" y="629"/>
                  </a:lnTo>
                  <a:lnTo>
                    <a:pt x="2740" y="337"/>
                  </a:lnTo>
                  <a:lnTo>
                    <a:pt x="2695" y="225"/>
                  </a:lnTo>
                  <a:lnTo>
                    <a:pt x="2628" y="135"/>
                  </a:lnTo>
                  <a:lnTo>
                    <a:pt x="2583" y="68"/>
                  </a:lnTo>
                  <a:lnTo>
                    <a:pt x="2516" y="45"/>
                  </a:lnTo>
                  <a:lnTo>
                    <a:pt x="2426" y="23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587;p62"/>
            <p:cNvSpPr/>
            <p:nvPr/>
          </p:nvSpPr>
          <p:spPr>
            <a:xfrm>
              <a:off x="-2155922" y="-979055"/>
              <a:ext cx="41602" cy="69315"/>
            </a:xfrm>
            <a:custGeom>
              <a:avLst/>
              <a:gdLst/>
              <a:ahLst/>
              <a:cxnLst/>
              <a:rect l="l" t="t" r="r" b="b"/>
              <a:pathLst>
                <a:path w="3235" h="5390" fill="none" extrusionOk="0">
                  <a:moveTo>
                    <a:pt x="2336" y="1"/>
                  </a:moveTo>
                  <a:lnTo>
                    <a:pt x="2336" y="1"/>
                  </a:lnTo>
                  <a:lnTo>
                    <a:pt x="2224" y="23"/>
                  </a:lnTo>
                  <a:lnTo>
                    <a:pt x="2111" y="45"/>
                  </a:lnTo>
                  <a:lnTo>
                    <a:pt x="2021" y="113"/>
                  </a:lnTo>
                  <a:lnTo>
                    <a:pt x="1932" y="180"/>
                  </a:lnTo>
                  <a:lnTo>
                    <a:pt x="1932" y="180"/>
                  </a:lnTo>
                  <a:lnTo>
                    <a:pt x="1797" y="337"/>
                  </a:lnTo>
                  <a:lnTo>
                    <a:pt x="1662" y="495"/>
                  </a:lnTo>
                  <a:lnTo>
                    <a:pt x="1572" y="674"/>
                  </a:lnTo>
                  <a:lnTo>
                    <a:pt x="1483" y="854"/>
                  </a:lnTo>
                  <a:lnTo>
                    <a:pt x="1348" y="1168"/>
                  </a:lnTo>
                  <a:lnTo>
                    <a:pt x="1303" y="1281"/>
                  </a:lnTo>
                  <a:lnTo>
                    <a:pt x="1303" y="1281"/>
                  </a:lnTo>
                  <a:lnTo>
                    <a:pt x="1258" y="1191"/>
                  </a:lnTo>
                  <a:lnTo>
                    <a:pt x="1146" y="1033"/>
                  </a:lnTo>
                  <a:lnTo>
                    <a:pt x="1056" y="921"/>
                  </a:lnTo>
                  <a:lnTo>
                    <a:pt x="966" y="854"/>
                  </a:lnTo>
                  <a:lnTo>
                    <a:pt x="854" y="786"/>
                  </a:lnTo>
                  <a:lnTo>
                    <a:pt x="719" y="764"/>
                  </a:lnTo>
                  <a:lnTo>
                    <a:pt x="719" y="764"/>
                  </a:lnTo>
                  <a:lnTo>
                    <a:pt x="584" y="786"/>
                  </a:lnTo>
                  <a:lnTo>
                    <a:pt x="427" y="876"/>
                  </a:lnTo>
                  <a:lnTo>
                    <a:pt x="270" y="1033"/>
                  </a:lnTo>
                  <a:lnTo>
                    <a:pt x="90" y="1281"/>
                  </a:lnTo>
                  <a:lnTo>
                    <a:pt x="90" y="1281"/>
                  </a:lnTo>
                  <a:lnTo>
                    <a:pt x="23" y="1438"/>
                  </a:lnTo>
                  <a:lnTo>
                    <a:pt x="0" y="1595"/>
                  </a:lnTo>
                  <a:lnTo>
                    <a:pt x="0" y="1595"/>
                  </a:lnTo>
                  <a:lnTo>
                    <a:pt x="23" y="1730"/>
                  </a:lnTo>
                  <a:lnTo>
                    <a:pt x="45" y="1864"/>
                  </a:lnTo>
                  <a:lnTo>
                    <a:pt x="135" y="2134"/>
                  </a:lnTo>
                  <a:lnTo>
                    <a:pt x="315" y="2426"/>
                  </a:lnTo>
                  <a:lnTo>
                    <a:pt x="517" y="2740"/>
                  </a:lnTo>
                  <a:lnTo>
                    <a:pt x="764" y="3055"/>
                  </a:lnTo>
                  <a:lnTo>
                    <a:pt x="1033" y="3369"/>
                  </a:lnTo>
                  <a:lnTo>
                    <a:pt x="1325" y="3683"/>
                  </a:lnTo>
                  <a:lnTo>
                    <a:pt x="1617" y="3975"/>
                  </a:lnTo>
                  <a:lnTo>
                    <a:pt x="2224" y="4537"/>
                  </a:lnTo>
                  <a:lnTo>
                    <a:pt x="2740" y="4986"/>
                  </a:lnTo>
                  <a:lnTo>
                    <a:pt x="3234" y="5390"/>
                  </a:lnTo>
                  <a:lnTo>
                    <a:pt x="3234" y="5390"/>
                  </a:lnTo>
                  <a:lnTo>
                    <a:pt x="3234" y="4581"/>
                  </a:lnTo>
                  <a:lnTo>
                    <a:pt x="3212" y="3773"/>
                  </a:lnTo>
                  <a:lnTo>
                    <a:pt x="3144" y="2807"/>
                  </a:lnTo>
                  <a:lnTo>
                    <a:pt x="3054" y="1842"/>
                  </a:lnTo>
                  <a:lnTo>
                    <a:pt x="3010" y="1393"/>
                  </a:lnTo>
                  <a:lnTo>
                    <a:pt x="2920" y="989"/>
                  </a:lnTo>
                  <a:lnTo>
                    <a:pt x="2852" y="629"/>
                  </a:lnTo>
                  <a:lnTo>
                    <a:pt x="2740" y="337"/>
                  </a:lnTo>
                  <a:lnTo>
                    <a:pt x="2695" y="225"/>
                  </a:lnTo>
                  <a:lnTo>
                    <a:pt x="2628" y="135"/>
                  </a:lnTo>
                  <a:lnTo>
                    <a:pt x="2583" y="68"/>
                  </a:lnTo>
                  <a:lnTo>
                    <a:pt x="2516" y="45"/>
                  </a:lnTo>
                  <a:lnTo>
                    <a:pt x="2516" y="45"/>
                  </a:lnTo>
                  <a:lnTo>
                    <a:pt x="2426" y="23"/>
                  </a:lnTo>
                  <a:lnTo>
                    <a:pt x="23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588;p62"/>
            <p:cNvSpPr/>
            <p:nvPr/>
          </p:nvSpPr>
          <p:spPr>
            <a:xfrm>
              <a:off x="-1938755" y="-857194"/>
              <a:ext cx="11265" cy="88091"/>
            </a:xfrm>
            <a:custGeom>
              <a:avLst/>
              <a:gdLst/>
              <a:ahLst/>
              <a:cxnLst/>
              <a:rect l="l" t="t" r="r" b="b"/>
              <a:pathLst>
                <a:path w="876" h="6850" extrusionOk="0">
                  <a:moveTo>
                    <a:pt x="90" y="1"/>
                  </a:moveTo>
                  <a:lnTo>
                    <a:pt x="23" y="854"/>
                  </a:lnTo>
                  <a:lnTo>
                    <a:pt x="0" y="1730"/>
                  </a:lnTo>
                  <a:lnTo>
                    <a:pt x="23" y="2583"/>
                  </a:lnTo>
                  <a:lnTo>
                    <a:pt x="68" y="3437"/>
                  </a:lnTo>
                  <a:lnTo>
                    <a:pt x="135" y="4290"/>
                  </a:lnTo>
                  <a:lnTo>
                    <a:pt x="247" y="5143"/>
                  </a:lnTo>
                  <a:lnTo>
                    <a:pt x="382" y="5997"/>
                  </a:lnTo>
                  <a:lnTo>
                    <a:pt x="562" y="6850"/>
                  </a:lnTo>
                  <a:lnTo>
                    <a:pt x="876" y="2336"/>
                  </a:lnTo>
                  <a:lnTo>
                    <a:pt x="764" y="2224"/>
                  </a:lnTo>
                  <a:lnTo>
                    <a:pt x="629" y="2044"/>
                  </a:lnTo>
                  <a:lnTo>
                    <a:pt x="494" y="1820"/>
                  </a:lnTo>
                  <a:lnTo>
                    <a:pt x="360" y="1505"/>
                  </a:lnTo>
                  <a:lnTo>
                    <a:pt x="225" y="1101"/>
                  </a:lnTo>
                  <a:lnTo>
                    <a:pt x="180" y="854"/>
                  </a:lnTo>
                  <a:lnTo>
                    <a:pt x="135" y="607"/>
                  </a:lnTo>
                  <a:lnTo>
                    <a:pt x="112" y="315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589;p62"/>
            <p:cNvSpPr/>
            <p:nvPr/>
          </p:nvSpPr>
          <p:spPr>
            <a:xfrm>
              <a:off x="-1937598" y="-921880"/>
              <a:ext cx="151619" cy="327210"/>
            </a:xfrm>
            <a:custGeom>
              <a:avLst/>
              <a:gdLst/>
              <a:ahLst/>
              <a:cxnLst/>
              <a:rect l="l" t="t" r="r" b="b"/>
              <a:pathLst>
                <a:path w="11790" h="25444" extrusionOk="0">
                  <a:moveTo>
                    <a:pt x="1325" y="1"/>
                  </a:moveTo>
                  <a:lnTo>
                    <a:pt x="1280" y="23"/>
                  </a:lnTo>
                  <a:lnTo>
                    <a:pt x="1190" y="135"/>
                  </a:lnTo>
                  <a:lnTo>
                    <a:pt x="1055" y="315"/>
                  </a:lnTo>
                  <a:lnTo>
                    <a:pt x="898" y="630"/>
                  </a:lnTo>
                  <a:lnTo>
                    <a:pt x="696" y="1079"/>
                  </a:lnTo>
                  <a:lnTo>
                    <a:pt x="517" y="1685"/>
                  </a:lnTo>
                  <a:lnTo>
                    <a:pt x="404" y="2067"/>
                  </a:lnTo>
                  <a:lnTo>
                    <a:pt x="314" y="2471"/>
                  </a:lnTo>
                  <a:lnTo>
                    <a:pt x="202" y="2942"/>
                  </a:lnTo>
                  <a:lnTo>
                    <a:pt x="112" y="3481"/>
                  </a:lnTo>
                  <a:lnTo>
                    <a:pt x="45" y="3998"/>
                  </a:lnTo>
                  <a:lnTo>
                    <a:pt x="0" y="4492"/>
                  </a:lnTo>
                  <a:lnTo>
                    <a:pt x="0" y="4919"/>
                  </a:lnTo>
                  <a:lnTo>
                    <a:pt x="22" y="5323"/>
                  </a:lnTo>
                  <a:lnTo>
                    <a:pt x="67" y="5682"/>
                  </a:lnTo>
                  <a:lnTo>
                    <a:pt x="112" y="5996"/>
                  </a:lnTo>
                  <a:lnTo>
                    <a:pt x="180" y="6288"/>
                  </a:lnTo>
                  <a:lnTo>
                    <a:pt x="270" y="6513"/>
                  </a:lnTo>
                  <a:lnTo>
                    <a:pt x="359" y="6737"/>
                  </a:lnTo>
                  <a:lnTo>
                    <a:pt x="449" y="6917"/>
                  </a:lnTo>
                  <a:lnTo>
                    <a:pt x="606" y="7164"/>
                  </a:lnTo>
                  <a:lnTo>
                    <a:pt x="741" y="7321"/>
                  </a:lnTo>
                  <a:lnTo>
                    <a:pt x="786" y="7366"/>
                  </a:lnTo>
                  <a:lnTo>
                    <a:pt x="1684" y="8040"/>
                  </a:lnTo>
                  <a:lnTo>
                    <a:pt x="2627" y="8758"/>
                  </a:lnTo>
                  <a:lnTo>
                    <a:pt x="3705" y="9657"/>
                  </a:lnTo>
                  <a:lnTo>
                    <a:pt x="4267" y="10151"/>
                  </a:lnTo>
                  <a:lnTo>
                    <a:pt x="4806" y="10645"/>
                  </a:lnTo>
                  <a:lnTo>
                    <a:pt x="5322" y="11161"/>
                  </a:lnTo>
                  <a:lnTo>
                    <a:pt x="5794" y="11655"/>
                  </a:lnTo>
                  <a:lnTo>
                    <a:pt x="6198" y="12149"/>
                  </a:lnTo>
                  <a:lnTo>
                    <a:pt x="6377" y="12374"/>
                  </a:lnTo>
                  <a:lnTo>
                    <a:pt x="6535" y="12598"/>
                  </a:lnTo>
                  <a:lnTo>
                    <a:pt x="6647" y="12823"/>
                  </a:lnTo>
                  <a:lnTo>
                    <a:pt x="6759" y="13025"/>
                  </a:lnTo>
                  <a:lnTo>
                    <a:pt x="6827" y="13227"/>
                  </a:lnTo>
                  <a:lnTo>
                    <a:pt x="6872" y="13429"/>
                  </a:lnTo>
                  <a:lnTo>
                    <a:pt x="6894" y="13631"/>
                  </a:lnTo>
                  <a:lnTo>
                    <a:pt x="6849" y="13856"/>
                  </a:lnTo>
                  <a:lnTo>
                    <a:pt x="6804" y="14125"/>
                  </a:lnTo>
                  <a:lnTo>
                    <a:pt x="6692" y="14417"/>
                  </a:lnTo>
                  <a:lnTo>
                    <a:pt x="6580" y="14732"/>
                  </a:lnTo>
                  <a:lnTo>
                    <a:pt x="6422" y="15069"/>
                  </a:lnTo>
                  <a:lnTo>
                    <a:pt x="6041" y="15810"/>
                  </a:lnTo>
                  <a:lnTo>
                    <a:pt x="5592" y="16596"/>
                  </a:lnTo>
                  <a:lnTo>
                    <a:pt x="5075" y="17426"/>
                  </a:lnTo>
                  <a:lnTo>
                    <a:pt x="4514" y="18280"/>
                  </a:lnTo>
                  <a:lnTo>
                    <a:pt x="3952" y="19133"/>
                  </a:lnTo>
                  <a:lnTo>
                    <a:pt x="3346" y="19964"/>
                  </a:lnTo>
                  <a:lnTo>
                    <a:pt x="2785" y="20750"/>
                  </a:lnTo>
                  <a:lnTo>
                    <a:pt x="1774" y="22097"/>
                  </a:lnTo>
                  <a:lnTo>
                    <a:pt x="1055" y="23040"/>
                  </a:lnTo>
                  <a:lnTo>
                    <a:pt x="786" y="23377"/>
                  </a:lnTo>
                  <a:lnTo>
                    <a:pt x="3795" y="25443"/>
                  </a:lnTo>
                  <a:lnTo>
                    <a:pt x="4132" y="25174"/>
                  </a:lnTo>
                  <a:lnTo>
                    <a:pt x="5008" y="24388"/>
                  </a:lnTo>
                  <a:lnTo>
                    <a:pt x="5614" y="23826"/>
                  </a:lnTo>
                  <a:lnTo>
                    <a:pt x="6288" y="23198"/>
                  </a:lnTo>
                  <a:lnTo>
                    <a:pt x="6984" y="22501"/>
                  </a:lnTo>
                  <a:lnTo>
                    <a:pt x="7725" y="21715"/>
                  </a:lnTo>
                  <a:lnTo>
                    <a:pt x="8466" y="20907"/>
                  </a:lnTo>
                  <a:lnTo>
                    <a:pt x="9184" y="20054"/>
                  </a:lnTo>
                  <a:lnTo>
                    <a:pt x="9544" y="19605"/>
                  </a:lnTo>
                  <a:lnTo>
                    <a:pt x="9858" y="19178"/>
                  </a:lnTo>
                  <a:lnTo>
                    <a:pt x="10173" y="18729"/>
                  </a:lnTo>
                  <a:lnTo>
                    <a:pt x="10487" y="18280"/>
                  </a:lnTo>
                  <a:lnTo>
                    <a:pt x="10756" y="17831"/>
                  </a:lnTo>
                  <a:lnTo>
                    <a:pt x="11003" y="17381"/>
                  </a:lnTo>
                  <a:lnTo>
                    <a:pt x="11205" y="16955"/>
                  </a:lnTo>
                  <a:lnTo>
                    <a:pt x="11408" y="16506"/>
                  </a:lnTo>
                  <a:lnTo>
                    <a:pt x="11565" y="16079"/>
                  </a:lnTo>
                  <a:lnTo>
                    <a:pt x="11677" y="15652"/>
                  </a:lnTo>
                  <a:lnTo>
                    <a:pt x="11744" y="15248"/>
                  </a:lnTo>
                  <a:lnTo>
                    <a:pt x="11789" y="14844"/>
                  </a:lnTo>
                  <a:lnTo>
                    <a:pt x="11789" y="14440"/>
                  </a:lnTo>
                  <a:lnTo>
                    <a:pt x="11722" y="13991"/>
                  </a:lnTo>
                  <a:lnTo>
                    <a:pt x="11610" y="13542"/>
                  </a:lnTo>
                  <a:lnTo>
                    <a:pt x="11452" y="13025"/>
                  </a:lnTo>
                  <a:lnTo>
                    <a:pt x="11250" y="12509"/>
                  </a:lnTo>
                  <a:lnTo>
                    <a:pt x="11026" y="11970"/>
                  </a:lnTo>
                  <a:lnTo>
                    <a:pt x="10756" y="11431"/>
                  </a:lnTo>
                  <a:lnTo>
                    <a:pt x="10442" y="10847"/>
                  </a:lnTo>
                  <a:lnTo>
                    <a:pt x="10105" y="10263"/>
                  </a:lnTo>
                  <a:lnTo>
                    <a:pt x="9746" y="9679"/>
                  </a:lnTo>
                  <a:lnTo>
                    <a:pt x="9364" y="9073"/>
                  </a:lnTo>
                  <a:lnTo>
                    <a:pt x="8960" y="8467"/>
                  </a:lnTo>
                  <a:lnTo>
                    <a:pt x="8107" y="7276"/>
                  </a:lnTo>
                  <a:lnTo>
                    <a:pt x="7208" y="6086"/>
                  </a:lnTo>
                  <a:lnTo>
                    <a:pt x="6288" y="4941"/>
                  </a:lnTo>
                  <a:lnTo>
                    <a:pt x="5367" y="3863"/>
                  </a:lnTo>
                  <a:lnTo>
                    <a:pt x="4469" y="2875"/>
                  </a:lnTo>
                  <a:lnTo>
                    <a:pt x="3638" y="1999"/>
                  </a:lnTo>
                  <a:lnTo>
                    <a:pt x="2874" y="1236"/>
                  </a:lnTo>
                  <a:lnTo>
                    <a:pt x="2223" y="652"/>
                  </a:lnTo>
                  <a:lnTo>
                    <a:pt x="1954" y="405"/>
                  </a:lnTo>
                  <a:lnTo>
                    <a:pt x="1707" y="225"/>
                  </a:lnTo>
                  <a:lnTo>
                    <a:pt x="1482" y="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590;p62"/>
            <p:cNvSpPr/>
            <p:nvPr/>
          </p:nvSpPr>
          <p:spPr>
            <a:xfrm>
              <a:off x="-1937598" y="-921880"/>
              <a:ext cx="151619" cy="327210"/>
            </a:xfrm>
            <a:custGeom>
              <a:avLst/>
              <a:gdLst/>
              <a:ahLst/>
              <a:cxnLst/>
              <a:rect l="l" t="t" r="r" b="b"/>
              <a:pathLst>
                <a:path w="11790" h="25444" fill="none" extrusionOk="0">
                  <a:moveTo>
                    <a:pt x="1325" y="1"/>
                  </a:moveTo>
                  <a:lnTo>
                    <a:pt x="1325" y="1"/>
                  </a:lnTo>
                  <a:lnTo>
                    <a:pt x="1482" y="91"/>
                  </a:lnTo>
                  <a:lnTo>
                    <a:pt x="1707" y="225"/>
                  </a:lnTo>
                  <a:lnTo>
                    <a:pt x="1954" y="405"/>
                  </a:lnTo>
                  <a:lnTo>
                    <a:pt x="2223" y="652"/>
                  </a:lnTo>
                  <a:lnTo>
                    <a:pt x="2874" y="1236"/>
                  </a:lnTo>
                  <a:lnTo>
                    <a:pt x="3638" y="1999"/>
                  </a:lnTo>
                  <a:lnTo>
                    <a:pt x="4469" y="2875"/>
                  </a:lnTo>
                  <a:lnTo>
                    <a:pt x="5367" y="3863"/>
                  </a:lnTo>
                  <a:lnTo>
                    <a:pt x="6288" y="4941"/>
                  </a:lnTo>
                  <a:lnTo>
                    <a:pt x="7208" y="6086"/>
                  </a:lnTo>
                  <a:lnTo>
                    <a:pt x="8107" y="7276"/>
                  </a:lnTo>
                  <a:lnTo>
                    <a:pt x="8960" y="8467"/>
                  </a:lnTo>
                  <a:lnTo>
                    <a:pt x="9364" y="9073"/>
                  </a:lnTo>
                  <a:lnTo>
                    <a:pt x="9746" y="9679"/>
                  </a:lnTo>
                  <a:lnTo>
                    <a:pt x="10105" y="10263"/>
                  </a:lnTo>
                  <a:lnTo>
                    <a:pt x="10442" y="10847"/>
                  </a:lnTo>
                  <a:lnTo>
                    <a:pt x="10756" y="11431"/>
                  </a:lnTo>
                  <a:lnTo>
                    <a:pt x="11026" y="11970"/>
                  </a:lnTo>
                  <a:lnTo>
                    <a:pt x="11250" y="12509"/>
                  </a:lnTo>
                  <a:lnTo>
                    <a:pt x="11452" y="13025"/>
                  </a:lnTo>
                  <a:lnTo>
                    <a:pt x="11610" y="13542"/>
                  </a:lnTo>
                  <a:lnTo>
                    <a:pt x="11722" y="13991"/>
                  </a:lnTo>
                  <a:lnTo>
                    <a:pt x="11789" y="14440"/>
                  </a:lnTo>
                  <a:lnTo>
                    <a:pt x="11789" y="14844"/>
                  </a:lnTo>
                  <a:lnTo>
                    <a:pt x="11789" y="14844"/>
                  </a:lnTo>
                  <a:lnTo>
                    <a:pt x="11744" y="15248"/>
                  </a:lnTo>
                  <a:lnTo>
                    <a:pt x="11677" y="15652"/>
                  </a:lnTo>
                  <a:lnTo>
                    <a:pt x="11565" y="16079"/>
                  </a:lnTo>
                  <a:lnTo>
                    <a:pt x="11408" y="16506"/>
                  </a:lnTo>
                  <a:lnTo>
                    <a:pt x="11205" y="16955"/>
                  </a:lnTo>
                  <a:lnTo>
                    <a:pt x="11003" y="17381"/>
                  </a:lnTo>
                  <a:lnTo>
                    <a:pt x="10756" y="17831"/>
                  </a:lnTo>
                  <a:lnTo>
                    <a:pt x="10487" y="18280"/>
                  </a:lnTo>
                  <a:lnTo>
                    <a:pt x="10173" y="18729"/>
                  </a:lnTo>
                  <a:lnTo>
                    <a:pt x="9858" y="19178"/>
                  </a:lnTo>
                  <a:lnTo>
                    <a:pt x="9544" y="19605"/>
                  </a:lnTo>
                  <a:lnTo>
                    <a:pt x="9184" y="20054"/>
                  </a:lnTo>
                  <a:lnTo>
                    <a:pt x="8466" y="20907"/>
                  </a:lnTo>
                  <a:lnTo>
                    <a:pt x="7725" y="21715"/>
                  </a:lnTo>
                  <a:lnTo>
                    <a:pt x="6984" y="22501"/>
                  </a:lnTo>
                  <a:lnTo>
                    <a:pt x="6288" y="23198"/>
                  </a:lnTo>
                  <a:lnTo>
                    <a:pt x="5614" y="23826"/>
                  </a:lnTo>
                  <a:lnTo>
                    <a:pt x="5008" y="24388"/>
                  </a:lnTo>
                  <a:lnTo>
                    <a:pt x="4132" y="25174"/>
                  </a:lnTo>
                  <a:lnTo>
                    <a:pt x="3795" y="25443"/>
                  </a:lnTo>
                  <a:lnTo>
                    <a:pt x="786" y="23377"/>
                  </a:lnTo>
                  <a:lnTo>
                    <a:pt x="786" y="23377"/>
                  </a:lnTo>
                  <a:lnTo>
                    <a:pt x="1055" y="23040"/>
                  </a:lnTo>
                  <a:lnTo>
                    <a:pt x="1774" y="22097"/>
                  </a:lnTo>
                  <a:lnTo>
                    <a:pt x="2785" y="20750"/>
                  </a:lnTo>
                  <a:lnTo>
                    <a:pt x="3346" y="19964"/>
                  </a:lnTo>
                  <a:lnTo>
                    <a:pt x="3952" y="19133"/>
                  </a:lnTo>
                  <a:lnTo>
                    <a:pt x="4514" y="18280"/>
                  </a:lnTo>
                  <a:lnTo>
                    <a:pt x="5075" y="17426"/>
                  </a:lnTo>
                  <a:lnTo>
                    <a:pt x="5592" y="16596"/>
                  </a:lnTo>
                  <a:lnTo>
                    <a:pt x="6041" y="15810"/>
                  </a:lnTo>
                  <a:lnTo>
                    <a:pt x="6422" y="15069"/>
                  </a:lnTo>
                  <a:lnTo>
                    <a:pt x="6580" y="14732"/>
                  </a:lnTo>
                  <a:lnTo>
                    <a:pt x="6692" y="14417"/>
                  </a:lnTo>
                  <a:lnTo>
                    <a:pt x="6804" y="14125"/>
                  </a:lnTo>
                  <a:lnTo>
                    <a:pt x="6849" y="13856"/>
                  </a:lnTo>
                  <a:lnTo>
                    <a:pt x="6894" y="13631"/>
                  </a:lnTo>
                  <a:lnTo>
                    <a:pt x="6872" y="13429"/>
                  </a:lnTo>
                  <a:lnTo>
                    <a:pt x="6872" y="13429"/>
                  </a:lnTo>
                  <a:lnTo>
                    <a:pt x="6827" y="13227"/>
                  </a:lnTo>
                  <a:lnTo>
                    <a:pt x="6759" y="13025"/>
                  </a:lnTo>
                  <a:lnTo>
                    <a:pt x="6647" y="12823"/>
                  </a:lnTo>
                  <a:lnTo>
                    <a:pt x="6535" y="12598"/>
                  </a:lnTo>
                  <a:lnTo>
                    <a:pt x="6377" y="12374"/>
                  </a:lnTo>
                  <a:lnTo>
                    <a:pt x="6198" y="12149"/>
                  </a:lnTo>
                  <a:lnTo>
                    <a:pt x="5794" y="11655"/>
                  </a:lnTo>
                  <a:lnTo>
                    <a:pt x="5322" y="11161"/>
                  </a:lnTo>
                  <a:lnTo>
                    <a:pt x="4806" y="10645"/>
                  </a:lnTo>
                  <a:lnTo>
                    <a:pt x="4267" y="10151"/>
                  </a:lnTo>
                  <a:lnTo>
                    <a:pt x="3705" y="9657"/>
                  </a:lnTo>
                  <a:lnTo>
                    <a:pt x="2627" y="8758"/>
                  </a:lnTo>
                  <a:lnTo>
                    <a:pt x="1684" y="8040"/>
                  </a:lnTo>
                  <a:lnTo>
                    <a:pt x="786" y="7366"/>
                  </a:lnTo>
                  <a:lnTo>
                    <a:pt x="786" y="7366"/>
                  </a:lnTo>
                  <a:lnTo>
                    <a:pt x="741" y="7321"/>
                  </a:lnTo>
                  <a:lnTo>
                    <a:pt x="606" y="7164"/>
                  </a:lnTo>
                  <a:lnTo>
                    <a:pt x="449" y="6917"/>
                  </a:lnTo>
                  <a:lnTo>
                    <a:pt x="359" y="6737"/>
                  </a:lnTo>
                  <a:lnTo>
                    <a:pt x="270" y="6513"/>
                  </a:lnTo>
                  <a:lnTo>
                    <a:pt x="180" y="6288"/>
                  </a:lnTo>
                  <a:lnTo>
                    <a:pt x="112" y="5996"/>
                  </a:lnTo>
                  <a:lnTo>
                    <a:pt x="67" y="5682"/>
                  </a:lnTo>
                  <a:lnTo>
                    <a:pt x="22" y="5323"/>
                  </a:lnTo>
                  <a:lnTo>
                    <a:pt x="0" y="4919"/>
                  </a:lnTo>
                  <a:lnTo>
                    <a:pt x="0" y="4492"/>
                  </a:lnTo>
                  <a:lnTo>
                    <a:pt x="45" y="3998"/>
                  </a:lnTo>
                  <a:lnTo>
                    <a:pt x="112" y="3481"/>
                  </a:lnTo>
                  <a:lnTo>
                    <a:pt x="112" y="3481"/>
                  </a:lnTo>
                  <a:lnTo>
                    <a:pt x="202" y="2942"/>
                  </a:lnTo>
                  <a:lnTo>
                    <a:pt x="314" y="2471"/>
                  </a:lnTo>
                  <a:lnTo>
                    <a:pt x="404" y="2067"/>
                  </a:lnTo>
                  <a:lnTo>
                    <a:pt x="517" y="1685"/>
                  </a:lnTo>
                  <a:lnTo>
                    <a:pt x="696" y="1079"/>
                  </a:lnTo>
                  <a:lnTo>
                    <a:pt x="898" y="630"/>
                  </a:lnTo>
                  <a:lnTo>
                    <a:pt x="1055" y="315"/>
                  </a:lnTo>
                  <a:lnTo>
                    <a:pt x="1190" y="135"/>
                  </a:lnTo>
                  <a:lnTo>
                    <a:pt x="1280" y="23"/>
                  </a:lnTo>
                  <a:lnTo>
                    <a:pt x="13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591;p62"/>
            <p:cNvSpPr/>
            <p:nvPr/>
          </p:nvSpPr>
          <p:spPr>
            <a:xfrm>
              <a:off x="-1937598" y="-921880"/>
              <a:ext cx="151619" cy="327210"/>
            </a:xfrm>
            <a:custGeom>
              <a:avLst/>
              <a:gdLst/>
              <a:ahLst/>
              <a:cxnLst/>
              <a:rect l="l" t="t" r="r" b="b"/>
              <a:pathLst>
                <a:path w="11790" h="25444" extrusionOk="0">
                  <a:moveTo>
                    <a:pt x="1325" y="1"/>
                  </a:moveTo>
                  <a:lnTo>
                    <a:pt x="1280" y="23"/>
                  </a:lnTo>
                  <a:lnTo>
                    <a:pt x="1190" y="135"/>
                  </a:lnTo>
                  <a:lnTo>
                    <a:pt x="1055" y="315"/>
                  </a:lnTo>
                  <a:lnTo>
                    <a:pt x="898" y="630"/>
                  </a:lnTo>
                  <a:lnTo>
                    <a:pt x="696" y="1079"/>
                  </a:lnTo>
                  <a:lnTo>
                    <a:pt x="517" y="1685"/>
                  </a:lnTo>
                  <a:lnTo>
                    <a:pt x="404" y="2067"/>
                  </a:lnTo>
                  <a:lnTo>
                    <a:pt x="314" y="2471"/>
                  </a:lnTo>
                  <a:lnTo>
                    <a:pt x="202" y="2942"/>
                  </a:lnTo>
                  <a:lnTo>
                    <a:pt x="112" y="3481"/>
                  </a:lnTo>
                  <a:lnTo>
                    <a:pt x="67" y="3841"/>
                  </a:lnTo>
                  <a:lnTo>
                    <a:pt x="22" y="4200"/>
                  </a:lnTo>
                  <a:lnTo>
                    <a:pt x="0" y="4514"/>
                  </a:lnTo>
                  <a:lnTo>
                    <a:pt x="0" y="4829"/>
                  </a:lnTo>
                  <a:lnTo>
                    <a:pt x="0" y="5166"/>
                  </a:lnTo>
                  <a:lnTo>
                    <a:pt x="22" y="5480"/>
                  </a:lnTo>
                  <a:lnTo>
                    <a:pt x="67" y="5772"/>
                  </a:lnTo>
                  <a:lnTo>
                    <a:pt x="112" y="6019"/>
                  </a:lnTo>
                  <a:lnTo>
                    <a:pt x="180" y="6243"/>
                  </a:lnTo>
                  <a:lnTo>
                    <a:pt x="247" y="6468"/>
                  </a:lnTo>
                  <a:lnTo>
                    <a:pt x="382" y="6805"/>
                  </a:lnTo>
                  <a:lnTo>
                    <a:pt x="539" y="7052"/>
                  </a:lnTo>
                  <a:lnTo>
                    <a:pt x="651" y="7232"/>
                  </a:lnTo>
                  <a:lnTo>
                    <a:pt x="786" y="7366"/>
                  </a:lnTo>
                  <a:lnTo>
                    <a:pt x="1684" y="8040"/>
                  </a:lnTo>
                  <a:lnTo>
                    <a:pt x="2627" y="8758"/>
                  </a:lnTo>
                  <a:lnTo>
                    <a:pt x="3705" y="9657"/>
                  </a:lnTo>
                  <a:lnTo>
                    <a:pt x="4267" y="10151"/>
                  </a:lnTo>
                  <a:lnTo>
                    <a:pt x="4806" y="10645"/>
                  </a:lnTo>
                  <a:lnTo>
                    <a:pt x="5322" y="11161"/>
                  </a:lnTo>
                  <a:lnTo>
                    <a:pt x="5794" y="11655"/>
                  </a:lnTo>
                  <a:lnTo>
                    <a:pt x="6198" y="12149"/>
                  </a:lnTo>
                  <a:lnTo>
                    <a:pt x="6377" y="12374"/>
                  </a:lnTo>
                  <a:lnTo>
                    <a:pt x="6535" y="12598"/>
                  </a:lnTo>
                  <a:lnTo>
                    <a:pt x="6647" y="12823"/>
                  </a:lnTo>
                  <a:lnTo>
                    <a:pt x="6759" y="13025"/>
                  </a:lnTo>
                  <a:lnTo>
                    <a:pt x="6827" y="13227"/>
                  </a:lnTo>
                  <a:lnTo>
                    <a:pt x="6872" y="13429"/>
                  </a:lnTo>
                  <a:lnTo>
                    <a:pt x="6894" y="13564"/>
                  </a:lnTo>
                  <a:lnTo>
                    <a:pt x="6872" y="13789"/>
                  </a:lnTo>
                  <a:lnTo>
                    <a:pt x="6827" y="14036"/>
                  </a:lnTo>
                  <a:lnTo>
                    <a:pt x="6737" y="14328"/>
                  </a:lnTo>
                  <a:lnTo>
                    <a:pt x="6625" y="14619"/>
                  </a:lnTo>
                  <a:lnTo>
                    <a:pt x="6490" y="14934"/>
                  </a:lnTo>
                  <a:lnTo>
                    <a:pt x="6333" y="15293"/>
                  </a:lnTo>
                  <a:lnTo>
                    <a:pt x="5928" y="16012"/>
                  </a:lnTo>
                  <a:lnTo>
                    <a:pt x="5479" y="16820"/>
                  </a:lnTo>
                  <a:lnTo>
                    <a:pt x="4963" y="17629"/>
                  </a:lnTo>
                  <a:lnTo>
                    <a:pt x="4401" y="18459"/>
                  </a:lnTo>
                  <a:lnTo>
                    <a:pt x="3840" y="19290"/>
                  </a:lnTo>
                  <a:lnTo>
                    <a:pt x="2717" y="20840"/>
                  </a:lnTo>
                  <a:lnTo>
                    <a:pt x="1729" y="22142"/>
                  </a:lnTo>
                  <a:lnTo>
                    <a:pt x="786" y="23377"/>
                  </a:lnTo>
                  <a:lnTo>
                    <a:pt x="3795" y="25443"/>
                  </a:lnTo>
                  <a:lnTo>
                    <a:pt x="4132" y="25174"/>
                  </a:lnTo>
                  <a:lnTo>
                    <a:pt x="5008" y="24388"/>
                  </a:lnTo>
                  <a:lnTo>
                    <a:pt x="5614" y="23826"/>
                  </a:lnTo>
                  <a:lnTo>
                    <a:pt x="6288" y="23198"/>
                  </a:lnTo>
                  <a:lnTo>
                    <a:pt x="6984" y="22501"/>
                  </a:lnTo>
                  <a:lnTo>
                    <a:pt x="7725" y="21715"/>
                  </a:lnTo>
                  <a:lnTo>
                    <a:pt x="8466" y="20907"/>
                  </a:lnTo>
                  <a:lnTo>
                    <a:pt x="9184" y="20054"/>
                  </a:lnTo>
                  <a:lnTo>
                    <a:pt x="9544" y="19605"/>
                  </a:lnTo>
                  <a:lnTo>
                    <a:pt x="9858" y="19178"/>
                  </a:lnTo>
                  <a:lnTo>
                    <a:pt x="10173" y="18729"/>
                  </a:lnTo>
                  <a:lnTo>
                    <a:pt x="10487" y="18280"/>
                  </a:lnTo>
                  <a:lnTo>
                    <a:pt x="10756" y="17831"/>
                  </a:lnTo>
                  <a:lnTo>
                    <a:pt x="11003" y="17381"/>
                  </a:lnTo>
                  <a:lnTo>
                    <a:pt x="11205" y="16955"/>
                  </a:lnTo>
                  <a:lnTo>
                    <a:pt x="11408" y="16506"/>
                  </a:lnTo>
                  <a:lnTo>
                    <a:pt x="11565" y="16079"/>
                  </a:lnTo>
                  <a:lnTo>
                    <a:pt x="11677" y="15652"/>
                  </a:lnTo>
                  <a:lnTo>
                    <a:pt x="11744" y="15248"/>
                  </a:lnTo>
                  <a:lnTo>
                    <a:pt x="11789" y="14844"/>
                  </a:lnTo>
                  <a:lnTo>
                    <a:pt x="11789" y="14732"/>
                  </a:lnTo>
                  <a:lnTo>
                    <a:pt x="11767" y="14328"/>
                  </a:lnTo>
                  <a:lnTo>
                    <a:pt x="11700" y="13878"/>
                  </a:lnTo>
                  <a:lnTo>
                    <a:pt x="11565" y="13407"/>
                  </a:lnTo>
                  <a:lnTo>
                    <a:pt x="11408" y="12913"/>
                  </a:lnTo>
                  <a:lnTo>
                    <a:pt x="11205" y="12396"/>
                  </a:lnTo>
                  <a:lnTo>
                    <a:pt x="10958" y="11857"/>
                  </a:lnTo>
                  <a:lnTo>
                    <a:pt x="10689" y="11296"/>
                  </a:lnTo>
                  <a:lnTo>
                    <a:pt x="10375" y="10735"/>
                  </a:lnTo>
                  <a:lnTo>
                    <a:pt x="10038" y="10151"/>
                  </a:lnTo>
                  <a:lnTo>
                    <a:pt x="9678" y="9567"/>
                  </a:lnTo>
                  <a:lnTo>
                    <a:pt x="9297" y="8961"/>
                  </a:lnTo>
                  <a:lnTo>
                    <a:pt x="8893" y="8377"/>
                  </a:lnTo>
                  <a:lnTo>
                    <a:pt x="8039" y="7187"/>
                  </a:lnTo>
                  <a:lnTo>
                    <a:pt x="7141" y="6019"/>
                  </a:lnTo>
                  <a:lnTo>
                    <a:pt x="6220" y="4874"/>
                  </a:lnTo>
                  <a:lnTo>
                    <a:pt x="5322" y="3818"/>
                  </a:lnTo>
                  <a:lnTo>
                    <a:pt x="4446" y="2830"/>
                  </a:lnTo>
                  <a:lnTo>
                    <a:pt x="3615" y="1977"/>
                  </a:lnTo>
                  <a:lnTo>
                    <a:pt x="2874" y="1236"/>
                  </a:lnTo>
                  <a:lnTo>
                    <a:pt x="2223" y="630"/>
                  </a:lnTo>
                  <a:lnTo>
                    <a:pt x="1931" y="405"/>
                  </a:lnTo>
                  <a:lnTo>
                    <a:pt x="1684" y="225"/>
                  </a:lnTo>
                  <a:lnTo>
                    <a:pt x="1482" y="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592;p62"/>
            <p:cNvSpPr/>
            <p:nvPr/>
          </p:nvSpPr>
          <p:spPr>
            <a:xfrm>
              <a:off x="-1937598" y="-921880"/>
              <a:ext cx="151619" cy="327210"/>
            </a:xfrm>
            <a:custGeom>
              <a:avLst/>
              <a:gdLst/>
              <a:ahLst/>
              <a:cxnLst/>
              <a:rect l="l" t="t" r="r" b="b"/>
              <a:pathLst>
                <a:path w="11790" h="25444" fill="none" extrusionOk="0">
                  <a:moveTo>
                    <a:pt x="1325" y="1"/>
                  </a:moveTo>
                  <a:lnTo>
                    <a:pt x="1325" y="1"/>
                  </a:lnTo>
                  <a:lnTo>
                    <a:pt x="1325" y="1"/>
                  </a:lnTo>
                  <a:lnTo>
                    <a:pt x="1280" y="23"/>
                  </a:lnTo>
                  <a:lnTo>
                    <a:pt x="1190" y="135"/>
                  </a:lnTo>
                  <a:lnTo>
                    <a:pt x="1055" y="315"/>
                  </a:lnTo>
                  <a:lnTo>
                    <a:pt x="898" y="630"/>
                  </a:lnTo>
                  <a:lnTo>
                    <a:pt x="696" y="1079"/>
                  </a:lnTo>
                  <a:lnTo>
                    <a:pt x="517" y="1685"/>
                  </a:lnTo>
                  <a:lnTo>
                    <a:pt x="404" y="2067"/>
                  </a:lnTo>
                  <a:lnTo>
                    <a:pt x="314" y="2471"/>
                  </a:lnTo>
                  <a:lnTo>
                    <a:pt x="202" y="2942"/>
                  </a:lnTo>
                  <a:lnTo>
                    <a:pt x="112" y="3481"/>
                  </a:lnTo>
                  <a:lnTo>
                    <a:pt x="112" y="3481"/>
                  </a:lnTo>
                  <a:lnTo>
                    <a:pt x="67" y="3841"/>
                  </a:lnTo>
                  <a:lnTo>
                    <a:pt x="22" y="4200"/>
                  </a:lnTo>
                  <a:lnTo>
                    <a:pt x="0" y="4514"/>
                  </a:lnTo>
                  <a:lnTo>
                    <a:pt x="0" y="4829"/>
                  </a:lnTo>
                  <a:lnTo>
                    <a:pt x="0" y="4829"/>
                  </a:lnTo>
                  <a:lnTo>
                    <a:pt x="0" y="5166"/>
                  </a:lnTo>
                  <a:lnTo>
                    <a:pt x="22" y="5480"/>
                  </a:lnTo>
                  <a:lnTo>
                    <a:pt x="67" y="5772"/>
                  </a:lnTo>
                  <a:lnTo>
                    <a:pt x="112" y="6019"/>
                  </a:lnTo>
                  <a:lnTo>
                    <a:pt x="180" y="6243"/>
                  </a:lnTo>
                  <a:lnTo>
                    <a:pt x="247" y="6468"/>
                  </a:lnTo>
                  <a:lnTo>
                    <a:pt x="382" y="6805"/>
                  </a:lnTo>
                  <a:lnTo>
                    <a:pt x="539" y="7052"/>
                  </a:lnTo>
                  <a:lnTo>
                    <a:pt x="651" y="7232"/>
                  </a:lnTo>
                  <a:lnTo>
                    <a:pt x="786" y="7366"/>
                  </a:lnTo>
                  <a:lnTo>
                    <a:pt x="786" y="7366"/>
                  </a:lnTo>
                  <a:lnTo>
                    <a:pt x="1684" y="8040"/>
                  </a:lnTo>
                  <a:lnTo>
                    <a:pt x="2627" y="8758"/>
                  </a:lnTo>
                  <a:lnTo>
                    <a:pt x="3705" y="9657"/>
                  </a:lnTo>
                  <a:lnTo>
                    <a:pt x="4267" y="10151"/>
                  </a:lnTo>
                  <a:lnTo>
                    <a:pt x="4806" y="10645"/>
                  </a:lnTo>
                  <a:lnTo>
                    <a:pt x="5322" y="11161"/>
                  </a:lnTo>
                  <a:lnTo>
                    <a:pt x="5794" y="11655"/>
                  </a:lnTo>
                  <a:lnTo>
                    <a:pt x="6198" y="12149"/>
                  </a:lnTo>
                  <a:lnTo>
                    <a:pt x="6377" y="12374"/>
                  </a:lnTo>
                  <a:lnTo>
                    <a:pt x="6535" y="12598"/>
                  </a:lnTo>
                  <a:lnTo>
                    <a:pt x="6647" y="12823"/>
                  </a:lnTo>
                  <a:lnTo>
                    <a:pt x="6759" y="13025"/>
                  </a:lnTo>
                  <a:lnTo>
                    <a:pt x="6827" y="13227"/>
                  </a:lnTo>
                  <a:lnTo>
                    <a:pt x="6872" y="13429"/>
                  </a:lnTo>
                  <a:lnTo>
                    <a:pt x="6872" y="13429"/>
                  </a:lnTo>
                  <a:lnTo>
                    <a:pt x="6894" y="13564"/>
                  </a:lnTo>
                  <a:lnTo>
                    <a:pt x="6894" y="13564"/>
                  </a:lnTo>
                  <a:lnTo>
                    <a:pt x="6872" y="13789"/>
                  </a:lnTo>
                  <a:lnTo>
                    <a:pt x="6827" y="14036"/>
                  </a:lnTo>
                  <a:lnTo>
                    <a:pt x="6737" y="14328"/>
                  </a:lnTo>
                  <a:lnTo>
                    <a:pt x="6625" y="14619"/>
                  </a:lnTo>
                  <a:lnTo>
                    <a:pt x="6490" y="14934"/>
                  </a:lnTo>
                  <a:lnTo>
                    <a:pt x="6333" y="15293"/>
                  </a:lnTo>
                  <a:lnTo>
                    <a:pt x="5928" y="16012"/>
                  </a:lnTo>
                  <a:lnTo>
                    <a:pt x="5479" y="16820"/>
                  </a:lnTo>
                  <a:lnTo>
                    <a:pt x="4963" y="17629"/>
                  </a:lnTo>
                  <a:lnTo>
                    <a:pt x="4401" y="18459"/>
                  </a:lnTo>
                  <a:lnTo>
                    <a:pt x="3840" y="19290"/>
                  </a:lnTo>
                  <a:lnTo>
                    <a:pt x="2717" y="20840"/>
                  </a:lnTo>
                  <a:lnTo>
                    <a:pt x="1729" y="22142"/>
                  </a:lnTo>
                  <a:lnTo>
                    <a:pt x="786" y="23377"/>
                  </a:lnTo>
                  <a:lnTo>
                    <a:pt x="3795" y="25443"/>
                  </a:lnTo>
                  <a:lnTo>
                    <a:pt x="3795" y="25443"/>
                  </a:lnTo>
                  <a:lnTo>
                    <a:pt x="4132" y="25174"/>
                  </a:lnTo>
                  <a:lnTo>
                    <a:pt x="5008" y="24388"/>
                  </a:lnTo>
                  <a:lnTo>
                    <a:pt x="5614" y="23826"/>
                  </a:lnTo>
                  <a:lnTo>
                    <a:pt x="6288" y="23198"/>
                  </a:lnTo>
                  <a:lnTo>
                    <a:pt x="6984" y="22501"/>
                  </a:lnTo>
                  <a:lnTo>
                    <a:pt x="7725" y="21715"/>
                  </a:lnTo>
                  <a:lnTo>
                    <a:pt x="8466" y="20907"/>
                  </a:lnTo>
                  <a:lnTo>
                    <a:pt x="9184" y="20054"/>
                  </a:lnTo>
                  <a:lnTo>
                    <a:pt x="9544" y="19605"/>
                  </a:lnTo>
                  <a:lnTo>
                    <a:pt x="9858" y="19178"/>
                  </a:lnTo>
                  <a:lnTo>
                    <a:pt x="10173" y="18729"/>
                  </a:lnTo>
                  <a:lnTo>
                    <a:pt x="10487" y="18280"/>
                  </a:lnTo>
                  <a:lnTo>
                    <a:pt x="10756" y="17831"/>
                  </a:lnTo>
                  <a:lnTo>
                    <a:pt x="11003" y="17381"/>
                  </a:lnTo>
                  <a:lnTo>
                    <a:pt x="11205" y="16955"/>
                  </a:lnTo>
                  <a:lnTo>
                    <a:pt x="11408" y="16506"/>
                  </a:lnTo>
                  <a:lnTo>
                    <a:pt x="11565" y="16079"/>
                  </a:lnTo>
                  <a:lnTo>
                    <a:pt x="11677" y="15652"/>
                  </a:lnTo>
                  <a:lnTo>
                    <a:pt x="11744" y="15248"/>
                  </a:lnTo>
                  <a:lnTo>
                    <a:pt x="11789" y="14844"/>
                  </a:lnTo>
                  <a:lnTo>
                    <a:pt x="11789" y="14844"/>
                  </a:lnTo>
                  <a:lnTo>
                    <a:pt x="11789" y="14732"/>
                  </a:lnTo>
                  <a:lnTo>
                    <a:pt x="11789" y="14732"/>
                  </a:lnTo>
                  <a:lnTo>
                    <a:pt x="11767" y="14328"/>
                  </a:lnTo>
                  <a:lnTo>
                    <a:pt x="11700" y="13878"/>
                  </a:lnTo>
                  <a:lnTo>
                    <a:pt x="11565" y="13407"/>
                  </a:lnTo>
                  <a:lnTo>
                    <a:pt x="11408" y="12913"/>
                  </a:lnTo>
                  <a:lnTo>
                    <a:pt x="11205" y="12396"/>
                  </a:lnTo>
                  <a:lnTo>
                    <a:pt x="10958" y="11857"/>
                  </a:lnTo>
                  <a:lnTo>
                    <a:pt x="10689" y="11296"/>
                  </a:lnTo>
                  <a:lnTo>
                    <a:pt x="10375" y="10735"/>
                  </a:lnTo>
                  <a:lnTo>
                    <a:pt x="10038" y="10151"/>
                  </a:lnTo>
                  <a:lnTo>
                    <a:pt x="9678" y="9567"/>
                  </a:lnTo>
                  <a:lnTo>
                    <a:pt x="9297" y="8961"/>
                  </a:lnTo>
                  <a:lnTo>
                    <a:pt x="8893" y="8377"/>
                  </a:lnTo>
                  <a:lnTo>
                    <a:pt x="8039" y="7187"/>
                  </a:lnTo>
                  <a:lnTo>
                    <a:pt x="7141" y="6019"/>
                  </a:lnTo>
                  <a:lnTo>
                    <a:pt x="6220" y="4874"/>
                  </a:lnTo>
                  <a:lnTo>
                    <a:pt x="5322" y="3818"/>
                  </a:lnTo>
                  <a:lnTo>
                    <a:pt x="4446" y="2830"/>
                  </a:lnTo>
                  <a:lnTo>
                    <a:pt x="3615" y="1977"/>
                  </a:lnTo>
                  <a:lnTo>
                    <a:pt x="2874" y="1236"/>
                  </a:lnTo>
                  <a:lnTo>
                    <a:pt x="2223" y="630"/>
                  </a:lnTo>
                  <a:lnTo>
                    <a:pt x="1931" y="405"/>
                  </a:lnTo>
                  <a:lnTo>
                    <a:pt x="1684" y="225"/>
                  </a:lnTo>
                  <a:lnTo>
                    <a:pt x="1482" y="91"/>
                  </a:lnTo>
                  <a:lnTo>
                    <a:pt x="13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593;p62"/>
            <p:cNvSpPr/>
            <p:nvPr/>
          </p:nvSpPr>
          <p:spPr>
            <a:xfrm>
              <a:off x="-2434302" y="-472821"/>
              <a:ext cx="55452" cy="50257"/>
            </a:xfrm>
            <a:custGeom>
              <a:avLst/>
              <a:gdLst/>
              <a:ahLst/>
              <a:cxnLst/>
              <a:rect l="l" t="t" r="r" b="b"/>
              <a:pathLst>
                <a:path w="4312" h="3908" extrusionOk="0">
                  <a:moveTo>
                    <a:pt x="427" y="0"/>
                  </a:moveTo>
                  <a:lnTo>
                    <a:pt x="292" y="405"/>
                  </a:lnTo>
                  <a:lnTo>
                    <a:pt x="180" y="831"/>
                  </a:lnTo>
                  <a:lnTo>
                    <a:pt x="90" y="1235"/>
                  </a:lnTo>
                  <a:lnTo>
                    <a:pt x="0" y="1662"/>
                  </a:lnTo>
                  <a:lnTo>
                    <a:pt x="23" y="1752"/>
                  </a:lnTo>
                  <a:lnTo>
                    <a:pt x="67" y="1864"/>
                  </a:lnTo>
                  <a:lnTo>
                    <a:pt x="202" y="2111"/>
                  </a:lnTo>
                  <a:lnTo>
                    <a:pt x="404" y="2403"/>
                  </a:lnTo>
                  <a:lnTo>
                    <a:pt x="674" y="2718"/>
                  </a:lnTo>
                  <a:lnTo>
                    <a:pt x="966" y="3032"/>
                  </a:lnTo>
                  <a:lnTo>
                    <a:pt x="1280" y="3301"/>
                  </a:lnTo>
                  <a:lnTo>
                    <a:pt x="1594" y="3571"/>
                  </a:lnTo>
                  <a:lnTo>
                    <a:pt x="1909" y="3773"/>
                  </a:lnTo>
                  <a:lnTo>
                    <a:pt x="2066" y="3840"/>
                  </a:lnTo>
                  <a:lnTo>
                    <a:pt x="2223" y="3885"/>
                  </a:lnTo>
                  <a:lnTo>
                    <a:pt x="2425" y="3908"/>
                  </a:lnTo>
                  <a:lnTo>
                    <a:pt x="2807" y="3908"/>
                  </a:lnTo>
                  <a:lnTo>
                    <a:pt x="3009" y="3885"/>
                  </a:lnTo>
                  <a:lnTo>
                    <a:pt x="3391" y="3795"/>
                  </a:lnTo>
                  <a:lnTo>
                    <a:pt x="3750" y="3683"/>
                  </a:lnTo>
                  <a:lnTo>
                    <a:pt x="4042" y="3571"/>
                  </a:lnTo>
                  <a:lnTo>
                    <a:pt x="4312" y="3459"/>
                  </a:lnTo>
                  <a:lnTo>
                    <a:pt x="2493" y="65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58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6826"/>
            <a:ext cx="7704000" cy="457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228" y="203354"/>
            <a:ext cx="7524230" cy="9948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+mj-lt"/>
              </a:rPr>
              <a:t>Customer Joining Pattern or Trend:</a:t>
            </a:r>
            <a:endParaRPr lang="en-US" sz="1600" b="1"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314553" y="690853"/>
            <a:ext cx="5244998" cy="249857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64607" y="781662"/>
            <a:ext cx="3613709" cy="2312668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720000" y="3257498"/>
            <a:ext cx="7524230" cy="204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can see from above line chart that count of customer joining the bank increase  with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2016 ,  1951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customers who joined the bank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in 2017 , 2143 customers joined the bank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in 2018,  2593 customers joined the bank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in 2019 , 3313 customers joined the bank </a:t>
            </a:r>
          </a:p>
          <a:p>
            <a:pPr marL="139700" indent="0">
              <a:buNone/>
            </a:pP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71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50" y="376250"/>
            <a:ext cx="7704000" cy="48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Predicting Customer Tenure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313" y="3326024"/>
            <a:ext cx="7704000" cy="1401724"/>
          </a:xfrm>
        </p:spPr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Lifetime (tenure) of the customers based on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Age Bracket, Credit Score, Average balance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they are maintaining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970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Here from the above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gragh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we can say that </a:t>
            </a:r>
          </a:p>
          <a:p>
            <a:pPr marL="13970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from age bracket 31 – 50 stay more with the bank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8400" y="858949"/>
            <a:ext cx="7835900" cy="23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6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27" y="-1829509"/>
            <a:ext cx="7704000" cy="4827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36" y="676987"/>
            <a:ext cx="7704000" cy="3456000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Bracket (18-29) customers just joined the bank and maintain very low average balance and even they have low credit score as they have just joined the bank.</a:t>
            </a:r>
          </a:p>
          <a:p>
            <a:pPr marL="139700" lvl="0" indent="0" fontAlgn="base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0" indent="-285750" fontAlgn="base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As we move further from age group 30- 50 these are customers who have high tenure and stay long with bank as they have good credit score and even they maintain high average balance in their account.</a:t>
            </a:r>
          </a:p>
          <a:p>
            <a:pPr marL="139700" lvl="0" indent="0" fontAlgn="base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0" lvl="0" indent="-285750" fontAlgn="base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we move from 50+ age bracket these customer again decrease there credit score so they less tenure and stay less with bank even if they maintain high average balance in account.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0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20" y="189081"/>
            <a:ext cx="7704000" cy="48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Key Factor Affecting customer churn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120" y="756311"/>
            <a:ext cx="7704000" cy="1621129"/>
          </a:xfrm>
        </p:spPr>
        <p:txBody>
          <a:bodyPr/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HasCrCard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Customer not having credit card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Tenure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New Customer having tenure of 3 or 4 year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EstimatedSalary: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with low average estimated salary.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NumOfProduct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who are not using any of product or service provided by bank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Customer with zero balance are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more likely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leave bank.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0920" y="2420648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Churn Rate per Year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92" y="2461971"/>
            <a:ext cx="3208428" cy="229818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37120" y="2903348"/>
            <a:ext cx="4028530" cy="135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Churn rate for year 2016 : 19.27%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Churn rate for year 2017 : 22.35%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Churn rate for year 2018 : 20.21%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Churn rate for year  2019 : 19.86%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120" y="399848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Overall Churn Rate </a:t>
            </a:r>
            <a:r>
              <a:rPr lang="en-US" sz="1600" dirty="0"/>
              <a:t>: </a:t>
            </a:r>
            <a:r>
              <a:rPr lang="en-US" sz="1600" dirty="0" smtClean="0"/>
              <a:t>20.37</a:t>
            </a:r>
            <a:r>
              <a:rPr lang="en-US" sz="1600" dirty="0"/>
              <a:t>%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/>
              <a:t>Bank has 10,000 customers out of which 2037 customers has left bank.</a:t>
            </a:r>
          </a:p>
        </p:txBody>
      </p:sp>
    </p:spTree>
    <p:extLst>
      <p:ext uri="{BB962C8B-B14F-4D97-AF65-F5344CB8AC3E}">
        <p14:creationId xmlns:p14="http://schemas.microsoft.com/office/powerpoint/2010/main" val="56787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567" y="461744"/>
            <a:ext cx="7704000" cy="345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+mn-lt"/>
              </a:rPr>
              <a:t>Gender wise Churn rate for most recent year</a:t>
            </a:r>
            <a:endParaRPr lang="en-US" sz="1600" b="1" dirty="0"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b="1" dirty="0" smtClean="0">
              <a:latin typeface="+mn-lt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+mn-lt"/>
              </a:rPr>
              <a:t>For the most recent year 2019</a:t>
            </a:r>
          </a:p>
          <a:p>
            <a:pPr marL="139700" indent="0">
              <a:buNone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 churn rate for male: 15.37%</a:t>
            </a:r>
          </a:p>
          <a:p>
            <a:pPr marL="139700" indent="0">
              <a:buNone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 churn ra</a:t>
            </a:r>
            <a:r>
              <a:rPr lang="en-US" sz="1600" dirty="0">
                <a:latin typeface="+mn-lt"/>
              </a:rPr>
              <a:t>te for </a:t>
            </a:r>
            <a:r>
              <a:rPr lang="en-US" sz="1600" dirty="0">
                <a:latin typeface="+mn-lt"/>
              </a:rPr>
              <a:t>female</a:t>
            </a:r>
            <a:r>
              <a:rPr lang="en-US" sz="1600" dirty="0">
                <a:latin typeface="+mn-lt"/>
              </a:rPr>
              <a:t>: 25.05%</a:t>
            </a:r>
          </a:p>
          <a:p>
            <a:pPr marL="139700" indent="0">
              <a:buNone/>
            </a:pPr>
            <a:endParaRPr lang="en-US" sz="1600" dirty="0">
              <a:latin typeface="+mn-lt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Churn rate for year 2018</a:t>
            </a:r>
          </a:p>
          <a:p>
            <a:pPr marL="139700" indent="0">
              <a:buNone/>
            </a:pPr>
            <a:r>
              <a:rPr lang="en-US" sz="1600" dirty="0">
                <a:latin typeface="+mn-lt"/>
              </a:rPr>
              <a:t>     churn rate for male: 16.33 </a:t>
            </a:r>
            <a:r>
              <a:rPr lang="en-US" sz="1600" dirty="0">
                <a:latin typeface="+mn-lt"/>
              </a:rPr>
              <a:t>%</a:t>
            </a:r>
            <a:endParaRPr lang="en-US" sz="1600" dirty="0">
              <a:latin typeface="+mn-lt"/>
            </a:endParaRPr>
          </a:p>
          <a:p>
            <a:pPr marL="139700" indent="0">
              <a:buNone/>
            </a:pPr>
            <a:r>
              <a:rPr lang="en-US" sz="1600" dirty="0">
                <a:latin typeface="+mn-lt"/>
              </a:rPr>
              <a:t>     churn rate for female: 25.09 </a:t>
            </a:r>
            <a:r>
              <a:rPr lang="en-US" sz="1600" dirty="0">
                <a:latin typeface="+mn-lt"/>
              </a:rPr>
              <a:t>%</a:t>
            </a:r>
          </a:p>
          <a:p>
            <a:pPr marL="139700" indent="0">
              <a:buNone/>
            </a:pPr>
            <a:endParaRPr lang="en-US" sz="1600" dirty="0">
              <a:latin typeface="+mn-lt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Churn rate for year </a:t>
            </a:r>
            <a:r>
              <a:rPr lang="en-US" sz="1600" dirty="0">
                <a:latin typeface="+mn-lt"/>
              </a:rPr>
              <a:t>2017</a:t>
            </a:r>
            <a:endParaRPr lang="en-US" sz="1600" dirty="0">
              <a:latin typeface="+mn-lt"/>
            </a:endParaRPr>
          </a:p>
          <a:p>
            <a:pPr marL="139700" indent="0">
              <a:buNone/>
            </a:pPr>
            <a:r>
              <a:rPr lang="en-US" sz="1600" dirty="0">
                <a:latin typeface="+mn-lt"/>
              </a:rPr>
              <a:t>     churn rate for male: </a:t>
            </a:r>
            <a:r>
              <a:rPr lang="en-US" sz="1600" dirty="0">
                <a:latin typeface="+mn-lt"/>
              </a:rPr>
              <a:t>18.96%</a:t>
            </a:r>
            <a:endParaRPr lang="en-US" sz="1600" dirty="0">
              <a:latin typeface="+mn-lt"/>
            </a:endParaRPr>
          </a:p>
          <a:p>
            <a:pPr marL="139700" indent="0">
              <a:buNone/>
            </a:pPr>
            <a:r>
              <a:rPr lang="en-US" sz="1600" dirty="0">
                <a:latin typeface="+mn-lt"/>
              </a:rPr>
              <a:t>     churn rate for female: </a:t>
            </a:r>
            <a:r>
              <a:rPr lang="en-US" sz="1600" dirty="0">
                <a:latin typeface="+mn-lt"/>
              </a:rPr>
              <a:t>26.44%</a:t>
            </a:r>
          </a:p>
          <a:p>
            <a:pPr marL="139700" indent="0">
              <a:buNone/>
            </a:pPr>
            <a:endParaRPr lang="en-US" sz="1600" dirty="0">
              <a:latin typeface="+mn-lt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Churn rate for year </a:t>
            </a:r>
            <a:r>
              <a:rPr lang="en-US" sz="1600" dirty="0">
                <a:latin typeface="+mn-lt"/>
              </a:rPr>
              <a:t>2016</a:t>
            </a:r>
            <a:endParaRPr lang="en-US" sz="1600" dirty="0">
              <a:latin typeface="+mn-lt"/>
            </a:endParaRPr>
          </a:p>
          <a:p>
            <a:pPr marL="139700" indent="0">
              <a:buNone/>
            </a:pPr>
            <a:r>
              <a:rPr lang="en-US" sz="1600" dirty="0">
                <a:latin typeface="+mn-lt"/>
              </a:rPr>
              <a:t>     churn rate for male: </a:t>
            </a:r>
            <a:r>
              <a:rPr lang="en-US" sz="1600" dirty="0">
                <a:latin typeface="+mn-lt"/>
              </a:rPr>
              <a:t>15.68%</a:t>
            </a:r>
            <a:endParaRPr lang="en-US" sz="1600" dirty="0">
              <a:latin typeface="+mn-lt"/>
            </a:endParaRPr>
          </a:p>
          <a:p>
            <a:pPr marL="139700" indent="0">
              <a:buNone/>
            </a:pPr>
            <a:r>
              <a:rPr lang="en-US" sz="1600" dirty="0">
                <a:latin typeface="+mn-lt"/>
              </a:rPr>
              <a:t>     churn rate for female: </a:t>
            </a:r>
            <a:r>
              <a:rPr lang="en-US" sz="1600" dirty="0">
                <a:latin typeface="+mn-lt"/>
              </a:rPr>
              <a:t>23.59%</a:t>
            </a:r>
            <a:endParaRPr lang="en-US" sz="1600" dirty="0">
              <a:latin typeface="+mn-lt"/>
            </a:endParaRPr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endParaRPr lang="en-US" sz="16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08" y="941981"/>
            <a:ext cx="3802059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323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1286</Words>
  <Application>Microsoft Office PowerPoint</Application>
  <PresentationFormat>On-screen Show (16:9)</PresentationFormat>
  <Paragraphs>145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Bebas Neue</vt:lpstr>
      <vt:lpstr>Wingdings</vt:lpstr>
      <vt:lpstr>Poppins</vt:lpstr>
      <vt:lpstr>Montserrat ExtraBold</vt:lpstr>
      <vt:lpstr>Montserrat Medium</vt:lpstr>
      <vt:lpstr>Roboto Condensed Light</vt:lpstr>
      <vt:lpstr>Söhne</vt:lpstr>
      <vt:lpstr>International Banking Day XL by Slidesgo</vt:lpstr>
      <vt:lpstr>Analytical CRM Development for a Bank</vt:lpstr>
      <vt:lpstr>Problem Statement :</vt:lpstr>
      <vt:lpstr>Customer Behavior Analysis :</vt:lpstr>
      <vt:lpstr> </vt:lpstr>
      <vt:lpstr> </vt:lpstr>
      <vt:lpstr>Predicting Customer Tenure </vt:lpstr>
      <vt:lpstr> </vt:lpstr>
      <vt:lpstr>Key Factor Affecting customer churn</vt:lpstr>
      <vt:lpstr> </vt:lpstr>
      <vt:lpstr>Demographic Analysis</vt:lpstr>
      <vt:lpstr> </vt:lpstr>
      <vt:lpstr>Location at Financial Risk</vt:lpstr>
      <vt:lpstr>Product Affinity  Analysis:</vt:lpstr>
      <vt:lpstr> </vt:lpstr>
      <vt:lpstr>Customer Retention :</vt:lpstr>
      <vt:lpstr> Cross selling Strategies:</vt:lpstr>
      <vt:lpstr>How to reduce churn rate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CRM Development for a Bank</dc:title>
  <dc:creator>Dell</dc:creator>
  <cp:lastModifiedBy>Dell</cp:lastModifiedBy>
  <cp:revision>46</cp:revision>
  <dcterms:modified xsi:type="dcterms:W3CDTF">2024-04-14T11:14:34Z</dcterms:modified>
</cp:coreProperties>
</file>