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1" r:id="rId3"/>
    <p:sldId id="293" r:id="rId4"/>
    <p:sldId id="262" r:id="rId5"/>
    <p:sldId id="264" r:id="rId6"/>
    <p:sldId id="292" r:id="rId7"/>
    <p:sldId id="260" r:id="rId8"/>
    <p:sldId id="266" r:id="rId9"/>
    <p:sldId id="267" r:id="rId10"/>
    <p:sldId id="270" r:id="rId11"/>
    <p:sldId id="268" r:id="rId12"/>
    <p:sldId id="269" r:id="rId13"/>
    <p:sldId id="259" r:id="rId14"/>
    <p:sldId id="291" r:id="rId15"/>
    <p:sldId id="285" r:id="rId16"/>
    <p:sldId id="286" r:id="rId17"/>
    <p:sldId id="277" r:id="rId18"/>
    <p:sldId id="276" r:id="rId19"/>
    <p:sldId id="279" r:id="rId20"/>
    <p:sldId id="280" r:id="rId21"/>
    <p:sldId id="282" r:id="rId22"/>
    <p:sldId id="281" r:id="rId23"/>
    <p:sldId id="284" r:id="rId24"/>
    <p:sldId id="289" r:id="rId25"/>
    <p:sldId id="290" r:id="rId26"/>
    <p:sldId id="273" r:id="rId27"/>
    <p:sldId id="274" r:id="rId28"/>
    <p:sldId id="275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C260F-8DB6-4C15-95A0-781266A9B14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180D26-2390-4A68-9FC7-55459398AF75}">
      <dgm:prSet/>
      <dgm:spPr/>
      <dgm:t>
        <a:bodyPr/>
        <a:lstStyle/>
        <a:p>
          <a:r>
            <a:rPr lang="en-US"/>
            <a:t>WE ARE GOING TO SHOW ELECTION RESULTS INTO THREE PARTS</a:t>
          </a:r>
        </a:p>
      </dgm:t>
    </dgm:pt>
    <dgm:pt modelId="{3AF4B380-FC4F-4DF0-80DA-CC8A8AE0006E}" type="parTrans" cxnId="{040BAEFA-AEAF-44D8-A2A6-E058BAD02187}">
      <dgm:prSet/>
      <dgm:spPr/>
      <dgm:t>
        <a:bodyPr/>
        <a:lstStyle/>
        <a:p>
          <a:endParaRPr lang="en-US"/>
        </a:p>
      </dgm:t>
    </dgm:pt>
    <dgm:pt modelId="{DC2C0827-4CB7-48BE-AF02-D77CFC96C373}" type="sibTrans" cxnId="{040BAEFA-AEAF-44D8-A2A6-E058BAD02187}">
      <dgm:prSet/>
      <dgm:spPr/>
      <dgm:t>
        <a:bodyPr/>
        <a:lstStyle/>
        <a:p>
          <a:endParaRPr lang="en-US"/>
        </a:p>
      </dgm:t>
    </dgm:pt>
    <dgm:pt modelId="{4D002C92-3084-4CD6-B56B-AD4275498861}">
      <dgm:prSet/>
      <dgm:spPr/>
      <dgm:t>
        <a:bodyPr/>
        <a:lstStyle/>
        <a:p>
          <a:r>
            <a:rPr lang="en-US"/>
            <a:t>OVERALL ANALYSIS</a:t>
          </a:r>
        </a:p>
      </dgm:t>
    </dgm:pt>
    <dgm:pt modelId="{F0FABA3B-6749-4C3D-9FE5-04359E5AA9F6}" type="parTrans" cxnId="{4BFA9B84-B781-4301-8774-C4A539DC1378}">
      <dgm:prSet/>
      <dgm:spPr/>
      <dgm:t>
        <a:bodyPr/>
        <a:lstStyle/>
        <a:p>
          <a:endParaRPr lang="en-US"/>
        </a:p>
      </dgm:t>
    </dgm:pt>
    <dgm:pt modelId="{F06B20C3-2BEF-4757-A05B-F43BBACF62B6}" type="sibTrans" cxnId="{4BFA9B84-B781-4301-8774-C4A539DC1378}">
      <dgm:prSet/>
      <dgm:spPr/>
      <dgm:t>
        <a:bodyPr/>
        <a:lstStyle/>
        <a:p>
          <a:endParaRPr lang="en-US"/>
        </a:p>
      </dgm:t>
    </dgm:pt>
    <dgm:pt modelId="{C6154F7E-979D-475D-8B4E-A17D4D3B3467}">
      <dgm:prSet/>
      <dgm:spPr/>
      <dgm:t>
        <a:bodyPr/>
        <a:lstStyle/>
        <a:p>
          <a:r>
            <a:rPr lang="en-US"/>
            <a:t>PARTYWISE ANALYSIS</a:t>
          </a:r>
        </a:p>
      </dgm:t>
    </dgm:pt>
    <dgm:pt modelId="{9D6825F1-4ACD-49A6-85DD-BC48498B8B34}" type="parTrans" cxnId="{902D3C8A-81B1-4871-8E06-065E907D2D09}">
      <dgm:prSet/>
      <dgm:spPr/>
      <dgm:t>
        <a:bodyPr/>
        <a:lstStyle/>
        <a:p>
          <a:endParaRPr lang="en-US"/>
        </a:p>
      </dgm:t>
    </dgm:pt>
    <dgm:pt modelId="{A0BD38F9-D157-41E2-9640-DEEB7FE9B5FB}" type="sibTrans" cxnId="{902D3C8A-81B1-4871-8E06-065E907D2D09}">
      <dgm:prSet/>
      <dgm:spPr/>
      <dgm:t>
        <a:bodyPr/>
        <a:lstStyle/>
        <a:p>
          <a:endParaRPr lang="en-US"/>
        </a:p>
      </dgm:t>
    </dgm:pt>
    <dgm:pt modelId="{FE8C6932-4E39-4716-87E4-914A05F71A65}">
      <dgm:prSet/>
      <dgm:spPr/>
      <dgm:t>
        <a:bodyPr/>
        <a:lstStyle/>
        <a:p>
          <a:r>
            <a:rPr lang="en-US"/>
            <a:t>REIGION WISE ANALYSIS</a:t>
          </a:r>
        </a:p>
      </dgm:t>
    </dgm:pt>
    <dgm:pt modelId="{F35A762B-B708-4D58-8BED-6EF0F208E399}" type="parTrans" cxnId="{A07AE958-6AFE-45D5-AC0D-42A80C0CEB08}">
      <dgm:prSet/>
      <dgm:spPr/>
      <dgm:t>
        <a:bodyPr/>
        <a:lstStyle/>
        <a:p>
          <a:endParaRPr lang="en-US"/>
        </a:p>
      </dgm:t>
    </dgm:pt>
    <dgm:pt modelId="{36F3E7CA-1E6A-4B8F-8330-13C38BC0CE83}" type="sibTrans" cxnId="{A07AE958-6AFE-45D5-AC0D-42A80C0CEB08}">
      <dgm:prSet/>
      <dgm:spPr/>
      <dgm:t>
        <a:bodyPr/>
        <a:lstStyle/>
        <a:p>
          <a:endParaRPr lang="en-US"/>
        </a:p>
      </dgm:t>
    </dgm:pt>
    <dgm:pt modelId="{8295F89A-21D3-4044-8E2A-09ACEFFF3333}">
      <dgm:prSet/>
      <dgm:spPr/>
      <dgm:t>
        <a:bodyPr/>
        <a:lstStyle/>
        <a:p>
          <a:r>
            <a:rPr lang="en-US"/>
            <a:t>IN THIS PROJECT  WE DIVIDED PARTIES INTO THREE PARTS. </a:t>
          </a:r>
        </a:p>
      </dgm:t>
    </dgm:pt>
    <dgm:pt modelId="{293662D9-DBA7-451E-8E0E-A301322DA23A}" type="parTrans" cxnId="{8B2FE6C5-1696-4198-B0A4-5CA369429DB3}">
      <dgm:prSet/>
      <dgm:spPr/>
      <dgm:t>
        <a:bodyPr/>
        <a:lstStyle/>
        <a:p>
          <a:endParaRPr lang="en-US"/>
        </a:p>
      </dgm:t>
    </dgm:pt>
    <dgm:pt modelId="{740596A5-4101-4434-9A03-FDD6E3E055A1}" type="sibTrans" cxnId="{8B2FE6C5-1696-4198-B0A4-5CA369429DB3}">
      <dgm:prSet/>
      <dgm:spPr/>
      <dgm:t>
        <a:bodyPr/>
        <a:lstStyle/>
        <a:p>
          <a:endParaRPr lang="en-US"/>
        </a:p>
      </dgm:t>
    </dgm:pt>
    <dgm:pt modelId="{569CFE99-6451-4EBC-8979-576EEB679154}">
      <dgm:prSet/>
      <dgm:spPr/>
      <dgm:t>
        <a:bodyPr/>
        <a:lstStyle/>
        <a:p>
          <a:r>
            <a:rPr lang="en-US"/>
            <a:t>BJP(BHARTIYA JANTA PARTY)</a:t>
          </a:r>
        </a:p>
      </dgm:t>
    </dgm:pt>
    <dgm:pt modelId="{C4D204DB-C4C5-4F0C-B69D-17E7A9250634}" type="parTrans" cxnId="{95BB6CA5-6CF0-4623-BEC7-6B378B3CBB8E}">
      <dgm:prSet/>
      <dgm:spPr/>
      <dgm:t>
        <a:bodyPr/>
        <a:lstStyle/>
        <a:p>
          <a:endParaRPr lang="en-US"/>
        </a:p>
      </dgm:t>
    </dgm:pt>
    <dgm:pt modelId="{145913DC-AE7B-4D92-84D6-A53671CBDE81}" type="sibTrans" cxnId="{95BB6CA5-6CF0-4623-BEC7-6B378B3CBB8E}">
      <dgm:prSet/>
      <dgm:spPr/>
      <dgm:t>
        <a:bodyPr/>
        <a:lstStyle/>
        <a:p>
          <a:endParaRPr lang="en-US"/>
        </a:p>
      </dgm:t>
    </dgm:pt>
    <dgm:pt modelId="{8FFFD915-0A69-4BA7-A321-4AD69A96FBB5}">
      <dgm:prSet/>
      <dgm:spPr/>
      <dgm:t>
        <a:bodyPr/>
        <a:lstStyle/>
        <a:p>
          <a:r>
            <a:rPr lang="en-US"/>
            <a:t>INC(INDIAN NATIONAL CONGRESS)</a:t>
          </a:r>
        </a:p>
      </dgm:t>
    </dgm:pt>
    <dgm:pt modelId="{3571B656-4A5D-4EE1-A5E9-FF3B21E94ADA}" type="parTrans" cxnId="{FAF112AC-0B84-41E5-9775-7E4974220907}">
      <dgm:prSet/>
      <dgm:spPr/>
      <dgm:t>
        <a:bodyPr/>
        <a:lstStyle/>
        <a:p>
          <a:endParaRPr lang="en-US"/>
        </a:p>
      </dgm:t>
    </dgm:pt>
    <dgm:pt modelId="{1B99D4D6-3FA2-4C24-9C57-2155E306B313}" type="sibTrans" cxnId="{FAF112AC-0B84-41E5-9775-7E4974220907}">
      <dgm:prSet/>
      <dgm:spPr/>
      <dgm:t>
        <a:bodyPr/>
        <a:lstStyle/>
        <a:p>
          <a:endParaRPr lang="en-US"/>
        </a:p>
      </dgm:t>
    </dgm:pt>
    <dgm:pt modelId="{C371CECC-26E6-4B50-9933-C9A3A50AB9DF}">
      <dgm:prSet/>
      <dgm:spPr/>
      <dgm:t>
        <a:bodyPr/>
        <a:lstStyle/>
        <a:p>
          <a:r>
            <a:rPr lang="en-US"/>
            <a:t>OTHERS(ALL OTHER NATIONAL AND REIGIONAL PARTIES)</a:t>
          </a:r>
        </a:p>
      </dgm:t>
    </dgm:pt>
    <dgm:pt modelId="{7B663C91-1F49-4B33-B82C-0F78E3EA85C9}" type="parTrans" cxnId="{30612290-DDAA-4D84-99A8-7067C9614DD8}">
      <dgm:prSet/>
      <dgm:spPr/>
      <dgm:t>
        <a:bodyPr/>
        <a:lstStyle/>
        <a:p>
          <a:endParaRPr lang="en-US"/>
        </a:p>
      </dgm:t>
    </dgm:pt>
    <dgm:pt modelId="{1855A021-AC95-42A5-B2E0-F7F4C2A9E77E}" type="sibTrans" cxnId="{30612290-DDAA-4D84-99A8-7067C9614DD8}">
      <dgm:prSet/>
      <dgm:spPr/>
      <dgm:t>
        <a:bodyPr/>
        <a:lstStyle/>
        <a:p>
          <a:endParaRPr lang="en-US"/>
        </a:p>
      </dgm:t>
    </dgm:pt>
    <dgm:pt modelId="{AB2AC335-52B8-4DE3-A8A3-0D8DB45A71CE}" type="pres">
      <dgm:prSet presAssocID="{61EC260F-8DB6-4C15-95A0-781266A9B141}" presName="Name0" presStyleCnt="0">
        <dgm:presLayoutVars>
          <dgm:dir/>
          <dgm:animLvl val="lvl"/>
          <dgm:resizeHandles val="exact"/>
        </dgm:presLayoutVars>
      </dgm:prSet>
      <dgm:spPr/>
    </dgm:pt>
    <dgm:pt modelId="{FEB57271-B9E0-46B3-A289-A300991A726D}" type="pres">
      <dgm:prSet presAssocID="{95180D26-2390-4A68-9FC7-55459398AF75}" presName="linNode" presStyleCnt="0"/>
      <dgm:spPr/>
    </dgm:pt>
    <dgm:pt modelId="{6C0EA9CF-1646-4B37-A85D-4DEC6547EF9A}" type="pres">
      <dgm:prSet presAssocID="{95180D26-2390-4A68-9FC7-55459398AF7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B694945-E9E2-4610-AE41-A9E08278A87C}" type="pres">
      <dgm:prSet presAssocID="{95180D26-2390-4A68-9FC7-55459398AF75}" presName="descendantText" presStyleLbl="alignAccFollowNode1" presStyleIdx="0" presStyleCnt="2">
        <dgm:presLayoutVars>
          <dgm:bulletEnabled val="1"/>
        </dgm:presLayoutVars>
      </dgm:prSet>
      <dgm:spPr/>
    </dgm:pt>
    <dgm:pt modelId="{81656352-DF11-4CBA-BEAD-C06E3D8B30FA}" type="pres">
      <dgm:prSet presAssocID="{DC2C0827-4CB7-48BE-AF02-D77CFC96C373}" presName="sp" presStyleCnt="0"/>
      <dgm:spPr/>
    </dgm:pt>
    <dgm:pt modelId="{60FA1B72-D5CD-4267-B2C4-319BA5EE1821}" type="pres">
      <dgm:prSet presAssocID="{8295F89A-21D3-4044-8E2A-09ACEFFF3333}" presName="linNode" presStyleCnt="0"/>
      <dgm:spPr/>
    </dgm:pt>
    <dgm:pt modelId="{E73ECA0E-61FE-46E7-BFA9-F6CD41E5C5FD}" type="pres">
      <dgm:prSet presAssocID="{8295F89A-21D3-4044-8E2A-09ACEFFF333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CBD6D46-3B48-47B0-B5D8-4E9167450BD7}" type="pres">
      <dgm:prSet presAssocID="{8295F89A-21D3-4044-8E2A-09ACEFFF333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1F8E719-97AA-4D1A-9F7B-8720E13FEF31}" type="presOf" srcId="{61EC260F-8DB6-4C15-95A0-781266A9B141}" destId="{AB2AC335-52B8-4DE3-A8A3-0D8DB45A71CE}" srcOrd="0" destOrd="0" presId="urn:microsoft.com/office/officeart/2005/8/layout/vList5"/>
    <dgm:cxn modelId="{40535F2F-FE3B-4B1E-8B69-611253056832}" type="presOf" srcId="{569CFE99-6451-4EBC-8979-576EEB679154}" destId="{BCBD6D46-3B48-47B0-B5D8-4E9167450BD7}" srcOrd="0" destOrd="0" presId="urn:microsoft.com/office/officeart/2005/8/layout/vList5"/>
    <dgm:cxn modelId="{45E57148-3A66-483F-A102-061E0C4DD0FA}" type="presOf" srcId="{C6154F7E-979D-475D-8B4E-A17D4D3B3467}" destId="{9B694945-E9E2-4610-AE41-A9E08278A87C}" srcOrd="0" destOrd="1" presId="urn:microsoft.com/office/officeart/2005/8/layout/vList5"/>
    <dgm:cxn modelId="{7C4A594D-63C8-4EF3-B9A8-01ABE46BD607}" type="presOf" srcId="{4D002C92-3084-4CD6-B56B-AD4275498861}" destId="{9B694945-E9E2-4610-AE41-A9E08278A87C}" srcOrd="0" destOrd="0" presId="urn:microsoft.com/office/officeart/2005/8/layout/vList5"/>
    <dgm:cxn modelId="{A07AE958-6AFE-45D5-AC0D-42A80C0CEB08}" srcId="{95180D26-2390-4A68-9FC7-55459398AF75}" destId="{FE8C6932-4E39-4716-87E4-914A05F71A65}" srcOrd="2" destOrd="0" parTransId="{F35A762B-B708-4D58-8BED-6EF0F208E399}" sibTransId="{36F3E7CA-1E6A-4B8F-8330-13C38BC0CE83}"/>
    <dgm:cxn modelId="{4BFA9B84-B781-4301-8774-C4A539DC1378}" srcId="{95180D26-2390-4A68-9FC7-55459398AF75}" destId="{4D002C92-3084-4CD6-B56B-AD4275498861}" srcOrd="0" destOrd="0" parTransId="{F0FABA3B-6749-4C3D-9FE5-04359E5AA9F6}" sibTransId="{F06B20C3-2BEF-4757-A05B-F43BBACF62B6}"/>
    <dgm:cxn modelId="{902D3C8A-81B1-4871-8E06-065E907D2D09}" srcId="{95180D26-2390-4A68-9FC7-55459398AF75}" destId="{C6154F7E-979D-475D-8B4E-A17D4D3B3467}" srcOrd="1" destOrd="0" parTransId="{9D6825F1-4ACD-49A6-85DD-BC48498B8B34}" sibTransId="{A0BD38F9-D157-41E2-9640-DEEB7FE9B5FB}"/>
    <dgm:cxn modelId="{30612290-DDAA-4D84-99A8-7067C9614DD8}" srcId="{8295F89A-21D3-4044-8E2A-09ACEFFF3333}" destId="{C371CECC-26E6-4B50-9933-C9A3A50AB9DF}" srcOrd="2" destOrd="0" parTransId="{7B663C91-1F49-4B33-B82C-0F78E3EA85C9}" sibTransId="{1855A021-AC95-42A5-B2E0-F7F4C2A9E77E}"/>
    <dgm:cxn modelId="{B7DE6FA1-80A0-4DC1-977F-A1D64711B6EC}" type="presOf" srcId="{8295F89A-21D3-4044-8E2A-09ACEFFF3333}" destId="{E73ECA0E-61FE-46E7-BFA9-F6CD41E5C5FD}" srcOrd="0" destOrd="0" presId="urn:microsoft.com/office/officeart/2005/8/layout/vList5"/>
    <dgm:cxn modelId="{95BB6CA5-6CF0-4623-BEC7-6B378B3CBB8E}" srcId="{8295F89A-21D3-4044-8E2A-09ACEFFF3333}" destId="{569CFE99-6451-4EBC-8979-576EEB679154}" srcOrd="0" destOrd="0" parTransId="{C4D204DB-C4C5-4F0C-B69D-17E7A9250634}" sibTransId="{145913DC-AE7B-4D92-84D6-A53671CBDE81}"/>
    <dgm:cxn modelId="{6D66B4AA-096B-46AE-B0F6-484488EC0DE1}" type="presOf" srcId="{95180D26-2390-4A68-9FC7-55459398AF75}" destId="{6C0EA9CF-1646-4B37-A85D-4DEC6547EF9A}" srcOrd="0" destOrd="0" presId="urn:microsoft.com/office/officeart/2005/8/layout/vList5"/>
    <dgm:cxn modelId="{FAF112AC-0B84-41E5-9775-7E4974220907}" srcId="{8295F89A-21D3-4044-8E2A-09ACEFFF3333}" destId="{8FFFD915-0A69-4BA7-A321-4AD69A96FBB5}" srcOrd="1" destOrd="0" parTransId="{3571B656-4A5D-4EE1-A5E9-FF3B21E94ADA}" sibTransId="{1B99D4D6-3FA2-4C24-9C57-2155E306B313}"/>
    <dgm:cxn modelId="{8B2FE6C5-1696-4198-B0A4-5CA369429DB3}" srcId="{61EC260F-8DB6-4C15-95A0-781266A9B141}" destId="{8295F89A-21D3-4044-8E2A-09ACEFFF3333}" srcOrd="1" destOrd="0" parTransId="{293662D9-DBA7-451E-8E0E-A301322DA23A}" sibTransId="{740596A5-4101-4434-9A03-FDD6E3E055A1}"/>
    <dgm:cxn modelId="{3BD170EB-B2E1-40BE-BA59-027FFBE91F7B}" type="presOf" srcId="{FE8C6932-4E39-4716-87E4-914A05F71A65}" destId="{9B694945-E9E2-4610-AE41-A9E08278A87C}" srcOrd="0" destOrd="2" presId="urn:microsoft.com/office/officeart/2005/8/layout/vList5"/>
    <dgm:cxn modelId="{969DFAF5-40A2-46B6-8CD3-41EF5D19F9B6}" type="presOf" srcId="{8FFFD915-0A69-4BA7-A321-4AD69A96FBB5}" destId="{BCBD6D46-3B48-47B0-B5D8-4E9167450BD7}" srcOrd="0" destOrd="1" presId="urn:microsoft.com/office/officeart/2005/8/layout/vList5"/>
    <dgm:cxn modelId="{040BAEFA-AEAF-44D8-A2A6-E058BAD02187}" srcId="{61EC260F-8DB6-4C15-95A0-781266A9B141}" destId="{95180D26-2390-4A68-9FC7-55459398AF75}" srcOrd="0" destOrd="0" parTransId="{3AF4B380-FC4F-4DF0-80DA-CC8A8AE0006E}" sibTransId="{DC2C0827-4CB7-48BE-AF02-D77CFC96C373}"/>
    <dgm:cxn modelId="{DCD359FD-C8AE-4A0B-8204-914A03F75D97}" type="presOf" srcId="{C371CECC-26E6-4B50-9933-C9A3A50AB9DF}" destId="{BCBD6D46-3B48-47B0-B5D8-4E9167450BD7}" srcOrd="0" destOrd="2" presId="urn:microsoft.com/office/officeart/2005/8/layout/vList5"/>
    <dgm:cxn modelId="{52B50E23-B11B-4953-9A6F-FA2F692D380B}" type="presParOf" srcId="{AB2AC335-52B8-4DE3-A8A3-0D8DB45A71CE}" destId="{FEB57271-B9E0-46B3-A289-A300991A726D}" srcOrd="0" destOrd="0" presId="urn:microsoft.com/office/officeart/2005/8/layout/vList5"/>
    <dgm:cxn modelId="{DA488081-D27F-4CA3-ADC4-C826EA902E77}" type="presParOf" srcId="{FEB57271-B9E0-46B3-A289-A300991A726D}" destId="{6C0EA9CF-1646-4B37-A85D-4DEC6547EF9A}" srcOrd="0" destOrd="0" presId="urn:microsoft.com/office/officeart/2005/8/layout/vList5"/>
    <dgm:cxn modelId="{65F1A7A9-C4B5-4E8C-B8B4-4BADB15721D7}" type="presParOf" srcId="{FEB57271-B9E0-46B3-A289-A300991A726D}" destId="{9B694945-E9E2-4610-AE41-A9E08278A87C}" srcOrd="1" destOrd="0" presId="urn:microsoft.com/office/officeart/2005/8/layout/vList5"/>
    <dgm:cxn modelId="{4BEFC5A9-099C-4EB5-BCB7-5ACDF2AE4004}" type="presParOf" srcId="{AB2AC335-52B8-4DE3-A8A3-0D8DB45A71CE}" destId="{81656352-DF11-4CBA-BEAD-C06E3D8B30FA}" srcOrd="1" destOrd="0" presId="urn:microsoft.com/office/officeart/2005/8/layout/vList5"/>
    <dgm:cxn modelId="{6634BBEF-6B98-4168-BA1E-54F9DAC3ECFA}" type="presParOf" srcId="{AB2AC335-52B8-4DE3-A8A3-0D8DB45A71CE}" destId="{60FA1B72-D5CD-4267-B2C4-319BA5EE1821}" srcOrd="2" destOrd="0" presId="urn:microsoft.com/office/officeart/2005/8/layout/vList5"/>
    <dgm:cxn modelId="{06B5D67C-450F-483C-A516-38359141FB48}" type="presParOf" srcId="{60FA1B72-D5CD-4267-B2C4-319BA5EE1821}" destId="{E73ECA0E-61FE-46E7-BFA9-F6CD41E5C5FD}" srcOrd="0" destOrd="0" presId="urn:microsoft.com/office/officeart/2005/8/layout/vList5"/>
    <dgm:cxn modelId="{75F51717-104F-4CE1-80C1-0E9276BCC888}" type="presParOf" srcId="{60FA1B72-D5CD-4267-B2C4-319BA5EE1821}" destId="{BCBD6D46-3B48-47B0-B5D8-4E9167450B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4788C7-6F72-4921-A0E5-AFA82C9A97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425A8A-124E-4C92-B909-D2BE8D22A0E0}">
      <dgm:prSet/>
      <dgm:spPr/>
      <dgm:t>
        <a:bodyPr/>
        <a:lstStyle/>
        <a:p>
          <a:r>
            <a:rPr lang="en-US"/>
            <a:t>NOW WE GOING DEEP INSIDE THIS AND WE DIVIDED COUNTRY INTO MULTIPLE REGIONS(COMBINING TWO OR MORE STATES)</a:t>
          </a:r>
        </a:p>
      </dgm:t>
    </dgm:pt>
    <dgm:pt modelId="{845D1F48-70DE-4ABE-813C-61BB84BA7507}" type="parTrans" cxnId="{DA7C3CC5-A9BA-48DB-9183-978E37296E6C}">
      <dgm:prSet/>
      <dgm:spPr/>
      <dgm:t>
        <a:bodyPr/>
        <a:lstStyle/>
        <a:p>
          <a:endParaRPr lang="en-US"/>
        </a:p>
      </dgm:t>
    </dgm:pt>
    <dgm:pt modelId="{3D1B62E2-728B-466D-A75F-9B01699D5BF2}" type="sibTrans" cxnId="{DA7C3CC5-A9BA-48DB-9183-978E37296E6C}">
      <dgm:prSet/>
      <dgm:spPr/>
      <dgm:t>
        <a:bodyPr/>
        <a:lstStyle/>
        <a:p>
          <a:endParaRPr lang="en-US"/>
        </a:p>
      </dgm:t>
    </dgm:pt>
    <dgm:pt modelId="{2B20F44D-B4B7-4149-BA1C-35ED4B0094B8}">
      <dgm:prSet/>
      <dgm:spPr/>
      <dgm:t>
        <a:bodyPr/>
        <a:lstStyle/>
        <a:p>
          <a:r>
            <a:rPr lang="en-US"/>
            <a:t>WE DIVIDED COUNTRY INTO FIVE REIGIONS</a:t>
          </a:r>
        </a:p>
      </dgm:t>
    </dgm:pt>
    <dgm:pt modelId="{E7D5B403-8B5F-4AAB-8C64-BCA49592FA3E}" type="parTrans" cxnId="{F064208A-E9DE-4A48-B60D-7FACEFB29F76}">
      <dgm:prSet/>
      <dgm:spPr/>
      <dgm:t>
        <a:bodyPr/>
        <a:lstStyle/>
        <a:p>
          <a:endParaRPr lang="en-US"/>
        </a:p>
      </dgm:t>
    </dgm:pt>
    <dgm:pt modelId="{8EA1E8C2-E5FB-4594-92B5-9DD5D1B66990}" type="sibTrans" cxnId="{F064208A-E9DE-4A48-B60D-7FACEFB29F76}">
      <dgm:prSet/>
      <dgm:spPr/>
      <dgm:t>
        <a:bodyPr/>
        <a:lstStyle/>
        <a:p>
          <a:endParaRPr lang="en-US"/>
        </a:p>
      </dgm:t>
    </dgm:pt>
    <dgm:pt modelId="{3F49B15D-EF4D-44EA-9396-DD27995508A4}">
      <dgm:prSet/>
      <dgm:spPr/>
      <dgm:t>
        <a:bodyPr/>
        <a:lstStyle/>
        <a:p>
          <a:r>
            <a:rPr lang="en-US"/>
            <a:t>NORTHERN INDIA</a:t>
          </a:r>
        </a:p>
      </dgm:t>
    </dgm:pt>
    <dgm:pt modelId="{FE530E89-E594-45CB-A240-9AD1739940FC}" type="parTrans" cxnId="{5C5C329C-4FA2-4272-9398-B689B27B3F42}">
      <dgm:prSet/>
      <dgm:spPr/>
      <dgm:t>
        <a:bodyPr/>
        <a:lstStyle/>
        <a:p>
          <a:endParaRPr lang="en-US"/>
        </a:p>
      </dgm:t>
    </dgm:pt>
    <dgm:pt modelId="{2479DDED-F757-4D0E-A9C3-F89A4ACE5F08}" type="sibTrans" cxnId="{5C5C329C-4FA2-4272-9398-B689B27B3F42}">
      <dgm:prSet/>
      <dgm:spPr/>
      <dgm:t>
        <a:bodyPr/>
        <a:lstStyle/>
        <a:p>
          <a:endParaRPr lang="en-US"/>
        </a:p>
      </dgm:t>
    </dgm:pt>
    <dgm:pt modelId="{722F2207-02E4-440B-9150-4058A27681A7}">
      <dgm:prSet/>
      <dgm:spPr/>
      <dgm:t>
        <a:bodyPr/>
        <a:lstStyle/>
        <a:p>
          <a:r>
            <a:rPr lang="en-US"/>
            <a:t>MIDDLE INDIA</a:t>
          </a:r>
        </a:p>
      </dgm:t>
    </dgm:pt>
    <dgm:pt modelId="{C0E014E6-BB6F-478F-8AC0-745422988332}" type="parTrans" cxnId="{FB5295CA-7B87-4D92-95C3-C331933D2E7F}">
      <dgm:prSet/>
      <dgm:spPr/>
      <dgm:t>
        <a:bodyPr/>
        <a:lstStyle/>
        <a:p>
          <a:endParaRPr lang="en-US"/>
        </a:p>
      </dgm:t>
    </dgm:pt>
    <dgm:pt modelId="{8949CC04-1EB6-4A9D-9AF1-291F2AD677D9}" type="sibTrans" cxnId="{FB5295CA-7B87-4D92-95C3-C331933D2E7F}">
      <dgm:prSet/>
      <dgm:spPr/>
      <dgm:t>
        <a:bodyPr/>
        <a:lstStyle/>
        <a:p>
          <a:endParaRPr lang="en-US"/>
        </a:p>
      </dgm:t>
    </dgm:pt>
    <dgm:pt modelId="{81244AD6-0238-4514-B7CC-673A5CAAEB5D}">
      <dgm:prSet/>
      <dgm:spPr/>
      <dgm:t>
        <a:bodyPr/>
        <a:lstStyle/>
        <a:p>
          <a:r>
            <a:rPr lang="en-US"/>
            <a:t>SOUTHERN INDIA</a:t>
          </a:r>
        </a:p>
      </dgm:t>
    </dgm:pt>
    <dgm:pt modelId="{AA68D17F-64C0-463F-A3D4-14F08214034D}" type="parTrans" cxnId="{3B8225C4-28A2-46BF-9541-494A463E7752}">
      <dgm:prSet/>
      <dgm:spPr/>
      <dgm:t>
        <a:bodyPr/>
        <a:lstStyle/>
        <a:p>
          <a:endParaRPr lang="en-US"/>
        </a:p>
      </dgm:t>
    </dgm:pt>
    <dgm:pt modelId="{D7FE8678-9B0F-4C4F-8F23-18D2545EC6E4}" type="sibTrans" cxnId="{3B8225C4-28A2-46BF-9541-494A463E7752}">
      <dgm:prSet/>
      <dgm:spPr/>
      <dgm:t>
        <a:bodyPr/>
        <a:lstStyle/>
        <a:p>
          <a:endParaRPr lang="en-US"/>
        </a:p>
      </dgm:t>
    </dgm:pt>
    <dgm:pt modelId="{8E7E9372-AD86-4272-8B1A-1FEFDBD0B35C}">
      <dgm:prSet/>
      <dgm:spPr/>
      <dgm:t>
        <a:bodyPr/>
        <a:lstStyle/>
        <a:p>
          <a:r>
            <a:rPr lang="en-US"/>
            <a:t>WESTERN INDIA</a:t>
          </a:r>
        </a:p>
      </dgm:t>
    </dgm:pt>
    <dgm:pt modelId="{9D15A9C2-527D-476C-8B07-8AF9A7C93A8A}" type="parTrans" cxnId="{8CA7D17B-3BCA-46F6-8501-1B39FE94ECD5}">
      <dgm:prSet/>
      <dgm:spPr/>
      <dgm:t>
        <a:bodyPr/>
        <a:lstStyle/>
        <a:p>
          <a:endParaRPr lang="en-US"/>
        </a:p>
      </dgm:t>
    </dgm:pt>
    <dgm:pt modelId="{2E22588A-2109-4699-A04C-7B647F78CA65}" type="sibTrans" cxnId="{8CA7D17B-3BCA-46F6-8501-1B39FE94ECD5}">
      <dgm:prSet/>
      <dgm:spPr/>
      <dgm:t>
        <a:bodyPr/>
        <a:lstStyle/>
        <a:p>
          <a:endParaRPr lang="en-US"/>
        </a:p>
      </dgm:t>
    </dgm:pt>
    <dgm:pt modelId="{1EE2A25C-7046-488E-A5B0-2D29ADA40342}">
      <dgm:prSet/>
      <dgm:spPr/>
      <dgm:t>
        <a:bodyPr/>
        <a:lstStyle/>
        <a:p>
          <a:r>
            <a:rPr lang="en-US"/>
            <a:t>NORTHEASTERN INDIA</a:t>
          </a:r>
        </a:p>
      </dgm:t>
    </dgm:pt>
    <dgm:pt modelId="{C7DC1012-070F-470C-9389-25D2A765F3FA}" type="parTrans" cxnId="{E2549D52-90F5-42BA-92F0-CCD1C3F2B319}">
      <dgm:prSet/>
      <dgm:spPr/>
      <dgm:t>
        <a:bodyPr/>
        <a:lstStyle/>
        <a:p>
          <a:endParaRPr lang="en-US"/>
        </a:p>
      </dgm:t>
    </dgm:pt>
    <dgm:pt modelId="{764CAE8F-6AD2-4829-A693-ED7B480C0707}" type="sibTrans" cxnId="{E2549D52-90F5-42BA-92F0-CCD1C3F2B319}">
      <dgm:prSet/>
      <dgm:spPr/>
      <dgm:t>
        <a:bodyPr/>
        <a:lstStyle/>
        <a:p>
          <a:endParaRPr lang="en-US"/>
        </a:p>
      </dgm:t>
    </dgm:pt>
    <dgm:pt modelId="{5618BAE4-5360-424D-8D09-907107FF8210}" type="pres">
      <dgm:prSet presAssocID="{954788C7-6F72-4921-A0E5-AFA82C9A97B3}" presName="diagram" presStyleCnt="0">
        <dgm:presLayoutVars>
          <dgm:dir/>
          <dgm:resizeHandles val="exact"/>
        </dgm:presLayoutVars>
      </dgm:prSet>
      <dgm:spPr/>
    </dgm:pt>
    <dgm:pt modelId="{81A0E3F8-7654-44DD-AD00-F19651D52841}" type="pres">
      <dgm:prSet presAssocID="{46425A8A-124E-4C92-B909-D2BE8D22A0E0}" presName="node" presStyleLbl="node1" presStyleIdx="0" presStyleCnt="2">
        <dgm:presLayoutVars>
          <dgm:bulletEnabled val="1"/>
        </dgm:presLayoutVars>
      </dgm:prSet>
      <dgm:spPr/>
    </dgm:pt>
    <dgm:pt modelId="{5F8D8558-FD42-4112-AE70-238986266B69}" type="pres">
      <dgm:prSet presAssocID="{3D1B62E2-728B-466D-A75F-9B01699D5BF2}" presName="sibTrans" presStyleCnt="0"/>
      <dgm:spPr/>
    </dgm:pt>
    <dgm:pt modelId="{0C0E009C-E85B-4C90-8E26-F26E8D7632E6}" type="pres">
      <dgm:prSet presAssocID="{2B20F44D-B4B7-4149-BA1C-35ED4B0094B8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93D0E-5B5E-4358-97B1-6BA774476312}" type="presOf" srcId="{1EE2A25C-7046-488E-A5B0-2D29ADA40342}" destId="{0C0E009C-E85B-4C90-8E26-F26E8D7632E6}" srcOrd="0" destOrd="5" presId="urn:microsoft.com/office/officeart/2005/8/layout/default"/>
    <dgm:cxn modelId="{071D7C3B-4F5B-4C8C-9FAB-C4357FC5C1FD}" type="presOf" srcId="{722F2207-02E4-440B-9150-4058A27681A7}" destId="{0C0E009C-E85B-4C90-8E26-F26E8D7632E6}" srcOrd="0" destOrd="2" presId="urn:microsoft.com/office/officeart/2005/8/layout/default"/>
    <dgm:cxn modelId="{C1679441-2C24-4C02-AC34-0BE5EF187696}" type="presOf" srcId="{8E7E9372-AD86-4272-8B1A-1FEFDBD0B35C}" destId="{0C0E009C-E85B-4C90-8E26-F26E8D7632E6}" srcOrd="0" destOrd="4" presId="urn:microsoft.com/office/officeart/2005/8/layout/default"/>
    <dgm:cxn modelId="{E2549D52-90F5-42BA-92F0-CCD1C3F2B319}" srcId="{2B20F44D-B4B7-4149-BA1C-35ED4B0094B8}" destId="{1EE2A25C-7046-488E-A5B0-2D29ADA40342}" srcOrd="4" destOrd="0" parTransId="{C7DC1012-070F-470C-9389-25D2A765F3FA}" sibTransId="{764CAE8F-6AD2-4829-A693-ED7B480C0707}"/>
    <dgm:cxn modelId="{09003D58-CDC3-4738-B4BB-985DA6D03CC6}" type="presOf" srcId="{2B20F44D-B4B7-4149-BA1C-35ED4B0094B8}" destId="{0C0E009C-E85B-4C90-8E26-F26E8D7632E6}" srcOrd="0" destOrd="0" presId="urn:microsoft.com/office/officeart/2005/8/layout/default"/>
    <dgm:cxn modelId="{8CA7D17B-3BCA-46F6-8501-1B39FE94ECD5}" srcId="{2B20F44D-B4B7-4149-BA1C-35ED4B0094B8}" destId="{8E7E9372-AD86-4272-8B1A-1FEFDBD0B35C}" srcOrd="3" destOrd="0" parTransId="{9D15A9C2-527D-476C-8B07-8AF9A7C93A8A}" sibTransId="{2E22588A-2109-4699-A04C-7B647F78CA65}"/>
    <dgm:cxn modelId="{F064208A-E9DE-4A48-B60D-7FACEFB29F76}" srcId="{954788C7-6F72-4921-A0E5-AFA82C9A97B3}" destId="{2B20F44D-B4B7-4149-BA1C-35ED4B0094B8}" srcOrd="1" destOrd="0" parTransId="{E7D5B403-8B5F-4AAB-8C64-BCA49592FA3E}" sibTransId="{8EA1E8C2-E5FB-4594-92B5-9DD5D1B66990}"/>
    <dgm:cxn modelId="{5CBE968F-52EC-4694-858C-1B451B3CDD53}" type="presOf" srcId="{3F49B15D-EF4D-44EA-9396-DD27995508A4}" destId="{0C0E009C-E85B-4C90-8E26-F26E8D7632E6}" srcOrd="0" destOrd="1" presId="urn:microsoft.com/office/officeart/2005/8/layout/default"/>
    <dgm:cxn modelId="{5C5C329C-4FA2-4272-9398-B689B27B3F42}" srcId="{2B20F44D-B4B7-4149-BA1C-35ED4B0094B8}" destId="{3F49B15D-EF4D-44EA-9396-DD27995508A4}" srcOrd="0" destOrd="0" parTransId="{FE530E89-E594-45CB-A240-9AD1739940FC}" sibTransId="{2479DDED-F757-4D0E-A9C3-F89A4ACE5F08}"/>
    <dgm:cxn modelId="{FA0CBFA8-1FF4-4D64-A4D1-CACAEABC407B}" type="presOf" srcId="{954788C7-6F72-4921-A0E5-AFA82C9A97B3}" destId="{5618BAE4-5360-424D-8D09-907107FF8210}" srcOrd="0" destOrd="0" presId="urn:microsoft.com/office/officeart/2005/8/layout/default"/>
    <dgm:cxn modelId="{3B8225C4-28A2-46BF-9541-494A463E7752}" srcId="{2B20F44D-B4B7-4149-BA1C-35ED4B0094B8}" destId="{81244AD6-0238-4514-B7CC-673A5CAAEB5D}" srcOrd="2" destOrd="0" parTransId="{AA68D17F-64C0-463F-A3D4-14F08214034D}" sibTransId="{D7FE8678-9B0F-4C4F-8F23-18D2545EC6E4}"/>
    <dgm:cxn modelId="{DA7C3CC5-A9BA-48DB-9183-978E37296E6C}" srcId="{954788C7-6F72-4921-A0E5-AFA82C9A97B3}" destId="{46425A8A-124E-4C92-B909-D2BE8D22A0E0}" srcOrd="0" destOrd="0" parTransId="{845D1F48-70DE-4ABE-813C-61BB84BA7507}" sibTransId="{3D1B62E2-728B-466D-A75F-9B01699D5BF2}"/>
    <dgm:cxn modelId="{FB5295CA-7B87-4D92-95C3-C331933D2E7F}" srcId="{2B20F44D-B4B7-4149-BA1C-35ED4B0094B8}" destId="{722F2207-02E4-440B-9150-4058A27681A7}" srcOrd="1" destOrd="0" parTransId="{C0E014E6-BB6F-478F-8AC0-745422988332}" sibTransId="{8949CC04-1EB6-4A9D-9AF1-291F2AD677D9}"/>
    <dgm:cxn modelId="{3DE6D3CB-0D4D-436C-A82F-FB96472E0450}" type="presOf" srcId="{46425A8A-124E-4C92-B909-D2BE8D22A0E0}" destId="{81A0E3F8-7654-44DD-AD00-F19651D52841}" srcOrd="0" destOrd="0" presId="urn:microsoft.com/office/officeart/2005/8/layout/default"/>
    <dgm:cxn modelId="{A737B1EE-53C9-475F-9C04-9C9FF9298CDE}" type="presOf" srcId="{81244AD6-0238-4514-B7CC-673A5CAAEB5D}" destId="{0C0E009C-E85B-4C90-8E26-F26E8D7632E6}" srcOrd="0" destOrd="3" presId="urn:microsoft.com/office/officeart/2005/8/layout/default"/>
    <dgm:cxn modelId="{869816CB-FEFB-4A6A-A88D-E84A05A03E89}" type="presParOf" srcId="{5618BAE4-5360-424D-8D09-907107FF8210}" destId="{81A0E3F8-7654-44DD-AD00-F19651D52841}" srcOrd="0" destOrd="0" presId="urn:microsoft.com/office/officeart/2005/8/layout/default"/>
    <dgm:cxn modelId="{E7A02DBC-2938-420C-9B12-ECC80F149A3B}" type="presParOf" srcId="{5618BAE4-5360-424D-8D09-907107FF8210}" destId="{5F8D8558-FD42-4112-AE70-238986266B69}" srcOrd="1" destOrd="0" presId="urn:microsoft.com/office/officeart/2005/8/layout/default"/>
    <dgm:cxn modelId="{62FE462F-1325-4341-B876-8B6E4CAE26FD}" type="presParOf" srcId="{5618BAE4-5360-424D-8D09-907107FF8210}" destId="{0C0E009C-E85B-4C90-8E26-F26E8D7632E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94945-E9E2-4610-AE41-A9E08278A87C}">
      <dsp:nvSpPr>
        <dsp:cNvPr id="0" name=""/>
        <dsp:cNvSpPr/>
      </dsp:nvSpPr>
      <dsp:spPr>
        <a:xfrm rot="5400000">
          <a:off x="5621253" y="-2353478"/>
          <a:ext cx="748752" cy="56429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OVERALL ANALYSIS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PARTYWISE ANALYSIS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REIGION WISE ANALYSIS</a:t>
          </a:r>
        </a:p>
      </dsp:txBody>
      <dsp:txXfrm rot="-5400000">
        <a:off x="3174157" y="130169"/>
        <a:ext cx="5606394" cy="675650"/>
      </dsp:txXfrm>
    </dsp:sp>
    <dsp:sp modelId="{6C0EA9CF-1646-4B37-A85D-4DEC6547EF9A}">
      <dsp:nvSpPr>
        <dsp:cNvPr id="0" name=""/>
        <dsp:cNvSpPr/>
      </dsp:nvSpPr>
      <dsp:spPr>
        <a:xfrm>
          <a:off x="0" y="23"/>
          <a:ext cx="3174156" cy="935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ARE GOING TO SHOW ELECTION RESULTS INTO THREE PARTS</a:t>
          </a:r>
        </a:p>
      </dsp:txBody>
      <dsp:txXfrm>
        <a:off x="45689" y="45712"/>
        <a:ext cx="3082778" cy="844562"/>
      </dsp:txXfrm>
    </dsp:sp>
    <dsp:sp modelId="{BCBD6D46-3B48-47B0-B5D8-4E9167450BD7}">
      <dsp:nvSpPr>
        <dsp:cNvPr id="0" name=""/>
        <dsp:cNvSpPr/>
      </dsp:nvSpPr>
      <dsp:spPr>
        <a:xfrm rot="5400000">
          <a:off x="5621253" y="-1370741"/>
          <a:ext cx="748752" cy="56429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BJP(BHARTIYA JANTA PARTY)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INC(INDIAN NATIONAL CONGRESS)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OTHERS(ALL OTHER NATIONAL AND REIGIONAL PARTIES)</a:t>
          </a:r>
        </a:p>
      </dsp:txBody>
      <dsp:txXfrm rot="-5400000">
        <a:off x="3174157" y="1112906"/>
        <a:ext cx="5606394" cy="675650"/>
      </dsp:txXfrm>
    </dsp:sp>
    <dsp:sp modelId="{E73ECA0E-61FE-46E7-BFA9-F6CD41E5C5FD}">
      <dsp:nvSpPr>
        <dsp:cNvPr id="0" name=""/>
        <dsp:cNvSpPr/>
      </dsp:nvSpPr>
      <dsp:spPr>
        <a:xfrm>
          <a:off x="0" y="982761"/>
          <a:ext cx="3174156" cy="935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PROJECT  WE DIVIDED PARTIES INTO THREE PARTS. </a:t>
          </a:r>
        </a:p>
      </dsp:txBody>
      <dsp:txXfrm>
        <a:off x="45689" y="1028450"/>
        <a:ext cx="3082778" cy="844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0E3F8-7654-44DD-AD00-F19651D52841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NOW WE GOING DEEP INSIDE THIS AND WE DIVIDED COUNTRY INTO MULTIPLE REGIONS(COMBINING TWO OR MORE STATES)</a:t>
          </a:r>
        </a:p>
      </dsp:txBody>
      <dsp:txXfrm>
        <a:off x="1283" y="673807"/>
        <a:ext cx="5006206" cy="3003723"/>
      </dsp:txXfrm>
    </dsp:sp>
    <dsp:sp modelId="{0C0E009C-E85B-4C90-8E26-F26E8D7632E6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DIVIDED COUNTRY INTO FIVE REIGIONS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NORTHERN INDIA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MIDDLE INDIA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SOUTHERN INDIA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WESTERN INDIA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NORTHEASTERN INDIA</a:t>
          </a:r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FC00-6ED7-7734-C42B-70B944438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8B783-6390-3DFB-A500-A39B4A0BB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E0B5-F39B-C1E9-1A90-B013411F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1F29-A9AA-45B4-1F3E-EA6D9713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A0E0-A7E4-D095-A962-3D276157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BF8A-E830-DC7A-3C13-A8CF2421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D8ABA-23D9-3C0A-F16E-42C016335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4698-CB61-AF6E-5E8E-462D97B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FCD9-6949-74DF-E357-222374D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9396-DAA6-5C00-3D9A-0C0E92E4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45207-A58F-8591-6028-C818F206B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5176B-5D91-DDDC-BFBA-BA5057662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9C20-35E4-A6B5-25F6-664A72F8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650B-B575-D131-0CE4-2080689B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AAFE-0956-AACE-E478-DF62A3CF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7B98-E7BD-EFBF-4416-753EFDFC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32D8-5C43-71B6-95BC-0A8BF418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DB25-877B-F711-3D66-B6EE9D86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9E79C-AB30-4557-E933-815584A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EBAB-DFA2-67A2-8383-761DF865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85EF-3308-D455-1BD2-18E3CCA8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8EF75-F8A0-E313-B470-14F574CD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9CF2-2310-FD9E-A3C8-2CA966AE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B0E9-575B-A207-8561-151D250A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226A-1146-2559-E802-B2D79373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8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B2D1-C774-3B7A-E890-9306A966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3023-319B-40D9-9019-90E50EE61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E8FA1-E9AC-A8AB-E964-E74D3EB4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A0C92-0BE2-9154-2699-0656851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39C88-364E-775F-472A-692D7DB2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F60B9-85EC-2003-1B42-0ADC4FCE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8DDE-4F25-E17D-EBFC-E53E754A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BB0B-1B15-6CCE-867F-6307AEAA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A686B-6235-79D3-519C-68BA7188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DC5A6-DF9A-46A3-7AD4-09D2658A2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33C1E-AFC5-BA62-D67C-D9A706570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C7BED-1756-E433-B053-94BFE5F8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0D438-3015-39F0-6FAA-0C586DC3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57ADA-7C44-C887-7255-FF1F77FF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6EC7-9D6D-951F-8777-7978183A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7C0AB-E9D2-F03F-AD1F-94DAA255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57D08-45D3-34AB-8995-ABFFC6B0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78595-ACC4-5B8F-C8DB-3D651604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E53F7-D12E-8C89-2D4B-3234A057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0388B-0926-3D95-F77A-48B9A116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03FB7-D9BE-23F7-885C-AECEDE62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D4D2-0E65-2B1C-D66F-FB67F61D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4FD5-EF39-305C-DB4F-3D542DC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F92A-65AC-C337-F00C-17BA6A3F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AD74-026D-1901-3D46-DCB79D06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8ACB5-011B-9256-94F3-7E62FA29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C1754-922A-88F2-533F-B73AE1EB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5926-F389-8DE1-D334-5D2C9A5C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65F43-6CC6-5176-D46E-32B468F63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CE156-741B-D0A7-0F7A-5C86B91D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B04B-DCF5-1E44-F9FC-EDD708C1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B0156-55B5-49CA-6071-37147758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B667-B7C5-25D8-DE9B-78A583F0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8148A-0DB1-819C-7574-A5553783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96FF2-592C-0CFD-BC76-1A33EC33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4780-71BB-1EC4-54A9-861847BB3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D99A-76CD-BB28-BF88-8E157215B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EA77-19C1-D37D-F757-6544FE47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22B87FDF-11A2-15CF-598F-D91693BE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72" r="-2" b="15398"/>
          <a:stretch/>
        </p:blipFill>
        <p:spPr>
          <a:xfrm>
            <a:off x="20" y="19049"/>
            <a:ext cx="12189789" cy="6873457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A34FEF-0BAA-B2C0-FD98-422C98A3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LOKSABHA ELECTION RESULTS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00823-37FC-19A6-2B8E-12A83370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ON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93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s in a map">
            <a:extLst>
              <a:ext uri="{FF2B5EF4-FFF2-40B4-BE49-F238E27FC236}">
                <a16:creationId xmlns:a16="http://schemas.microsoft.com/office/drawing/2014/main" id="{BC98B25A-1627-3511-2B50-6C92AFD19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699" b="60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883C8-CB90-EA1C-C910-D7401FBD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200">
                <a:solidFill>
                  <a:srgbClr val="FFFFFF"/>
                </a:solidFill>
              </a:rPr>
              <a:t>2.BJP</a:t>
            </a:r>
          </a:p>
        </p:txBody>
      </p:sp>
    </p:spTree>
    <p:extLst>
      <p:ext uri="{BB962C8B-B14F-4D97-AF65-F5344CB8AC3E}">
        <p14:creationId xmlns:p14="http://schemas.microsoft.com/office/powerpoint/2010/main" val="17417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EBEBF-1E9F-7C8E-DD1D-AAC9C9B12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035" y="1988669"/>
            <a:ext cx="10732999" cy="30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8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E4A5C-070F-1AE6-F4CD-844507019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r="-2" b="-2"/>
          <a:stretch/>
        </p:blipFill>
        <p:spPr>
          <a:xfrm>
            <a:off x="635267" y="579474"/>
            <a:ext cx="10928581" cy="569546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7219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4AEF9-50CA-8263-C78A-C938E9953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112" b="1"/>
          <a:stretch/>
        </p:blipFill>
        <p:spPr>
          <a:xfrm>
            <a:off x="20" y="-6095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28C3E-E755-D0AF-5BE8-5D8438DD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REIGION WISE TRNDS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1E8AE2F6-F38F-E962-2426-DC27AE4B6A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8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9A251-8F95-D7D8-1D7E-8907053A1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87076-4DB1-1DF5-3AC3-96DEE9A5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</a:rPr>
              <a:t>NORTHERN     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E889F-E454-0ECF-69A5-997128B81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9718" y="4456144"/>
            <a:ext cx="5770281" cy="1327420"/>
          </a:xfrm>
        </p:spPr>
        <p:txBody>
          <a:bodyPr anchor="t">
            <a:normAutofit fontScale="92500" lnSpcReduction="10000"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UTTAR PRADESH ,HARYANA ,PUNJAB,DELHI,HIMANCHAL PRADESH ,UTTRAKHAND,JAMMU AND  AND KASHMIR(LADDAKH INCLUDED)</a:t>
            </a:r>
          </a:p>
        </p:txBody>
      </p:sp>
    </p:spTree>
    <p:extLst>
      <p:ext uri="{BB962C8B-B14F-4D97-AF65-F5344CB8AC3E}">
        <p14:creationId xmlns:p14="http://schemas.microsoft.com/office/powerpoint/2010/main" val="32503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1A0CE-9831-4D6F-AC63-DA07643F4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"/>
          <a:stretch/>
        </p:blipFill>
        <p:spPr>
          <a:xfrm>
            <a:off x="1" y="10"/>
            <a:ext cx="11561612" cy="685799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78246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9051F-10A4-12B1-A4D9-47F04E127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1" r="7397" b="-1"/>
          <a:stretch/>
        </p:blipFill>
        <p:spPr>
          <a:xfrm>
            <a:off x="1" y="10"/>
            <a:ext cx="11561612" cy="685799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5680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7461E-D827-5C61-A267-1173F8B9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26" b="47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39A5B-2B9F-B0F2-C092-F2BD7AFE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718" y="565846"/>
            <a:ext cx="5770281" cy="36176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MIDDLE INDIA STATES  </a:t>
            </a:r>
            <a:r>
              <a:rPr lang="en-US" dirty="0">
                <a:solidFill>
                  <a:srgbClr val="FFFFFF"/>
                </a:solidFill>
              </a:rPr>
              <a:t>(MADHYA PRADESH, MAHARASHTRA , GUJRAT, RAJASTHAN, CHATTISHGARH)</a:t>
            </a:r>
          </a:p>
        </p:txBody>
      </p:sp>
    </p:spTree>
    <p:extLst>
      <p:ext uri="{BB962C8B-B14F-4D97-AF65-F5344CB8AC3E}">
        <p14:creationId xmlns:p14="http://schemas.microsoft.com/office/powerpoint/2010/main" val="15091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3A406-D580-F213-B6D6-9D97960E8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0"/>
          <a:stretch/>
        </p:blipFill>
        <p:spPr>
          <a:xfrm>
            <a:off x="1" y="10"/>
            <a:ext cx="11561612" cy="685799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24180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C90D1-92E0-BA89-0D3B-09CD5C8C4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8" b="-1"/>
          <a:stretch/>
        </p:blipFill>
        <p:spPr>
          <a:xfrm>
            <a:off x="635267" y="579474"/>
            <a:ext cx="10928581" cy="569546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6457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erson reaching for a paper on a table full of paper and sticky notes">
            <a:extLst>
              <a:ext uri="{FF2B5EF4-FFF2-40B4-BE49-F238E27FC236}">
                <a16:creationId xmlns:a16="http://schemas.microsoft.com/office/drawing/2014/main" id="{CC50D357-07EE-F39C-CC18-2360CF29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818" b="672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B9B3C48-51CA-11B5-2FC5-4B4ADB0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7" y="1745130"/>
            <a:ext cx="5105400" cy="2109690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4E168-47DE-3A5A-CDC0-B8CD1003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47" y="4105835"/>
            <a:ext cx="5105400" cy="19954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 THIS PROJECT WE TAKE THE DATA OF LOKSABHA ELECTION AND ANALYSE THEM USING PYTHO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SOURCE-INDIAN ELECTION COMMISION WEBSITE AND INDIA VOTES WEBSITE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4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651F4-F62C-2625-BEA3-4EE5D5870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F0A63-B3D4-3B63-4220-7C16DA22C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617" y="3371855"/>
            <a:ext cx="5567743" cy="1476816"/>
          </a:xfrm>
        </p:spPr>
        <p:txBody>
          <a:bodyPr anchor="b">
            <a:no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</a:rPr>
              <a:t>EASTERN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F9D81-3C71-C701-77A2-F225BEF6A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1617" y="5121835"/>
            <a:ext cx="5567743" cy="1065939"/>
          </a:xfrm>
        </p:spPr>
        <p:txBody>
          <a:bodyPr anchor="t"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BIHAR,JHARKHAND, WEST BENGAL,ODISHA</a:t>
            </a:r>
          </a:p>
        </p:txBody>
      </p:sp>
    </p:spTree>
    <p:extLst>
      <p:ext uri="{BB962C8B-B14F-4D97-AF65-F5344CB8AC3E}">
        <p14:creationId xmlns:p14="http://schemas.microsoft.com/office/powerpoint/2010/main" val="343192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86DFD-60E5-CBF6-9B9B-BBCC31949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3858"/>
          <a:stretch/>
        </p:blipFill>
        <p:spPr>
          <a:xfrm>
            <a:off x="635267" y="579474"/>
            <a:ext cx="10928581" cy="569546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30540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BCCCC-BD3C-995C-97DD-9AA66678A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" r="4900" b="2"/>
          <a:stretch/>
        </p:blipFill>
        <p:spPr>
          <a:xfrm>
            <a:off x="635267" y="579474"/>
            <a:ext cx="10928581" cy="569546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46895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BDF46D6-050B-B074-5A3D-85CA253C1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5D083-AC1E-9DCD-24D0-7FFFD19BC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sz="9600" dirty="0">
                <a:solidFill>
                  <a:srgbClr val="FFFFFF"/>
                </a:solidFill>
              </a:rPr>
              <a:t>SOUTH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0442-C86A-18D2-0226-AE3FBD67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9718" y="4456144"/>
            <a:ext cx="5770281" cy="1327420"/>
          </a:xfrm>
        </p:spPr>
        <p:txBody>
          <a:bodyPr anchor="t">
            <a:no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   ANDHRA PRADESH ,TELANGANA ,TAMILNADU ,GOA ,KARNATKA,KERALA</a:t>
            </a:r>
          </a:p>
        </p:txBody>
      </p:sp>
    </p:spTree>
    <p:extLst>
      <p:ext uri="{BB962C8B-B14F-4D97-AF65-F5344CB8AC3E}">
        <p14:creationId xmlns:p14="http://schemas.microsoft.com/office/powerpoint/2010/main" val="169438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F8911-0644-79DC-B099-BDC092827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"/>
          <a:stretch/>
        </p:blipFill>
        <p:spPr>
          <a:xfrm>
            <a:off x="1" y="10"/>
            <a:ext cx="11561612" cy="685799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52071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C8891-F114-2FCD-A36F-CD4B2DF83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8" b="-1"/>
          <a:stretch/>
        </p:blipFill>
        <p:spPr>
          <a:xfrm>
            <a:off x="635267" y="579474"/>
            <a:ext cx="10928581" cy="569546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50195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nd holding ball">
            <a:extLst>
              <a:ext uri="{FF2B5EF4-FFF2-40B4-BE49-F238E27FC236}">
                <a16:creationId xmlns:a16="http://schemas.microsoft.com/office/drawing/2014/main" id="{D698EFF3-5655-1DE1-24CD-5B611626E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10A8B-8037-7504-91FD-185964BE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718" y="565846"/>
            <a:ext cx="5770281" cy="36176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8800" dirty="0">
                <a:solidFill>
                  <a:srgbClr val="FFFFFF"/>
                </a:solidFill>
              </a:rPr>
              <a:t>NORTHEAST INDIA</a:t>
            </a:r>
            <a:br>
              <a:rPr lang="en-US" sz="8800" dirty="0">
                <a:solidFill>
                  <a:srgbClr val="FFFFFF"/>
                </a:solidFill>
              </a:rPr>
            </a:b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D7BBA-6CD0-5E3E-9BAA-26823D3F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99" y="573642"/>
            <a:ext cx="10127002" cy="571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50E5C-0A2F-F179-384C-49D80E39C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" r="-1" b="-1"/>
          <a:stretch/>
        </p:blipFill>
        <p:spPr>
          <a:xfrm>
            <a:off x="1" y="10"/>
            <a:ext cx="11561612" cy="685799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86202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F309A63-3C64-DAF4-C25D-F90A2B941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996" b="267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7EB74-AE6E-ECDA-24B4-9F18F97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718" y="565846"/>
            <a:ext cx="5770281" cy="361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SUBMITTED BY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                     - HARSHIT OJHA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4565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an Francisco City Hall">
            <a:extLst>
              <a:ext uri="{FF2B5EF4-FFF2-40B4-BE49-F238E27FC236}">
                <a16:creationId xmlns:a16="http://schemas.microsoft.com/office/drawing/2014/main" id="{A19105A8-4F4D-7E3B-3D2D-59525494C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540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8DA0D-6DE9-BD9E-0216-D3833D9F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3"/>
            <a:ext cx="8817102" cy="297851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INSIDES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0556CE6-3899-55BD-5C3C-0B58441D26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4105835"/>
          <a:ext cx="8817102" cy="191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33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FED49A9-40BC-6929-709A-2D6282527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25" b="14415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9530C-BA83-C227-3EF9-13A9276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3"/>
            <a:ext cx="8817102" cy="2978517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OVERALL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A104-745E-D298-F06D-BCF69C75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105835"/>
            <a:ext cx="8817102" cy="19187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 THIS SECTION WE COVER THE ELECTION RESULT FROM 1952 TO 2019</a:t>
            </a:r>
          </a:p>
        </p:txBody>
      </p:sp>
    </p:spTree>
    <p:extLst>
      <p:ext uri="{BB962C8B-B14F-4D97-AF65-F5344CB8AC3E}">
        <p14:creationId xmlns:p14="http://schemas.microsoft.com/office/powerpoint/2010/main" val="146615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937E0-D31B-4AE8-8F5E-FF0D7CB8D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1556"/>
            <a:ext cx="12192000" cy="59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0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2B59B-0F52-B860-C182-65B5FCA2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" r="-1" b="-1"/>
          <a:stretch/>
        </p:blipFill>
        <p:spPr>
          <a:xfrm>
            <a:off x="1" y="10"/>
            <a:ext cx="11561612" cy="685799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87644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hand holding ball">
            <a:extLst>
              <a:ext uri="{FF2B5EF4-FFF2-40B4-BE49-F238E27FC236}">
                <a16:creationId xmlns:a16="http://schemas.microsoft.com/office/drawing/2014/main" id="{57B93EEA-EF67-B062-38A0-247DB1007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391"/>
          <a:stretch/>
        </p:blipFill>
        <p:spPr>
          <a:xfrm>
            <a:off x="-267286" y="-1900313"/>
            <a:ext cx="12188932" cy="6857990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34EB-7706-DDA3-1742-2D939677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     </a:t>
            </a:r>
            <a:r>
              <a:rPr lang="en-US" sz="7200" dirty="0">
                <a:solidFill>
                  <a:srgbClr val="FFFFFF"/>
                </a:solidFill>
              </a:rPr>
              <a:t>PARTYWISE TRENDS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52221-914C-7BB1-578D-D3BB75CF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WE TAKE DATA OF LOKSABHA RESULTS FROM 1984 TO 2019</a:t>
            </a:r>
          </a:p>
          <a:p>
            <a:r>
              <a:rPr lang="en-US" dirty="0"/>
              <a:t>IN THIS WE TAKE TWO  PARTY AS PREVIOUSLY DESCRIBED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BJP   (BHARTIYA JANTA PARTY)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2.INC (INDIAN NATIONAL CONGRESS)</a:t>
            </a:r>
          </a:p>
        </p:txBody>
      </p:sp>
    </p:spTree>
    <p:extLst>
      <p:ext uri="{BB962C8B-B14F-4D97-AF65-F5344CB8AC3E}">
        <p14:creationId xmlns:p14="http://schemas.microsoft.com/office/powerpoint/2010/main" val="1517629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B3A7FB-1F24-D06F-BBBA-B3F3997C6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976" y="1589649"/>
            <a:ext cx="10747125" cy="42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4285B-A034-346E-7789-3E6EB2115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3372" y="630412"/>
            <a:ext cx="7118254" cy="55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2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6147</TotalTime>
  <Words>253</Words>
  <Application>Microsoft Office PowerPoint</Application>
  <PresentationFormat>Widescreen</PresentationFormat>
  <Paragraphs>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LOKSABHA ELECTION RESULTS TRENDS</vt:lpstr>
      <vt:lpstr>INTRODUCTION</vt:lpstr>
      <vt:lpstr>PROJECT INSIDES</vt:lpstr>
      <vt:lpstr>OVERALL TRENDS</vt:lpstr>
      <vt:lpstr>PowerPoint Presentation</vt:lpstr>
      <vt:lpstr>PowerPoint Presentation</vt:lpstr>
      <vt:lpstr>     PARTYWISE TRENDS      </vt:lpstr>
      <vt:lpstr>PowerPoint Presentation</vt:lpstr>
      <vt:lpstr>PowerPoint Presentation</vt:lpstr>
      <vt:lpstr>2.BJP</vt:lpstr>
      <vt:lpstr>PowerPoint Presentation</vt:lpstr>
      <vt:lpstr>PowerPoint Presentation</vt:lpstr>
      <vt:lpstr>REIGION WISE TRNDS</vt:lpstr>
      <vt:lpstr>NORTHERN      INDIA</vt:lpstr>
      <vt:lpstr>PowerPoint Presentation</vt:lpstr>
      <vt:lpstr>PowerPoint Presentation</vt:lpstr>
      <vt:lpstr>MIDDLE INDIA STATES  (MADHYA PRADESH, MAHARASHTRA , GUJRAT, RAJASTHAN, CHATTISHGARH)</vt:lpstr>
      <vt:lpstr>PowerPoint Presentation</vt:lpstr>
      <vt:lpstr>PowerPoint Presentation</vt:lpstr>
      <vt:lpstr>EASTERN INDIA</vt:lpstr>
      <vt:lpstr>PowerPoint Presentation</vt:lpstr>
      <vt:lpstr>PowerPoint Presentation</vt:lpstr>
      <vt:lpstr>SOUTH INDIA</vt:lpstr>
      <vt:lpstr>PowerPoint Presentation</vt:lpstr>
      <vt:lpstr>PowerPoint Presentation</vt:lpstr>
      <vt:lpstr>NORTHEAST INDIA </vt:lpstr>
      <vt:lpstr>PowerPoint Presentation</vt:lpstr>
      <vt:lpstr>PowerPoint Presentation</vt:lpstr>
      <vt:lpstr> SUBMITTED BY                      - HARSHIT OJHA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LOKSABHA ELECTION RESULTS TRENDS</dc:title>
  <dc:creator>Harshit Ojha</dc:creator>
  <cp:lastModifiedBy>Harshit Ojha</cp:lastModifiedBy>
  <cp:revision>3</cp:revision>
  <dcterms:created xsi:type="dcterms:W3CDTF">2023-11-02T15:54:48Z</dcterms:created>
  <dcterms:modified xsi:type="dcterms:W3CDTF">2023-11-20T04:45:12Z</dcterms:modified>
</cp:coreProperties>
</file>