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9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37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13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6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0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EA8080-A979-4BE2-96EA-1669F03A07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9B86-0C91-40D9-A8A7-C29B1341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9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363" y="1554529"/>
            <a:ext cx="8402735" cy="3107624"/>
          </a:xfrm>
        </p:spPr>
        <p:txBody>
          <a:bodyPr anchor="ctr"/>
          <a:lstStyle/>
          <a:p>
            <a:pPr algn="ctr"/>
            <a:r>
              <a:rPr lang="en-US" sz="5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 Housing Chain Management </a:t>
            </a:r>
            <a:r>
              <a:rPr lang="en-US" sz="54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en-US" sz="5400" b="1" u="sng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5400" b="1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5400" b="1" u="sng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5400" b="1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Submitted by:</a:t>
            </a:r>
            <a:br>
              <a:rPr lang="en-US" sz="2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Harshit Pandey- 500095944</a:t>
            </a:r>
            <a:b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Nikhil Singh- 500094582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8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91" y="1431512"/>
            <a:ext cx="10071277" cy="853814"/>
          </a:xfrm>
        </p:spPr>
        <p:txBody>
          <a:bodyPr anchor="ctr"/>
          <a:lstStyle/>
          <a:p>
            <a:pPr algn="ctr"/>
            <a:r>
              <a:rPr lang="en-US" sz="4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sz="4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884" y="2524260"/>
            <a:ext cx="9580622" cy="26401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No proper application to manage the data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Student Housing Sector i.e. Hostels, data is very much distributed.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navailability of a key point to join all hostel’s data.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809" y="929236"/>
            <a:ext cx="9404723" cy="1400530"/>
          </a:xfrm>
        </p:spPr>
        <p:txBody>
          <a:bodyPr anchor="ctr"/>
          <a:lstStyle/>
          <a:p>
            <a:pPr algn="ctr"/>
            <a:r>
              <a:rPr lang="en-US" sz="4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Purpose </a:t>
            </a:r>
            <a:endParaRPr lang="en-US" sz="4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991" y="2155950"/>
            <a:ext cx="8946541" cy="32918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manage all the data in a proper manner which can be accessed easily.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make the data centralized so that all the distributed data is band together in a single place.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To form a hierarchy between Admin and Hostel Manager for accessing the data.</a:t>
            </a:r>
          </a:p>
        </p:txBody>
      </p:sp>
    </p:spTree>
    <p:extLst>
      <p:ext uri="{BB962C8B-B14F-4D97-AF65-F5344CB8AC3E}">
        <p14:creationId xmlns:p14="http://schemas.microsoft.com/office/powerpoint/2010/main" val="161972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1" y="643984"/>
            <a:ext cx="7380808" cy="1171937"/>
          </a:xfrm>
        </p:spPr>
        <p:txBody>
          <a:bodyPr anchor="ctr"/>
          <a:lstStyle/>
          <a:p>
            <a:pPr algn="ctr"/>
            <a:r>
              <a:rPr lang="en-US" sz="4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Solution</a:t>
            </a:r>
            <a:endParaRPr lang="en-US" sz="4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280" y="1918952"/>
            <a:ext cx="9736428" cy="408260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will be two types of users – Admin and Hostel Manager. Admin is the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part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the organization which have many hostels under them and for each hostel under them there will be a hostel manager. </a:t>
            </a: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Every Hostel Manager will have a unique Hostel Code to access data of that particular hostel and Admin can access using his unique credentials.</a:t>
            </a: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Admin can access Admin Menu, from which data regarding hostels can be altered and Hostel Manager has access of the data regarding students residing in that hostel.</a:t>
            </a: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data of all the hostels will be stored in a centralized unit(a single database) so that the distributed data is wrapped up properly. 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33" y="1239775"/>
            <a:ext cx="9561370" cy="508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Admin has an option to access data of any student from any hostel under him using a specific option.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 hierarchy is established between a hostel manager and admin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a </a:t>
            </a: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way that Admin can access anything which can be accessed using Hostel Manager.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 single database is present with two major tables – id_authentication and hostel_details. Id_authentication contains hostel code and password and hostel_details consists basic info of the hostel. 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each hostel, there will be a table with name as hostel code of the hostel which will store details of the students residing in that hostel.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6767" y="3200401"/>
            <a:ext cx="8596668" cy="218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4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7" y="1184856"/>
            <a:ext cx="8281117" cy="1126885"/>
          </a:xfrm>
        </p:spPr>
        <p:txBody>
          <a:bodyPr anchor="ctr"/>
          <a:lstStyle/>
          <a:p>
            <a:pPr algn="ctr"/>
            <a:r>
              <a:rPr lang="en-US" sz="4800" b="1" u="sng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</a:t>
            </a:r>
            <a:endParaRPr lang="en-US" sz="48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2311741"/>
            <a:ext cx="10045522" cy="316302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A table with details of all the staff members.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 showing gross profit from all the hostels.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application can only be run for a single organization at a time or every organization will have their different application. We can merge it in such a way that there can be multiple organization which can access their own databases.</a:t>
            </a:r>
          </a:p>
        </p:txBody>
      </p:sp>
    </p:spTree>
    <p:extLst>
      <p:ext uri="{BB962C8B-B14F-4D97-AF65-F5344CB8AC3E}">
        <p14:creationId xmlns:p14="http://schemas.microsoft.com/office/powerpoint/2010/main" val="9650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690113"/>
            <a:ext cx="9419703" cy="56076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In Manager Menu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option w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hich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will show the list of all students who have not paid the fees with the remaining amount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option which will show all the student staying in a specific room or specific floor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/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In Admin Menu,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options where an admin can see all the student details in all hostels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option which can help the admin to sort all the hostels in a way in which he can see all hostels in descending order of most occupied hostels or the cities with most occupied hostels. </a:t>
            </a:r>
          </a:p>
          <a:p>
            <a:pPr lvl="0"/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admin can increase the facilities in a particular hostel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3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849</TotalTime>
  <Words>474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Century Gothic</vt:lpstr>
      <vt:lpstr>Wingdings 3</vt:lpstr>
      <vt:lpstr>Ion</vt:lpstr>
      <vt:lpstr>Student Housing Chain Management System  Submitted by: Harshit Pandey- 500095944 Nikhil Singh- 500094582</vt:lpstr>
      <vt:lpstr>Problem Statement</vt:lpstr>
      <vt:lpstr>Purpose </vt:lpstr>
      <vt:lpstr>Solution</vt:lpstr>
      <vt:lpstr>PowerPoint Presentation</vt:lpstr>
      <vt:lpstr>Innovation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Kuldeep</dc:creator>
  <cp:lastModifiedBy>DELL</cp:lastModifiedBy>
  <cp:revision>43</cp:revision>
  <dcterms:created xsi:type="dcterms:W3CDTF">2022-11-16T00:34:29Z</dcterms:created>
  <dcterms:modified xsi:type="dcterms:W3CDTF">2022-11-24T07:57:07Z</dcterms:modified>
</cp:coreProperties>
</file>