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Instructor :</a:t>
            </a:r>
            <a:r>
              <a:rPr lang="en-US" dirty="0" err="1" smtClean="0"/>
              <a:t>Prashant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endParaRPr lang="en-US" dirty="0" smtClean="0"/>
          </a:p>
          <a:p>
            <a:pPr algn="r"/>
            <a:r>
              <a:rPr lang="en-US" dirty="0" smtClean="0"/>
              <a:t>BIAS </a:t>
            </a:r>
            <a:r>
              <a:rPr lang="en-US" smtClean="0"/>
              <a:t>Bhimtal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adin</dc:creator>
  <cp:lastModifiedBy>adin</cp:lastModifiedBy>
  <cp:revision>1</cp:revision>
  <dcterms:created xsi:type="dcterms:W3CDTF">2006-08-16T00:00:00Z</dcterms:created>
  <dcterms:modified xsi:type="dcterms:W3CDTF">2019-08-27T16:13:40Z</dcterms:modified>
</cp:coreProperties>
</file>