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93" r:id="rId24"/>
    <p:sldId id="287" r:id="rId25"/>
    <p:sldId id="288" r:id="rId26"/>
    <p:sldId id="289" r:id="rId27"/>
    <p:sldId id="290" r:id="rId28"/>
    <p:sldId id="305" r:id="rId29"/>
    <p:sldId id="306" r:id="rId30"/>
    <p:sldId id="307" r:id="rId31"/>
    <p:sldId id="291" r:id="rId32"/>
    <p:sldId id="294" r:id="rId33"/>
    <p:sldId id="292" r:id="rId34"/>
    <p:sldId id="295" r:id="rId35"/>
    <p:sldId id="310" r:id="rId36"/>
    <p:sldId id="296" r:id="rId37"/>
    <p:sldId id="297" r:id="rId38"/>
    <p:sldId id="298" r:id="rId39"/>
    <p:sldId id="304" r:id="rId40"/>
    <p:sldId id="308" r:id="rId41"/>
    <p:sldId id="309" r:id="rId42"/>
    <p:sldId id="299" r:id="rId43"/>
    <p:sldId id="301" r:id="rId44"/>
    <p:sldId id="30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21" r:id="rId54"/>
    <p:sldId id="322" r:id="rId55"/>
    <p:sldId id="323" r:id="rId56"/>
    <p:sldId id="324" r:id="rId57"/>
    <p:sldId id="319" r:id="rId58"/>
    <p:sldId id="320" r:id="rId59"/>
    <p:sldId id="325" r:id="rId60"/>
    <p:sldId id="326" r:id="rId61"/>
  </p:sldIdLst>
  <p:sldSz cx="12192000" cy="6858000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15T04:05:39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 8880 0,'25'-25'172,"24"25"-172,1 0 16,0 0-16,24 0 16,0 0-16,-24 0 15,49 0-15,25 0 16,0 0-16,0 0 15,25 0-15,0 0 16,-25 0-16,0 0 16,0 0-16,0 0 15,0 0-15,0 0 16,-25 0-16,25 0 16,-24 0-16,24 0 15,-25 0-15,25 0 16,-50 0-16,50 0 15,-24 0-15,24 0 16,-25 0-16,0 0 16,-25 0-16,1 0 15,24 0-15,-25 0 16,26 0-16,-1-49 16,-50 49-16,51 0 15,-1 0 1,0 0-16,-49 0 15,24 0-15,-24 0 16,24 0-16,1 0 16,24 0-16,-25 0 15,1 0-15,24 0 16,0 0-16,0 0 16,-24 0-16,24 0 15,0 0-15,0 0 16,-24 0-16,24 0 15,25 0-15,-25 0 16,-49 0-16,49 0 16,0 0-16,1 0 15,-26 0-15,25 0 16,-24 0-16,24 0 16,-25 0-16,1 0 15,-1 0-15,0 0 16,26 0-16,-26 0 15,0 0-15,26 0 16,-26 0-16,1 0 16,-51 0-16,51 0 15,-26 0 1,26 0-16,-50 0 16,74 0-16,-50 0 15,26 0-15,24 0 16,-25 0-16,1 0 15,-1 0-15,1 0 16,24 0-16,-25 0 16,1 0-16,24 0 15,25 0-15,-50 0 16,1 0-16,24 0 16,-49 0-16,24 0 15,-24 0-15,49 0 16,-50 0-16,51 0 15,-1 0-15,0 0 16,-24 0-16,-1 0 16,-24 0-16,49 0 15,-25 0-15,1 0 16,-1 0-16,25 0 16,-24 0-16,-1 0 15,25 0-15,-49 0 16,49 0-16,-49 0 15,24 0-15,-49 0 16,0 0 0,24 0-16,1 0 15,24 0 1,-49 0-16,25 0 16,-1 0-16,-24 0 15,25 0-15,-1 0 16,-24 0-16,0 0 15,0 0 1,24 0 0,-24 0-1,0 0 1</inkml:trace>
  <inkml:trace contextRef="#ctx0" brushRef="#br0" timeOffset="27224.31">12874 8682 0,'0'-25'203,"0"0"-188,0-49-15,0 49 16,0-50-16,0 26 16,0-26-16,0 51 15,0-51-15,0 26 16,0-1-16,0 0 15,0 26-15,0-1 16,-50-25-16,50 25 16,-25 0-1,25 1-15,-25-1 16,1 0 0,24 0-16,0 0 15,0 1 1,-25-1-16,0 0 15,0 0 1,0-24 15,1 24-15,-26 0 15,25 25 0,0 0-15,-24 0 0,24 0-16,0 0 15,-49 0-15,49 0 16,-49-50-16,24 50 16,25 0-16,-49 0 15,24 0-15,-24 0 16,24 0-16,-49 0 15,0 0-15,24 0 16,-49 0-16,50 0 16,-50 0-16,0 0 15,24 0-15,26 0 16,-50 0-16,0 25 16,25-25-16,-25 25 15,0-25-15,25 25 16,-25-25-16,24 0 15,-24 0-15,0 0 16,0 0-16,0 0 16,0 0-1,50 0-15,-50 0 16,0 0-16,25 0 16,-26 0-16,26 0 15,-25 0-15,25 0 16,25 0-16,-26 0 15,-24 0-15,25 0 16,0 0-16,-25 0 16,0 0-16,0 0 15,0 49-15,0-24 16,0-25-16,0 25 16,-25 0-16,25-25 15,-50 49-15,50-24 16,-25-25-16,-24 25 15,49 0-15,0-25 16,-25 25-16,25-1 16,-25 1-16,25 0 15,-25-25 1,50 25-16,0-25 0,0 50 16,-1-50-16,51 0 15,-50 0 1,49 0-16,-49 0 15,-1 0-15,1 0 16,25 0-16,-25 0 16,-1 0-16,-24 0 15,25 0-15,25 0 16,-25 0-16,-1 0 16,1 0-16,25 0 15,-1 0-15,1 0 16,-1 0-16,1 0 15,24 0-15,26 0 16,-51 0-16,26-25 16,-1 25-16,25 0 15,-74-25-15,74 25 16,0 0-16,-49-25 16,24 25-16,1-50 15,24 50-15,-25-24 16,25 24-16,-24 0 15,24 0-15,-25-25 16,26 25-16,-26 0 16,25 0-16,-49 0 31,49 0-31,0 0 16,0 0-1,-24 0-15,24 0 16,0 0-1,0 0-15,-24 0 16,24 0 0,0 0 15,-24 49-31,-1 1 16,25-25-1,0 25-15,1-26 16,24 1-16,-50 25 15,50-25-15,0-1 16,-25 1-16,25 0 16,0 25-16,0-26 15,-25 1-15,25 0 16,0 0 0,0 0-16,0-1 15,0 1 1,0 25-1,0-25 1,0-1 0,0 1 15,0 25-31,0-25 31,25-1-31,0-24 16,0 0 15,0 0-31,24 0 16,1 0-16,-25 0 15,24 0-15,1 0 16,24 0-16,-24 0 16,24 0-16,-24 0 15,49 0-15,-49 0 16,24 0-16,25 0 15,-24 0-15,-1 25 16,-24-25-16,74 25 16,-25-25-16,0 0 15,-74 0-15,49 0 16,-49 0 0</inkml:trace>
  <inkml:trace contextRef="#ctx0" brushRef="#br0" timeOffset="62119.92">6921 10046 0,'24'25'203,"1"0"-188,25-25 1,24 0-16,1 0 16,24 0-16,0 0 15,25 0-15,0 0 16,0 0-16,25 0 16,49 0-16,-24 0 15,24 0-15,26 0 16,-1 0-16,-25 0 15,26 0-15,-76 0 16,1 0-16,-25 0 16,0 0-1,0 0-15,-24 0 16,-1 0-16,-25 0 16,25 0-16,1 0 15,-1 0-15,0 0 16,0 0-16,0 0 15,-24 0-15,-26 0 16,26 0-16,-50 0 16,-1 0-16,1 0 15,25 0 1,-25 0 15</inkml:trace>
  <inkml:trace contextRef="#ctx0" brushRef="#br0" timeOffset="69000.34">15478 8161 0,'50'0'94,"-1"-25"-63,51 25-15,-51 0-16,75 0 16,-25 0-16,1 0 15,24 0-15,-25 0 16,25 0-16,0 0 15,0 0-15,-25 0 16,-24 0 0,24 0-16,-74 0 15,-1 0-15,26 0 16,-25 0-16,24 0 16,1 0-16,-25 0 15,0 0-15,24 0 16,1 0-16,-25 0 15,-1 0-15,26 0 16,-25 0-16,49 50 16,-49-50-16,0 0 15,0 24-15,0-24 16,24 0 15,1 25 0</inkml:trace>
  <inkml:trace contextRef="#ctx0" brushRef="#br0" timeOffset="69992.16">17289 7913 0,'25'-25'15,"-1"25"17,26 0-17,-25 0-15,24 49 16,1-24-16,0 0 16,24 0-16,-24 25 15,24-26-15,1 26 16,-26 0-16,-24-50 15,0 24-15,0 1 16,49 0-16,-24 0 16,-50 0 109,-25-1-110,0 1-15,0-25 16,-99 75-16,25-26 16,0 26-16,24-51 15,1 1-15,49-25 16,0 25-16,-24-25 15</inkml:trace>
  <inkml:trace contextRef="#ctx0" brushRef="#br0" timeOffset="70608">18951 8260 0,'25'50'94,"-25"-26"-78,0 51-16,0-26 15,0-24-15,0 25 16,0-25-16,0 24 15,24 26 1,1-51-16</inkml:trace>
  <inkml:trace contextRef="#ctx0" brushRef="#br0" timeOffset="72136.42">19100 7913 0,'-25'-25'63,"0"25"-47,0 0-16,-24 49 15,24-24-15,0-25 16,0 25-1,-49 25-15,24-1 16,25-24-16,1 25 16,-1 24-16,-25-24 15,25 24-15,25-24 16,-24 24-16,24-24 16,0-1-16,0-24 15,0 50-15,0-51 16,0 1-16,0 25 15,0-25-15,0-1 16,49 26-16,-24-25 16,0 0-1,0-1-15,24 26 16,-24-25-16,-25 0 16,25 0-16,24-1 15,-24 1-15,25 25 16,-25-25-1,-1-25-15,1 0 16,0 0-16,0 0 16,24 0-1,26 0-15,-26 0 16,1 0-16,49 0 16,-24-25-16,-1 0 15,-24 0-15,-1 0 16,1 1-16,-50-26 15,25 25 1,-25-25-16,0 26 16,49-26-16,-49 0 15,0 1-15,0 24 16,0-49-16,0 24 16,0 0-16,0 1 15,0 24-15,-24-49 16,-1 49-16,0 0 15,25-25 1,-25 26-16,0-1 16,1 0-1,-1-25 1,0 1 0,0 24-1,0 0 1,0 25-16,1-25 15,-1 1 1,-25-1 15,1 0 16,-1 25-16,25 0-15,0 0-16,1 0 16,-26 0-16,25 0 15,-24 0-15,-26 0 16,50 0-16,-49 0 16,49 0-16,0 0 15,1 0-15,-51 0 16,50 0 15</inkml:trace>
  <inkml:trace contextRef="#ctx0" brushRef="#br0" timeOffset="94352.76">16594 13097 0,'50'0'282,"-25"0"-267,24-25-15,26 25 16,-26 0-16,26 0 15,24 0 1,-49 0-16,-1-50 16,1 50-16,-1 0 15,1 0-15,0 0 16,-26-24-16,51 24 16,-26 0-16,26-25 15,-1 0-15,26-25 16,-51 50-16,1 0 15,24 0-15,-24 0 16,-25-24-16,49 24 16,-24 0-16,24 0 15,-24 0-15,24 0 16,-24 0-16,24 0 16,-24 0-16,24 0 15,-24 0-15,24 0 16,-49 0-16,74 0 15,-74 0-15,49 0 16,-24 0-16,24 0 16,-24 0-16,24 0 15,-24 0-15,-25 0 16,24 0-16,1 0 16,-25 0-1,49 0-15,-24 0 16,-1 0-16,-24 0 15,0 0-15,0 0 16,25 0-16,-26 0 16,1 0-16,0 0 15,25 0-15,-26 0 16,1 0 0,0 0-1</inkml:trace>
  <inkml:trace contextRef="#ctx0" brushRef="#br0" timeOffset="115696.51">5308 14387 0,'25'25'140,"0"-25"-140,24 0 16,26 0-16,-1 0 16,25 0-16,25 0 15,1 0-15,98 0 16,-50 0-1,75 0-15,-24 0 16,24 0-16,25-25 16,-25 25-16,-25 0 15,0 0-15,-49 0 16,24 0-16,-74 0 16,25 0-16,-50 0 15,25 0-15,-25 0 16,26 0-16,-26 0 15,50 0-15,-25 0 16,24 0-16,1 0 16,0 0-16,-25 0 15,0 0-15,0 0 16,50 0-16,-50 0 16,0 0-16,0 0 15,0 0-15,-25 0 16,0 0-16,25 0 15,0 0-15,0 0 16,-24 0-16,24 0 16,0 0-16,-25 0 15,0 0-15,-25 0 16,1 0 0,24 0-16,-74 0 15,25 0-15,24 0 16,-24 0-16,24 0 15,-24 0-15,24 0 16,-24 0-16,-1 0 16,-24 0-16,0 0 15,0 0-15,24 0 32</inkml:trace>
  <inkml:trace contextRef="#ctx0" brushRef="#br0" timeOffset="119800.49">3522 15503 0,'25'0'219,"49"0"-219,-24-25 16,49 25-16,25-25 15,-24 25-15,24 0 16,-50-24-16,50-26 16,0 50-16,74 0 15,-74 0-15,50 0 16,25-25-16,-26 0 16,50 0-16,1-24 15,-51 24-15,51 0 16,-76 25-16,26 0 15,-25-25-15,0 1 16,-50-1-16,50 25 16,-25 0-16,25 0 15,-25 0-15,49 0 16,-24 0-16,0 0 16,0 0-16,24 0 15,-24 0 1,25 0-16,-50 0 15,0 0-15,0 0 16,0 0-16,-25 0 16,25 0-16,-25 0 15,25 0-15,25 0 16,-25 0-16,25 0 16,25 0-16,-75 0 15,0 0-15,0 0 16,-24 0-16,-26 0 15,26 0-15,-26 0 16,1 0-16,24 0 16,26 0-16,-1 0 15,-50 0-15,51 0 16,-51 0-16,1 0 16,-25 0-16,24 0 15,1 0-15,0 0 16,-26 0-16,76 0 15,-26 0-15,-24 0 16,24 0-16,-49 0 16,0 0-1,-1 0-15,26 0 16,-25 0 0,0 0-1,-1 0 1,1 0-1,0 0 1,25 25 15,-26-1-15,1 1 15,0-25-15,25 25 31</inkml:trace>
  <inkml:trace contextRef="#ctx0" brushRef="#br0" timeOffset="137048.18">12551 15751 0,'25'-25'188,"0"0"-173,0 25 17,49 0-32,50 0 15,-25 0-15,25 0 16,0 0-16,25 50 16,0-50-16,0 0 15,49 0 1,-24 0-16,-50 0 15,49 0-15,-24 0 16,0 0-16,0 0 16,25 0-16,-50 0 15,24 0-15,1 0 16,-25 0-16,50 0 16,0 0-16,-26 0 15,51 0-15,-50 0 16,0 0-16,-1 0 15,26 0-15,-25 0 16,0 0-16,-1 0 16,51 0-16,-25 0 15,-50 0-15,49 0 16,-24 0-16,-25 0 16,-25 0-16,0 0 15,1 0-15,24 0 16,-25 0-16,25 0 15,-25 0 1,25 0-16,-25 0 0,-24 0 16,49 0-16,-25 0 15,0 0 1,1 0-16,-26 0 16,75 0-16,0 0 15,24 0-15,26 0 16,-26 0-16,51 0 15,-76 0-15,51 0 16,-50 0-16,-1 0 16,-24 0-16,0 0 15,1 0-15,23 0 16,-24 0-16,0 0 16,0 0-16,0 0 15,-24 0-15,-1 0 16,-25 0-16,1 0 15,24 0-15,-49 0 16,24 0-16,25 0 16,-49 0-16,49 0 15,0 0-15,-24 0 16,-1-25-16,50 0 16,-74 1-16,49-26 15,-74 50-15,49-25 16,-49 25-16,49 0 15,-24-25 1,24 25-16,-49-24 16,25 24-16,-1 0 15,-24 0-15,0 0 16,0 0-16,24 0 16,-24 0-1,0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15T04:08:38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25127 6424 0,'50'-24'218,"-25"24"-202,24 0-16,26 0 16,24 0-16,25 0 15,-50 0-15,50 0 16,25 49-16,-50-49 16,25 0-16,-24 0 15,24 0-15,-25 0 16,0 25-16,-25-25 15,50 25-15,-49-25 16,24 25-16,25-25 16,0 0-16,-49 0 15,49 0-15,0 0 16,-50 0-16,25 0 16,-24 0-16,-1 0 15,25 49-15,-24-49 16,-1 0-1,25 0-15,-24 25 16,49-25-16,-25 0 16,0 0-16,-49 0 15,49 0-15,0 0 16,0 0-16,-24 0 16,24 0-16,0 0 15,1 0-15,-51 0 16,50 0-16,1 0 15,-51 0-15,26 0 16,-26 0-16,-24 0 16,49 0-16,-49 0 15,0 0 1</inkml:trace>
  <inkml:trace contextRef="#ctx0" brushRef="#br0" timeOffset="19888.36">5432 7714 0,'25'0'157,"149"0"-142,-26 0-15,26 0 16,25 0-16,24 0 15,-50 0-15,26 0 16,-50 0-16,24 0 16,26 0-16,-26 0 15,26 0-15,-50 0 16,-1 0-16,26 0 16,-25 0-16,-25 0 15,0 0-15,0 0 16,0 0-16,0 0 15,0 0-15,0 0 16,0 0-16,-25 0 16,1 0-16,24 0 15,-25 0-15,74 0 16,-24 0-16,-25 0 16,25 0-16,0 0 15,49 0-15,-49 0 16,0 0-16,49 0 15,-49 0 1,25 0-16,0 0 16,-1 0-16,1 0 15,-50 0-15,25 0 16,-50 0-16,25 0 16,0 0-16,25 0 15,-25 0-15,49 0 16,-24 0-16,25 0 15,0 0-15,24 0 16,-49 0-16,24 0 16,1 0-16,-25 0 15,0 0-15,-25 0 16,49 0-16,-49 0 16,0 0-16,0 0 15,-24 0-15,-1 0 16,0 0-16,25 0 15,-25 0-15,25 0 16,25 0-16,-25 0 16,25 0-16,25 0 15,-25 0-15,-1 0 16,51 0-16,-26 0 16,26 0-1,-1 0-15,1 0 16,-26 0-16,-24 0 15,-50 0-15,1 0 16,-51 0-16,1 0 16,-25 0-16,-1 0 15,51 0-15,-50 0 16,-1 0 0,26 0-1,-25 0-15,0 0 16,0 0 15,24 0-15</inkml:trace>
  <inkml:trace contextRef="#ctx0" brushRef="#br0" timeOffset="23210.8">14412 5581 0,'0'74'125,"0"-49"-109,-25 0-16,25 0 16,0 49-16,0-49 15,-50 25 1,50-25-16,0-1 16,0 1-16,0 50 15,-25-51-15,25 26 16,0 0-1,0-1 1,0-24-16,0 25 16,0-26 15,-25 1-15</inkml:trace>
  <inkml:trace contextRef="#ctx0" brushRef="#br0" timeOffset="26927.89">16024 5606 0,'-25'25'125,"25"-1"-109,0 26-16,0 24 16,0-49-16,0 25 15,0 0-15,0-26 16,-25 26-16,0-25 16,25 0 15,0-1-16</inkml:trace>
  <inkml:trace contextRef="#ctx0" brushRef="#br0" timeOffset="30344.71">18852 5457 0,'-75'-50'375,"-24"50"-359,-25-24-16,74 24 16,-49 0-16,25-25 15,49 25-15,-25 0 16,1 0-16,24 0 15,-25 0-15,1 0 16,24 0-16,-25 0 16,-24 0-16,49 0 15,0 0-15,-49 0 16,49 0-16,-25 25 16,26-25-16,-26 24 15,25 1 1,0 0-16,-24 0 15,24 0 1,-25-1-16,1 26 16,24-25-1,0 0 1,0-1 0,25 1-1,0 0 1,0 0-16,0 49 15,0-49 1,0 0-16,0 25 16,0-26-16,0 1 15,0 0-15,0 25 16,0-26-16,25 1 16,-25 0-16,25 0 15,24 24-15,-24-24 16,0 0-1,0 0-15,25 24 16,-26-24-16,76 0 16,-26-25-1,-24 25 1,49-25-16,-25 49 16,-24-49-16,49 25 15,-25-25-15,1 0 16,-26 0-1,26 25-15,-26-25 16,26 0-16,-25 0 16,24 0-16,-24 0 15,24 0-15,-49 0 16,49 0-16,1 0 16,-1 0-16,25 0 15,-24 0-15,-1 0 16,0-50-16,1 26 15,-50 24-15,49-25 16,-49 0-16,0 0 16,24-24-16,-24 24 15,0 0 1,0-25-16,-25 26 16,25-1-1,-25-25-15,0 25 16,0 1-1,0-1 1,0 0 0,0 0-16,0 0 15,0 1 1,0-1-16,0-25 16,-25 25 15,0-24-16,0 24-15,0 0 16,1-25 0,-1 26-1,0 24 1,0-25-16,-25 0 31,26 0-31,-26 25 16,0-25-1,1 25 1,24 0 0,0 0-16,-49 0 15,49 0-15,0 0 16,0 0-16,-24 0 16,24 0-16,0 0 15,0 0-15,-24 0 16,24 0-16,-25 0 15,-24 0 17,49 0-32,0 0 15,-24 0 1,24 0 0,0 0-16,0 0 15,-24 0 1,24 25-16,0-25 15,0 0-15</inkml:trace>
  <inkml:trace contextRef="#ctx0" brushRef="#br0" timeOffset="39632.94">14957 7640 0,'25'-25'141,"-25"-49"-126,0 24-15,0-24 16,25 24-16,-25 0 15,0 1-15,0-26 16,0 51-16,0-26 16,0 0-16,0 1 15,0-26-15,0 51 16,0-1-16,0 0 16,0-50-16,0 51 15,0-1-15,0-25 16,0 25-16,0 1 15,0-1-15,0-25 16,0 25-16,0 1 16,0-1-1,0-25 1,0 25 0,0 1 15,0-1-31,25 0 62,-1 25-30,1-25-17,0 0 1,49 1 15,-24 24-31,24-25 16,1 0-16,49 25 15,0-50-15,-25 50 16,0-24-16,25 24 16,-99 0-16,99 0 15,-49 0-15,-1 0 16,25 0-16,1 0 15,-1 0-15,-25 0 16,25 0-16,1 0 16,-1 0-16,-50 0 15,26 0-15,-1 0 16,1 0-16,-26 0 16,50 0-1,-24 0-15,-26 24 16,51-24-16,-51 0 15,1 0-15,0 25 16,24-25-16,-24 0 16,-26 0-16,26 0 15,0 25-15,-26-25 16,26 0-16,-25 0 16,24 25-16,1-25 15,0 0-15,-1 25 16,-24-1-16,0-24 15,0 0-15,-1 25 16,26-25-16,24 25 16,1-25-1,-50 25-15,49-25 16,-24 25 0,-25-1-1,-1 1 32,-24 0-31,0 25-1,25-1 1,0-24-16,-25 25 16,0-26-16,0 26 15,0 0-15,0-1 16,0-24-16,0 50 15,0-51-15,0 51 16,0-50-16,0-1 16,0 1-16,0 25 15,0-25-15,0-1 16,0 51-16,0-50 16,0-1-16,0 1 15,0 25 1,0-25 15,0-1 0,0 1-15,0 25 15,-25 24 0,0-74-15,-24 25 0,24-25-16,-25 25 15,1 0-15,24-1 16,0-24-16,0 0 16,-49 25-16,24-25 15,1 0 1,24 25-16,0-25 15,-49 0-15,49 0 16,-25 0-16,1 50 16,-1-50-16,25 0 15,-49 0-15,49 0 16,0 24-16,-49-24 16,49 0-16,-25 0 15,26 0-15,-1 0 16,0 0-16</inkml:trace>
  <inkml:trace contextRef="#ctx0" brushRef="#br0" timeOffset="64832.36">27260 7838 0,'25'-49'218,"25"49"-202,-1 0 0,26 0-16,-1 0 15,1 0-15,24 0 16,-25 0-16,1 0 16,24 0-16,-50 0 15,51 0-15,-1 0 16,-49 0-16,49 0 15,-50 0-15,26 0 16,-26 0-16,26 0 16,-50 0-16,49 0 15,-49 0-15,0 0 16,-1 0 0,26 0 30</inkml:trace>
  <inkml:trace contextRef="#ctx0" brushRef="#br0" timeOffset="70752.23">27533 7813 0</inkml:trace>
  <inkml:trace contextRef="#ctx0" brushRef="#br0" timeOffset="74144.23">3547 9451 0,'25'0'375,"49"-50"-375,1 50 16,-1 0-16,25-25 16,-24 25-16,24-25 15,0 25 1,0-24-16,-49 24 16,49 0-16,-24 0 0,-1 0 15,0 0 1,-24 0-16,24 0 15,1 0-15,-1 0 16,26 0-16,-26 0 16,25 0-16,0 0 15,1 0-15,-51 0 16,26 0-16,-51 0 16,26 0-16,0 0 15,-26 0-15,1 0 16,0 0-16,25 0 15,-26 0-15,26 0 16,0 0-16,-25 0 16,-1 0-16,1 0 15,25 0 1,-25 0 0,-1 0-1,1 0-15,25 0 16,-25 0-16,-1 0 15,1 0-15,25 24 16,-25-24 0,-1 0-1,26 50 1,-25-50 15</inkml:trace>
  <inkml:trace contextRef="#ctx0" brushRef="#br0" timeOffset="80184.13">8880 9277 0,'25'0'203,"0"0"-203,74 0 16,0 0-16,0 0 16,-24 0-16,24 0 15,25 0-15,-25 0 16,0 0-16,-24 0 15,24 0-15,0 0 16,-49 0-16,49 0 16,-74 0-16,49 0 15,1 25-15,-26-25 16,-24 0-16,50 0 16,-26 25-16,26-25 15,-51 0-15,1 0 16,0 0-16,25 0 62</inkml:trace>
  <inkml:trace contextRef="#ctx0" brushRef="#br0" timeOffset="104184.73">25102 10691 0,'-24'-25'31,"48"0"-15,51 25-16,24 0 16,25 0-16,25 0 15,49 0-15,50 0 16,25 0-16,99 0 15,25 0-15,74 0 16,1 0-16,24 0 16,-50 0-16,1 0 15,-75 0 1,-25 0-16,-74 0 16,-25 0-16,-99 0 15,-25-25-15,-75 25 16,-24 0-16,0 0 15</inkml:trace>
  <inkml:trace contextRef="#ctx0" brushRef="#br0" timeOffset="110890.75">3249 10691 0,'75'0'250,"24"0"-235,25 0-15,25 0 16,0 0-16,24 0 16,1 0-16,-25 0 15,24 0-15,-24 0 16,-25 0-16,-24 0 15,24 0-15,0 0 16,24 0-16,1 0 16,0 0-16,49 0 15,-24 0-15,49 0 16,-24 0-16,-1 0 16,50 0-16,-24 0 15,-76 0-15,26 0 16,-50 0-16,-50 0 15,26 0-15,-1 0 16,0 0 0,-49 0-16,74 0 15,-50 0-15,50 25 16,-49-25-16,24 0 16,0 0-16,0 0 15,-24 0-15,49 0 16,-25 0-16,0 0 15,0 0-15,-24 0 16,24 0-16,25 0 16,-25 0-16,25 0 15,0 0-15,0 0 16,-25 0-16,-24 0 16,24 0-16,-24 0 15,-1 0-15,0 0 16,26 0-16,-51 0 15,50 0-15,-49 0 16,49 0-16,-24 0 16,-26 0-16,26 0 15,-1 0-15,-24 0 16,-1 0-16,51 0 16,-26 0-1,25 0-15,25 0 16,-25 0-16,25 0 15,-49 0-15,-1 0 16,-24 0-16,-25 0 16,-1 0-16,1 0 15,25 0 1,-25 0 15,-1 0-15,1 0 15</inkml:trace>
  <inkml:trace contextRef="#ctx0" brushRef="#br0" timeOffset="135960.29">15131 11633 0,'74'0'93,"-49"0"-77,0 0-16,49 0 16,-24 0-16,49 25 15,-74 0-15,49-25 16,-24 0-16,24 25 15,-24 0-15,0-1 16,-26-24-16,1 0 16,0 0-16</inkml:trace>
  <inkml:trace contextRef="#ctx0" brushRef="#br0" timeOffset="148194.03">15007 12005 0,'49'25'203,"1"-25"-203,24 0 16,26 0-16,-1 0 15,25 0-15,25 0 16,-50 0-16,75 0 16,-50 0-16,0 0 15,0 0-15,-50 0 16,25 0-16,25 0 15,-24 0-15,-1 0 16,0 0-16,50 0 16,-25 0-16,25 0 15,-1 0-15,-23 0 16,-1 0-16,0 0 16,-25 0-16,-50 0 15,75 0-15,-49 0 16,49 0-16,-25 0 15,25 0-15,0 0 16,0 0-16,0 0 16,-49 0-16,-1 0 15,25 0-15,-49 0 16,-25 0 0,49 0-16,-24 0 15,-1 0-15,1 0 16,-25 0-16,24 0 15,1 0-15,-25 0 16</inkml:trace>
  <inkml:trace contextRef="#ctx0" brushRef="#br0" timeOffset="153216.54">8086 13295 0,'100'0'203,"172"0"-187,1 0-16,0 0 15,0 0-15,-50 0 16,0 0-16,-49 0 15,-25 0-15,25 0 16,-100 0-16,0 0 16,-24 0-16,-25 0 15,0 0-15,-1 25 141</inkml:trace>
  <inkml:trace contextRef="#ctx0" brushRef="#br0" timeOffset="156440.41">14759 13320 0,'74'-25'109,"50"25"-109,25 0 16,74 0-16,25 25 16,25 25-16,74-1 15,26-49-15,23 0 16,-24 0-16,25 0 16,-25 0-16,0 0 15,-49 0-15,-50 0 16,-50 0-16,-74 0 15,0 0 1,-50 0-16,-25 0 16,-49 0-16</inkml:trace>
  <inkml:trace contextRef="#ctx0" brushRef="#br0" timeOffset="167800.31">20538 10939 0,'25'49'156,"0"-24"-140,0 0-16,24 25 15,-24-26-15,0 26 16,0 0-16,-25-25 15,49 24-15,-24-24 16,0 49 15,-25-49-15,0 0 0,0 25-16,0-26 15,0 1-15,0 0 16,0 25-16,0-26 15,0 1-15,0 25 16,-50 24-16,26-49 16,24 25-16,-25-26 15,25 1-15,-25 50 16,25-51-16,0 1 16,0 0-16,0 25 15,0-26 1,0 1-1,0 0-15,0 25 16,0-25 0,0-1-1,0 1 1,0 25-16,0-25 16,25-1-1,0-24 1,-1 0-1,1 0-15,0 25 16,25-25 0,-26 0-1,1 25 251,-50 25-250,1-26-16,-1 1 15,0 0-15,25 0 16,-25 24-16,0-24 15,1 0 1,24 0-16,0 0 16,0-1-1,0 1-15,0 25 16,0-1 0,0-24-1,0 50 1,0-51-16,24 1 15,-24 25-15,0-25 16,0 24-16,0 1 16,25 0-1,-25-26-15,0 26 16,0-25-16,0 0 16,0-1-16,0 26 15,0-25 1,0 0-1,0-1 1,-25 51-16,1-50 16,-1-1-16,-25 1 15,0 0-15,26 0 16,-1 0 0,0-25-16,0 0 15,0 0 220</inkml:trace>
  <inkml:trace contextRef="#ctx0" brushRef="#br0" timeOffset="176576.24">19422 11212 0,'25'0'125,"24"49"-125,-24 1 16,50 49-16,-26-49 15,26 49 1,-26-25-16,1-24 16,0 24-16,-26-49 15,-24 0 1,50 25-16,-25-26 16,0 1-1,-1 0 1,26 25-1,-25-26 1,-25 26 0,25-25-1,-1 0-15,-24-1 16,25 1-16,0 0 16,0 0-1</inkml:trace>
  <inkml:trace contextRef="#ctx0" brushRef="#br0" timeOffset="177762.07">20439 11385 0,'-25'0'188,"0"0"-188,-49 25 15,49 0-15,-49 0 16,49 0 0,-25 24-16,26-24 15,-1-25-15,0 25 16,0 0-16,-24 24 16,-1-24-16,0 0 15,1 0-15,-26 24 16,51-24-16,-51 0 15,26 0 1,24-25-16,-25 24 16,25 1-1</inkml:trace>
  <inkml:trace contextRef="#ctx0" brushRef="#br0" timeOffset="180112.58">20712 11336 0,'74'-50'187,"-24"50"-171,24 0-16,-24 0 16,24-25-1,1 25-15,-1 0 16,-24 0-16,24 0 15,-24 0-15,-1 0 16,-24 25 187,-25 0-187,-25 25-1,1-1-15,24-24 16,-25 0-16,0 0 16,0-1-16,0 1 15,1 25 1,-1-25 0,0-25-16,-25 49 15,26-24 32,48 0 297,1 0-344,0-1 31,0 1-15,-25 0 15,0 0-15,0 24-1,0-24-15,0 0 16,0 0-1,0 24 1,0-24-16,0 0 16,0 0 15,0 24-15,0-24 15,0 0-16,0 0 1,0 25 0,-25-26 15,0-24-15,0 0-16,1 0 15,-51 25-15,50-25 16,-24 0-1,24 0-15,-25 0 16,26 0 0,-26 0-1,25 0-15,0 0 16,-49 0 0,49 0-16,-25-25 15,1 25 1,24-24-16,0 24 15,0-25 110</inkml:trace>
  <inkml:trace contextRef="#ctx0" brushRef="#br0" timeOffset="182672.63">22721 11708 0,'75'0'109,"-1"0"-93,0 0-16,1 0 15,-50 0-15,49-50 16,-49 50-16,0 0 16,-1 0-1</inkml:trace>
  <inkml:trace contextRef="#ctx0" brushRef="#br0" timeOffset="184008.07">23316 11435 0,'25'-25'15,"0"0"1,0 25 0,0 0-16,-1 0 15,51 0-15,-26 0 16,-24 0-16,50 0 15,-51 0-15,51 0 16,-26 0-16,-24 0 16,25 0-16,-25 25 78,-25 0-63,0 0 1,0 24-16,-25-24 16,0 0-16,0 25 15,25-26-15,-49 26 16,24-25-16,0 0 16,25-1-16,-25 1 15,0 0 32,-24 0-31,74 0 109,-1-25-110,1 0 17,25 0-17,-25 0 1,-1 0-1,1 0 1,50 24 0,-75 1 46,0 0-46,0 0-1,-25 0-15,25-1 16,-50 26-16,25 0 16,-24-1-16,-1 1 15,-24 0-15,-1-1 16,1-24-16,0 0 16,-26-25-16,51 0 15,24 0-15,-25 0 16,26 0-1,-1 0-15,0 0 16</inkml:trace>
  <inkml:trace contextRef="#ctx0" brushRef="#br0" timeOffset="184785.64">24036 11733 0,'49'0'93,"1"0"-77,0 0-16,49 0 16,0 0-16,-25 0 15,1 0-15,-26 0 16,26 0-16</inkml:trace>
  <inkml:trace contextRef="#ctx0" brushRef="#br0" timeOffset="185424.31">24160 12055 0,'49'-25'32,"1"25"-17,-25 0-15,24 0 16,26 0-16,-26 0 16,51 0-16,-26 0 15,0 0-15,-24 0 16,0 0-16,24 0 15,-49 0-15,0 0 16,0 0 15</inkml:trace>
  <inkml:trace contextRef="#ctx0" brushRef="#br0" timeOffset="187624.7">25499 11460 0,'25'0'110,"25"-50"-95,-1 50 1,1 0-16,-25 0 16,24-25-16,-24 25 15,0 0-15,0 0 16,24 0-16,-24 0 16,0 0-16,0 25 93,-25 25-77,0-1 0,0 1-16,0-25 15,0 24-15,-50 26 16,25-50-1,0-1 1,50 1 203,0-25-204,0 0-15,25 25 32,-1 0 15,-24 0-32,-25-1 1,25 1-16,-25 0 47,0 0-16,0 24-15,0-24-16,0 0 15,0 0-15,0 24 31,-50 1-31,25-25 16,1 0 0,-1 0-1,-25 24 1,0-24 0,-24-25-16,24 0 15,-49 25-15,25-25 16,49 0-1,0 0 1,0 0-16,1 0 16,-1 0-1,0-25 32</inkml:trace>
  <inkml:trace contextRef="#ctx0" brushRef="#br0" timeOffset="189019.68">26863 11509 0,'0'0'0,"-24"0"31,-51 0 188,26 0-219,-26 0 16,50 0-16,-49 25 15,49 0-15,-24 0 16,24 0 0,25-1 15,0 1 0,0 0-15,0 0-1,0 24-15,0 1 32,25 0-17,-25-26-15,49 26 16,-24-25-16,0 24 31,0-24-31,-1 0 31,1-25-15,0 25 187,-50-25-203</inkml:trace>
  <inkml:trace contextRef="#ctx0" brushRef="#br0" timeOffset="189632.01">26615 11981 0,'25'74'78,"0"0"-62,-25-24-16,0 25 15,0-51-15,0 1 16,25 0-16,-25 25 31</inkml:trace>
  <inkml:trace contextRef="#ctx0" brushRef="#br0" timeOffset="190648.37">27037 11981 0,'-25'24'63,"25"26"-48,0 24-15,25 1 16,-25-50-16,25 49 15,-25 1 1,0-51-16,25 1 16</inkml:trace>
  <inkml:trace contextRef="#ctx0" brushRef="#br0" timeOffset="191448.62">27533 11733 0,'25'-25'156,"124"25"-156,24 0 15,-24 0-15,0 0 16,-50 0-16,1 0 16,-51 0-1,1 0-15,-25 0 16</inkml:trace>
  <inkml:trace contextRef="#ctx0" brushRef="#br0" timeOffset="192089.34">27955 11212 0,'0'74'31,"0"25"-31,49 25 15,1 0-15,-25 0 16,0-24-16,24-1 16,-49-50-16,25 1 15,0 24 1,25-24-16,-50-25 31,24 0-31</inkml:trace>
  <inkml:trace contextRef="#ctx0" brushRef="#br0" timeOffset="193616.24">28625 11435 0,'0'-25'32,"24"0"-17,1 1 1,25-1 0,-1 0-1,-24 0 1,74 0-16,-49 25 15,-25 0 1,0 0 0,-1 25 77,1 0-93,0 25 16,-25-26 0,0 1-1,0 25 1,0-1 0,0-24-1,0 0-15,0 0 16,0 24-1,0-24-15,-25 0 16,-24 25-16,-26-26 16,1 26-16,-1-50 15,26 25-15,-26-25 16,51 0 0,-1 0-1,50 0 126,-1 0-141,1 0 15,50 0 1,-51 0-16,51 0 16,-26 0-16,26 25 15,-26-25-15,26 49 16,-50-49-16,0 0 16,-1 25-16,26 0 31,-25-25-31,0 25 15,-1-1 48,-24 1-63,0 0 16,0 49-16,0-49 15,0 0-15,-24 25 16,-1-1-16,0-24 15,0 25-15,0-1 16,-24 1-16,24-50 16,0 25-16,-49 24 15,-1-24-15,26-25 16,-1 0-16,-24 0 16,24 0-16,-24 0 15,24 0-15,-24 0 16,24-25-16,0 25 15,26-24-15,-1-1 32</inkml:trace>
  <inkml:trace contextRef="#ctx0" brushRef="#br0" timeOffset="194794.31">30435 11286 0,'0'0'0,"-74"0"16,49 0-16,-49 0 15,49 25-15,-25 0 16,-24 0-16,49-25 15,-49 49-15,24-24 16,25 0 0,-49 0-1,74-1 1,-25 26 0,0-25-1,25 24-15,0-24 16,0 0-16,0 49 15,0-24-15,0-25 16,0 24-16,0-24 16,-25 0-16,25 49 15,0-49-15,0 0 16,0 0 0,0 24-16,0-24 15,0 0-15,0 0 16,0 25-1,25-26-15,-25 1 16,50 25 0,-1-1-1,26 1 1,-50-50-16,24 25 16,1-25-1,-1 49-15,1-24 16,0-25-16,-1 0 15,1 0-15,0 0 16,-1-25-16,-24 25 16,25-24-16,-1-1 15,-24 0 48,-50 25-1</inkml:trace>
  <inkml:trace contextRef="#ctx0" brushRef="#br0" timeOffset="195896.97">30956 11906 0,'25'0'16,"0"0"-16,24 25 15,-24 0 1,0 0-16,0-1 16,-25 1-1,25 0-15,-25 0 31,0 24-31,0-24 16,0 0-16,0 0 16,0 25-16,0-26 15,-50 51-15,50-50 16,-50 24-16,26-24 16,-51 49-16,26-24 15,-26 0-15,1-1 16,24-24-16,-24 0 15,24 24-15,25-24 16,-24 0-16,24 0 16,0-25-16,50 0 109,74 0-93,50 0-16,25-25 15,24-25-15,25 50 16,-49 0-16,-25 0 16,0 0-16,-75 0 15,-49 0-15,24 0 16,-24-24 15,-50 48 63,1 1-79,-1 0-15,0-25 16,0 0 0</inkml:trace>
  <inkml:trace contextRef="#ctx0" brushRef="#br0" timeOffset="200288.55">21406 13097 0,'25'-25'78,"25"25"-62,123 0 0,26 0-16,173 0 15,99 0-15,174 0 16,75 0-16,48 0 15,76 0-15,-50 0 16,49 0-16,-24 0 16,-1 0-16,-74 0 15,-24 0-15,-26 0 16,-148 0-16,-50 0 16,-149 0-16,-74 0 15,-99 0-15,-100 0 16,25-50-16,-24 50 15,-51-24-15,1 24 16,0 0 0,25 0-1,-26 0 1</inkml:trace>
  <inkml:trace contextRef="#ctx0" brushRef="#br0" timeOffset="204266.33">24358 13370 0,'0'25'235,"0"-1"-220,0 1 1,0 25-16,25-1 47,0-49-32,0 0 1,-1 0 0,26 0-1,-25 0 1,24 0-16,1 0 15,0 0-15,-26 0 16,76 0-16,-26 0 16,-49 0-16,0 0 15,0 0 1,-1 25 78,-24 25-79,0-25-15,0-1 16,0 1 0,0 50-16,0-26 15,0 1-15,0-25 16,-24-1-16,-51 51 15,50-50-15,-49-1 16,-1 26-16,-24-50 16,-25 50-16,25-26 15,-25 1-15,50-25 16,49 0-16,0 0 16,0 25 171</inkml:trace>
  <inkml:trace contextRef="#ctx0" brushRef="#br0" timeOffset="205584.36">24457 13370 0,'25'-25'172,"25"25"-156,-1 0-16,51 0 16,-26 0-16,-24 0 15,24 0-15,-49 0 16,0 0-16,0 0 31</inkml:trace>
  <inkml:trace contextRef="#ctx0" brushRef="#br0" timeOffset="206399.99">25450 13643 0,'0'-25'31,"24"0"1,1 25-32,25 0 15,24 0-15,1 0 16,24 0-16,0 0 16,0 0-16,-24 0 15,24 0-15,-25 0 16,1 0-16,-26 0 15,-24 0-15</inkml:trace>
  <inkml:trace contextRef="#ctx0" brushRef="#br0" timeOffset="207456.73">25722 14039 0,'25'0'172,"25"0"-156,-25 0-16,24 0 15,-24 0-15,0 0 16,0 0-16,24 0 16,-24 0-1,0 0 1,0 0-16,24 0 16,-24 0-16,0 0 15,0 0 32,24 0-31,-24 0-16,0 0 15,0 0 1,24 0 15</inkml:trace>
  <inkml:trace contextRef="#ctx0" brushRef="#br0" timeOffset="210112.25">17487 12129 0,'-74'75'109,"-50"24"-109,0 0 16,49-24-16,-24 24 15,0 0-15,25 0 16,49-74-1,0 0-15,0 49 16,0-49 0,1 0-1,-1 0 1,25 0 0,0-1-16,-25 26 31,0-25 0,0 0-15,1-1-16,-1 1 15,25 0 1,-25 25 0,0-25 77</inkml:trace>
  <inkml:trace contextRef="#ctx0" brushRef="#br0" timeOffset="211327.94">26863 11112 0,'-24'75'125,"-51"49"-125,26-25 15,-1-24-15,-24 24 16,-1 0-16,26-25 16,-1 1-16,-24-1 15,-1 25-15,26-24 16,24-1-16,-50 1 16,51-26-16,-26 26 15,0-50-15,50 24 16,-24-24-16,-1 0 15,25 0 1,-50 24-16,25-24 16,0 0-1,25 0 1,0-1 0</inkml:trace>
  <inkml:trace contextRef="#ctx0" brushRef="#br0" timeOffset="-213055.78">27558 13494 0,'-25'-25'125,"-24"50"-125,24 24 16,0-24-16,-25 74 15,26-74-15,-1 25 16,25-25-1,-25-1-15,25 1 63,25 0 15,0-25-62,-1 0-16,1 0 15,0 0 17,25 0 30,-26 0-15,1 25-47,-25 0 16,0-1 15,0 1-16,0 25-15,0-25 16,0-1 0,0 1-16,0 25 15,0-25-15,0-1 16,0 1 0,0 25-16,0-25 15,0-1 1,0 1-1,0 25 1,-25 0 0,1-26-16,-1 1 15,-25-25 1,1 50-16,-26-25 16,50-25-16,-74 0 15,25 0-15,-26 24 16,1-24-16,-25 25 15,50-25 1,-1 50-16,1-50 16,24 0-16,26 0 0,-26 0 15,25 25 1</inkml:trace>
  <inkml:trace contextRef="#ctx0" brushRef="#br0" timeOffset="-212136.72">27508 13469 0,'100'0'109,"-51"0"-93,50 0-16,-49 0 15,0 0-15,-26 0 16,1 0-16,0 0 15,25 0 17,-26 0-17,1 0 1,0 0 15</inkml:trace>
  <inkml:trace contextRef="#ctx0" brushRef="#br0" timeOffset="-211047.99">28798 13543 0,'-49'-24'125,"-51"24"-110,26 0-15,0 0 16,24-25-16,-24 25 15,49 0-15,0 0 16,-25 0-16,26 0 16,-1 0-16,0 0 15,-25 0 1,26 0-16,-1 0 16,0 0-16,-25 25 15,1-1 1,24 1-16,0 0 15,0 25 1,0-26-16,1 1 16,-1 0-16,25 0 15,0 0-15,-25-1 16,25 1-16,0 25 16,0-1-16,0-24 15,0 25 1,0-25-16,0-1 15,0 1-15,0 50 16,0-51 0,0 1-1,25 25-15,-25-25 16,49-1-16,-24 1 16,0-25-16,99 75 15,-49-75 1,24 25-16,-50-25 15,51 24-15,-76-24 16,51 0-16,-50 0 16,-1 0-1</inkml:trace>
  <inkml:trace contextRef="#ctx0" brushRef="#br0" timeOffset="-209943.59">28550 14337 0,'0'-50'47,"25"26"-32,25-26 1,-26 25 0,26-49-16,0 49 15,-26 0-15,76 0 16,-51-24 0,1 49-16,-1 0 15,-24-25 1,25 25 15,0 50-15,-50-26-1,0 1 1,0 25 0,0-1-16,0 26 15,0-50 1,-25 24-1,0 1-15,-25 0 16,1-1-16,-1 26 16,-24-26-16,-1 1 15,26-1-15,-1-49 16,0 25-16,1 25 16,24-25-16,0-1 15,75 1 79,99-25-94,49 0 16,75-25-16,0 25 15,-25 0-15,-25-49 16,-49 24-16,-50 25 15,-25 0-15,-74-25 16,-50 50 125,0 0-126</inkml:trace>
  <inkml:trace contextRef="#ctx0" brushRef="#br0" timeOffset="-207408.05">22076 14908 0,'-25'24'16,"1"-24"15,48 0 188,26 0-204,49 0-15,50-49 16,-25 24-16,0 25 16,0-25-16,0 25 15,-25-25-15,1 25 16,-1 0-16,0 0 16,0 0-16,0 0 15,1 0-15,48 0 16,-48 0-16,-1 0 15,-25 0-15,1 0 16,-26 0-16,1 0 16,-25 0-16,0 0 15,-1 0 1,26 0 0</inkml:trace>
  <inkml:trace contextRef="#ctx0" brushRef="#br0" timeOffset="-187775.46">17636 14660 0,'25'0'157,"124"0"-157,-25 0 15,49 0-15,26 0 16,-26 0-16,-24 0 15,25 0-15,-75 0 16,-24 0-16,-26 0 16,1 0-16,-25 0 15,24 0-15,-24 0 16,0 0 0,0 0-1,24 0 32,-24 0-31,0 0-16,0 0 31</inkml:trace>
  <inkml:trace contextRef="#ctx0" brushRef="#br0" timeOffset="-165312.52">3274 17041 0,'50'-50'94,"-25"25"-79,49 25 1,-24 0-16,49 0 16,0-49-16,25 49 15,0-25-15,50 0 16,-1 0-16,26 25 16,24 0-16,0 0 15,25 0 1,0 0-16,-24 0 15,-26 0-15,1 0 16,-51 0-16,1 0 16,0 0-16,0 0 15,0 0-15,0 0 16,-1 0-16,1 0 16,25 0-16,-25 0 15,-1 0-15,-24 0 16,75 0-16,-50 0 15,0 0-15,49 0 16,-24 0-16,24 0 16,-49 0-16,-25 25 15,0 25-15,-25-50 16,0 0-16,-49 0 16,24 0-16,-49 0 15,25 25-15,49-25 16,-49 0-16,24 24 15,-49-24-15,24 0 16,1 0-16,-25 0 16,49 0-1,-49 25-15,50-25 16,-1 25 0,-24 0-16,24-25 15,0 0-15,26 0 16,-51 0-16,26 0 15,-51 0-15,1 0 16,50 0-16,-51 0 16,1 0-1,0 0-15</inkml:trace>
  <inkml:trace contextRef="#ctx0" brushRef="#br0" timeOffset="-132168.25">29170 6300 0,'25'0'94,"0"0"-94,0 0 15,0 0-15,24 0 16,1 0-16,-1-49 16,1 49-16,-25-25 15,49 25-15,1-25 16,-1 0-16,-49 25 15,49-49-15,-49 49 16,0 0-16,0-25 16,24 25 31</inkml:trace>
  <inkml:trace contextRef="#ctx0" brushRef="#br0" timeOffset="-104624.46">11212 9128 0,'74'-25'47,"-49"1"-32,74 24-15,25 0 16,0 0-16,25 0 15,0 0-15,49 0 16,-24 0-16,24 0 16,26 0-16,24 0 15,25 0-15,74 0 16,-25 0-16,50 0 16,25 0-1,25 0-15,0-25 16,-1 25-16,-49 0 15,0 0-15,-99 0 16,-50 0-16,-74 0 16,-50 0-16,-74 0 15,0 0-15,0 0 16</inkml:trace>
  <inkml:trace contextRef="#ctx0" brushRef="#br0" timeOffset="-102240.56">5159 10716 0,'50'-25'157,"0"25"-142,24 0-15,25 0 16,-24 0-16,49 0 15,-25 0-15,25 0 16,25 0-16,-25 0 16,0 0-16,0 0 15,0 0-15,49 0 16,-49 0-16,25 0 16,0 0-16,-25 0 15,25 0 1,25 0-16,-26 0 15,1 0-15,25 0 16,0 0-16,-26 0 16,51 0-16,-50 0 15,-25 0-15,0 0 16,0 0-16,0 0 16,25 0-16,-1 0 15,-24 0-15,25 0 16,25-25-16,-50 25 15,25 0-15,-25 0 16,0 0-16,25 0 16,-50 0-16,25 0 15,-25 0-15,-49 0 16,49 0-16,0 0 16,-49 0-16,24 25 15,50-25-15,-74 0 16,24 25-16,25-25 15,-49 0-15,-25 0 16,24 0-16,-24 0 16,0 0-16,0 0 15,49 24-15,-49-24 32,0 0-32,49 0 15,-49 0-15,0 0 16</inkml:trace>
  <inkml:trace contextRef="#ctx0" brushRef="#br0" timeOffset="-88560.2">25450 6400 0,'-25'0'313,"-74"24"155,-125 26-452,1-50-16,-25 0 16,50 0-16,49 0 15,25 0-15,25 0 16,74 0 0,0 0-16,0-25 218,50 0-202,49-49-16,1-50 16,-26 99-16,1-49 15,0 24-15,-1-24 16,-24 49-16,25-25 15,-26 26-15,1-26 16,-25 25 0,25 0-16,-25-24 15,50-1 1,-26 25 0,-24-24 15,0 24-16,25-25 1,-25 1 0,25 24-16,-25 0 15,0 0 1,0-24-16,0 24 16,25 0-16,0 0 15,-1-24 1,-24 24-16,0-25 15,25 1-15,-25 24 16,25-25-16,-25 1 16,0-1-16,50 0 15,-50 26-15,24-1 16,-24 0 0,25 0 109,50 25-125,49 0 15,0 0-15,25 0 16,49 0-16,0 0 15,26 0-15,-1 0 16,0 0-16,-24 0 16,24 0-16,0 0 15,25 0-15,-74 0 16,49 0-16,-74 0 16,24 0-16,-48 0 15,-1 0-15,-25 0 16,0 0-16,0 0 15,0 0-15,25 0 16,0 0-16,0 0 16,25 0-16,-25 0 15,0 0-15,0 0 16,0 0 0,-24 0-16,-1 0 15,25 0-15,-99 0 16,24 0-16,-24 50 140,-25-1-124,0 75-16,0-49 16,0 24-16,0-25 15,0 26-15,0-26 16,0-24-16,0 24 16,0-24-16,0 24 15,0-24-15,0-1 16,0 1-16,0-25 15,0 0-15,0 24 16,25 1-16,0-25 31,-25 24 94,0-24-125,0 0 32,0 0-17,0 49-15,0-24 16,0 49-16,-25-25 15,25-24-15,0-25 16,0 24-16,0-24 16,0 0 124,-25 0-140,-99 24 16,25 26-16,-25-51 16,25 26-16,49-25 15,-24-25-15,24 25 16,0-25-16,26 0 15,-1 0-15,0 0 16,-25 0 0</inkml:trace>
  <inkml:trace contextRef="#ctx0" brushRef="#br0" timeOffset="-82704.53">5060 10443 0</inkml:trace>
  <inkml:trace contextRef="#ctx0" brushRef="#br0" timeOffset="-6528.26">22622 6251 0,'49'-25'203,"-24"25"-187,25 0-16,24 0 15,-24 0-15,24 0 16,-24 0-16,24 0 15,-24 0-15,24 0 16,-24 0-16,24 0 16,-49 0-16,50 0 15,-26 0 1,26 0-16,-26 0 16,50 0-16,-74 0 15,0 0-15,49 0 16,-49 0-1,50 0 32,-50 0-31,-1 0-16,1 0 16,25 0-16,-25 0 15,-1 0 1,1 0-1,25 0 204,-25 0-203,-1 0-16,1 0 15,25 0-15,-25 0 16,-1 0-16,1 0 16,25 0-1,-25-25 235,-25-49-234,0 49-16,0-25 16,0 1-16,0-1 15,0 25-15,0-24 16,24 24-1,-24 0 1,0 0 15,0-24 1,25-1-1,-25 25-16,0-24 1,0 24 0,25-25-16,-25 1 15,0 24 1,0 0-16,0-49 16,0 49-16,0 0 15,0 0 1,0-24-16,0 24 15,0 0 1,0 0-16,0-24 16,0 24 15,0 0 156,-50 0-187,26 25 16,-26-25-16,-74 1 16,74-1-16,-24 0 15,-25 0-15,24 25 16,26-25 0,24 25-16,-25 0 15,-24-49-15,24 49 16,1 0-1,24 0-15,-25-25 16,25 25-16,-24 0 16,-1 0-16,25 0 15,1 0 1,-1 0-16,-25 0 0,25 0 16,1 0-16,-51 0 15,50 0-15,-24 0 16,-26 0-16,26 0 15,-26 0-15,51 0 16,-51 0-16,26 0 16,-26 0-16,50 0 15,0 0-15,-49 0 16,49 0-16,0 0 16,-24 25-1,-1-25-15,25 0 16,-49 0-16,49 25 15,0-25-15,-24 0 16,-1 0-16,25 24 16,1-24-1,-1 25 17,0-25-17,0 25 32,0 0-31,25 0 15,0-1-15,0 26-16,0-25 15,0 0-15,0 49 16,0-49-16,0 0 15,0-1-15,0 26 16,0-25 0,0 0-16,0 49 15,0-49-15,0 0 16,0-1-16,0 26 16,0-25-16,25 24 15,-25 1-15,0-25 16,0 24-16,0 1 15,0-25-15,0 0 16,0 0-16,0 24 16,0-24-16,0 0 15,0 0-15,0 24 16,0-24 0,0 0-1,25 0 32,0-1-31,0 26-16,-1-50 15,1 0 1,0 0 0,0 25-16,24-25 31,-24 0-31,0 0 0,0 25 31,49-25-15,-49 0-16,0 0 15,49 0-15,-49 0 16,0 24-16,24-24 31,-24 0-15,0 0-1,0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15T04:15:34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6276 0,'25'0'203,"0"0"-187,49 0-16,-49 0 15,24 0-15,1 0 16,-25 0-16,0 0 16,49 0-16,-49 0 15,24 0 1,1 0-16,0 0 16,-25 0-16,24 0 15,1 0-15,24 0 16,-24 0-16,-25 0 15,49 0-15,-24 0 16,49 0-16,-74 0 16,49 0-16,-49 0 15,0 0-15,24 0 16,-24 0 0,0 0-16,0 0 15,24 0-15,-24 0 16,0 0-16,49 0 15,-49 0-15,0 0 16,0 0 0,24 0-16,-24 0 15,0 0-15,49 0 16,-49 0-16,25 0 16,24 0-16,-24 0 15,-1 0-15,-24 0 16,0 0-16,0 0 15</inkml:trace>
  <inkml:trace contextRef="#ctx0" brushRef="#br0" timeOffset="33376.11">16991 6251 0,'25'-25'125,"0"0"-110,0 0 1,-25-24 0,49-1-16,-49-24 15,25-1 1,-25 26-16,0-1 15,25-24-15,-25 49 16,25-25-16,-25 1 16,0 24-16,0-25 15,0 1-15,0 24 16,0 0-16,0 0 16,0-24-1,0 24 16,0 0 1,0 0-17,0-24 1,0 24 0,-25-25 15,0 25-16,0 25 1,0-24 0,1-1-16,-26 0 15,25 25 1,-24-25-16,24 0 16,0 25-1,0 0-15,0-24 16,1-1-16,-1 0 15,0 0-15,0 25 16,0-25-16,-49-24 16,24 24-1,26 25-15,-51-25 16,50 25 0,1 0-1,-51-25-15,50 25 16,-49 0-16,24 0 15,-24 0-15,24 0 16,-24 0-16,24 0 16,-49 0-1,49 0-15,-24 0 0,24 0 16,-24 0-16,49 0 16,-49 0-1,24 0-15,-24 0 16,24 0-16,25 0 15,-49 0-15,24 0 16,1 0-16,-1 0 16,25 0-16,-24 0 15,24 0-15,0 0 16,-25 25-16,26-25 16,-26 25-1,25 0 1,0 0-1,1-1-15,-1 1 16,-25 25 0,25-25-1,1-1 1,-1 1-16,25 0 16,0 0-1,0 0 1,-25-1-16,25 26 15,0-25 1,0 0-16,0-1 16,-25 26-1,25-25-15,0 0 16,0-1-16,-25 51 16,25-50-16,0 49 15,0-49-15,0 0 16,0 49-16,0-49 15,0 0-15,0 49 16,0-49-16,0 0 16,0 0-16,0 49 15,0-49-15,0 49 16,0-49 0,0 0-16,0 0 15,0 24 1,0-24-1,0 0 1,0 0-16,25 24 16,0-24-1,0 0 1,0 0-16,-1-25 16,26 0-1,0 24 1,24-24-16,-24 0 15,24 50-15,0-50 16,1 0-16,-26 0 16,26 0-16,-26 0 15,1 0-15,0 0 16,-25 0 0,24-25-16,-24 25 15,0 0 1,0 0-16,-1 0 15,1 0 1</inkml:trace>
  <inkml:trace contextRef="#ctx0" brushRef="#br0" timeOffset="37175.92">14486 6226 0,'0'0'0,"25"0"16,0 0-16,-1 0 16,51 0-16,-1 25 15,-24-25-15,-1 0 16,26 0-16,-50 25 15,-1-25 1,26 0-16,-25 0 47</inkml:trace>
  <inkml:trace contextRef="#ctx0" brushRef="#br0" timeOffset="50847.39">3870 12129 0,'74'0'235,"0"0"-235,26 0 15,48 0-15,-48 0 16,48 0-16,-24 0 16,0 0-16,50 0 15,-50 0-15,0 0 16,-49 0-16,49 0 15,-25 0-15,0 0 16,25 0-16,0 0 16,25 0-16,-25 0 15,0 0-15,25 0 16,-25 0-16,0 0 16,0 0-16,0 50 15,-25-25-15,25-25 16,-25 0-16,25 0 15,0 0-15,25 0 16,-25 0-16,0 0 16,0 0-16,0 0 15,-24 0-15,-1 0 16,-25 25-16,25-25 16,1 25-1,24-25-15,0 0 16,0 0-16,0 0 15,0 0-15,0 0 16,0 0-16,0 0 16,-25 0-16,25 0 15,0 0-15,0 0 16,0 0-16,0 0 16,25 0-16,-25 0 15,-25 0-15,-49 0 16,49 49-16,-74-49 15,49 0-15,-49 0 16,0 0-16,49 0 16,-49 0-16,0 25 15,0-25-15,-1 0 16,1 0-16,25 0 16,-25 0-16,24 0 15,-24 25 1</inkml:trace>
  <inkml:trace contextRef="#ctx0" brushRef="#br0" timeOffset="109120.12">20141 9971 0,'25'-24'47,"0"-1"-31,0 25-1,0 0 1,-1 0-16,51 25 16,-1 24-16,-24-24 15,24 50-15,1-51 16,-51 1-16,76 50 16,-75-51-16,-1 1 15,26 0-15,-25 25 16,0-26-16,-25 51 15,24-50-15,26 24 16,-50-24-16,0 0 16,0 0-16,0-1 15,0 26-15,0-25 16,0 0-16,0-1 16,0 26-16,-25 0 31,0-75 94,25-74-125,0-25 15,0 0-15,0 49 16,0-24-16,0 25 16,0 24-16,50-24 15,-25 49-15,-25 0 16,25 0-16,-1 0 16,26 0-1,-25 1-15,49 24 31,-49 0-31,0 0 16,0 0-16,24 0 16,-24 0-16</inkml:trace>
  <inkml:trace contextRef="#ctx0" brushRef="#br0" timeOffset="110000.03">21506 9426 0,'0'-25'32,"0"-49"-32,0 49 15,74-50-15,-49 51 16,0-1-16,24 25 16,-24 0-16,0 0 15,0 0 1,24 25 15,-24-1-31,0 1 16,-25 50-16,0-26 15,0 1-15,0-1 16,0 26-16,0-26 16,-25 26-16,-24-26 15,-1 1-15,0-25 16,1 24-16,24-49 15,0 25-15,124-25 110,50 0-110,0-49 15,0 24-15,0 25 16,-50 0-16,25 0 16,-50 0-16,-49 0 15,0 0-15</inkml:trace>
  <inkml:trace contextRef="#ctx0" brushRef="#br0" timeOffset="110944.63">22002 10815 0,'25'25'281,"24"-25"-281,26 0 16,24 0-16,0-25 15,-25 25-15,1-25 16,-26 25-16,1 0 16,-25-25-16,24 25 15</inkml:trace>
  <inkml:trace contextRef="#ctx0" brushRef="#br0" timeOffset="111935.82">23118 9847 0,'0'75'78,"0"-50"-63,0-1-15,0 51 16,0-50-16,0 0 31,50-1 94,-26-24-109,1 0-16,0 0 16,25 0-16,-26 0 15,1 0 1,0 0-1,25 0-15,-26 25 16,1 0-16,-25 0 16,25 0-16,-25-1 15,0 26-15,0 0 16,25-26-16,-25 26 16,0-25-16,0 0 15,0 49-15,0-49 16,0 0-1,0-1-15,0 26 16,0-25-16,0 0 16,-50 24-1,1 1-15,-75-1 16,24-24-16,1 25 16,50-25-16,-26-1 15</inkml:trace>
  <inkml:trace contextRef="#ctx0" brushRef="#br0" timeOffset="112991.43">23168 9649 0,'0'0'0,"49"0"16,50-25-16,50 25 16,-25-49-16,50 24 15,-75 25-15,-24 0 16,-26-25-16,1 25 15</inkml:trace>
  <inkml:trace contextRef="#ctx0" brushRef="#br0" timeOffset="114143.38">23986 9897 0,'25'25'78,"25"24"-78,-1 1 16,26 25-16,-26 24 16,-24-50-16,25 51 15,-26-1-15,-24-50 16,25 26-16,0-1 16,-25-24-16,0-25 15,50 49-15,-50-49 16,0 24-16,24-24 15,-24 0-15,0 0 16,0 0 0,0-1-16,0 26 15,0-25 1,-24 24 15,-1-49 79,0 0-95,-25 0 1,26-24-16,-1-1 15,0 25-15,-25-25 16,26 0-16,24-24 16,0 24-16,0 0 15,0-74-15,0 74 16,0-74-16,24 49 16,26-24-16,0-1 15,-1 1-15,1 24 16,-1 1-16,1-1 15,0 1-15,-26 24 16,1 0-16,0 0 16,0 25-1,24-25 1,-24 25 15</inkml:trace>
  <inkml:trace contextRef="#ctx0" brushRef="#br0" timeOffset="114775.54">25078 10616 0,'0'0'0,"24"0"16,51-74-1,24 74-15,25-25 16,0 25-16,-50-25 16,50 25-16,-24-49 15,-76 49-15,51 0 16,-50 0-16,24-25 16,-24 25 15</inkml:trace>
  <inkml:trace contextRef="#ctx0" brushRef="#br0" timeOffset="116039.56">26938 9599 0,'-50'50'94,"25"0"-94,1-1 16,-26 50-16,25-74 15,0 25-15,1 24 16,24-24-16,-50 49 16,50-49-16,0-1 15,-25 26-15,25-26 16,0 26-16,0-26 16,-25 26-1,25-26-15,0 26 16,0-50-16,0-1 15,0 26-15,0-25 16,0 0 0,25-1-16,0 1 15,0-25 1,24 50-16,-24-50 16,25 0-16,-25 0 15,24 0-15,-24 0 16,0 0-16,0 0 15,24 0 1,-24 0 0,0-25 15,-25 0-15,0-24-1,0 24-15,0 0 16,0 0-16,0-24 15,-25-1 17,0 25-17,0 25-15,-49-25 16,49 25-16,0 0 16,-49 0-16,24-24 15,1-1-15,-1 25 16,25 0-16,-49 0 15,49 0-15,-24 25 16,-1-1 0,25 1-1,75 0 110,-25 0-109</inkml:trace>
  <inkml:trace contextRef="#ctx0" brushRef="#br0" timeOffset="116663.98">27310 10046 0,'0'-25'93,"99"-49"-93,25 49 16,-74 0-16,24 0 16,-49 25-16,0 0 31</inkml:trace>
  <inkml:trace contextRef="#ctx0" brushRef="#br0" timeOffset="117624.1">27434 10418 0,'25'-25'140,"49"-24"-124,-24 24 0,49 0-16,-25 0 15,1 0-15,-26 25 63</inkml:trace>
  <inkml:trace contextRef="#ctx0" brushRef="#br0" timeOffset="119145.27">28649 9227 0,'0'0'0,"-24"0"0,-1 25 16,0 0-16,-25 0 16,26 0-1,-1 24-15,25 26 16,-25-51 0,25 1-16,-50 25 15,50-25-15,0-1 16,0 51-16,0-26 15,-24 1-15,24 0 16,0-1-16,0 1 16,0-1-16,0-24 15,0 25 1,24 0-16,1-26 31,0 26-15,0-25-1,0 0-15,-1-1 16,1 1-16,25 25 16,-25-50-1,-1 25 1,1-25 0,0 0 15,25 0-31,-1-25 15,-24 0 1,49 0 0,-49 0-1,25 1 1,-25-26 0,-1 25-1,1 0 1,-25 1-16,0-26 15,0 25 1,0-25-16,0 26 16,0-1-16,0-50 15,0 51-15,0-26 16,0 0-16,0 26 16,0-1-16,0 0 15,-25-25-15,1 26 16,-1-1-16,0 0 15,-25 0 1,26 25 0,-1 0-16,0-25 31,0 1-31,0 24 16,1-25-1,-1 25 16,-25 0-15,1 0-16,24-25 16,-25 25-1,25 0-15,1 0 16,-1 0 0,0-25-1,0 25 1,0 0-1</inkml:trace>
  <inkml:trace contextRef="#ctx0" brushRef="#br0" timeOffset="129583.93">18405 12576 0,'0'-25'46,"25"0"33,24 25-64,-24 0-15,50 0 16,-26 50-16,26-25 15,24 74-15,-49-74 16,-1 0-16,26 49 16,-26-49-16,50 24 15,-74-24-15,0 0 16,49 25-16,-49-26 16,0 1-16,0 0 15,0 0-15,-1 0 16,1-1-16,0 1 15,0 0-15,0 0 16,-1 0-16,-24 0 16,25-1-1,-25 1 1,0 0-16,0 49 16,25-49-16,-25 50 15,25-51 1,0 1-16,-25 0 31,-25 0 282,0-25-267,-25 0-30,1-25 0,24 0-1,0-24-15,-24-1 32,49 25-32,0 0 15,0 1-15,0-1 16,0-25-1,0 25-15,0 1 16,0-1 0,0-50-16,0 50 15,0 1-15,49-76 16,-24 76 0,49-51-1,-49 50 1,0 1-16,0-1 15,0 0-15,0 0 16</inkml:trace>
  <inkml:trace contextRef="#ctx0" brushRef="#br0" timeOffset="130991.86">19893 11832 0,'25'-25'125,"0"0"-110,0 0 1,0 25 15,-1 0-15,51 0-1,-26 0-15,1 0 16,-25 0-16,0 0 16,-1 0-16,26 0 15,-25 0 1,0 25-16,-1 0 15,-24 0 32,0 0-31,0 24 0,0-24-1,-49 49-15,24-49 16,0 25-16,0-25 15,1 49-15,-1-49 16,0 0-16,-25 0 16,26-25-16,-51 74 15,26-49-15,24-25 16,0 25-16,0-25 16,-24 0-16,-1 24 15,25 1-15,50 0 156,49-25-156,26 0 16,-26 0 0,0 0-16,50 0 15,-24 0-15,-1 0 16,0 0-16,-49 0 16,-26 0-16</inkml:trace>
  <inkml:trace contextRef="#ctx0" brushRef="#br0" timeOffset="132040.79">20439 13246 0,'50'0'188,"49"0"-172,25 0-16,25-25 15,0 25-15,-25-50 16,0 25-16,-50 25 15,-24 0-15,-1 0 16,-24 0-16</inkml:trace>
  <inkml:trace contextRef="#ctx0" brushRef="#br0" timeOffset="137952.56">22870 12303 0</inkml:trace>
  <inkml:trace contextRef="#ctx0" brushRef="#br0" timeOffset="139952.34">22647 12328 0,'-25'25'94,"-25"0"-94,-24 49 15,-1 0-15,26-24 16,-26 0-16,26-1 16,-1 1-16,25-25 15,1-1-15,-1 1 16,-25 25-16,25 24 15,25-49-15,-24 0 16,24 49-16,0-24 16,0-1-16,0-24 15,0 25-15,0 0 16,0-1 0,0-24-16,0 49 15,0-49-15,0 0 16,24 49-16,1-49 15,0 0-15,0 0 16,24-25-16,1 49 16,-25-49-1,24 0 1,-24 0-16,0 0 16,0 0-16,24 0 15,-24 0-15,0-24 16,0-1-16,0-50 15,-25 51 1,0-1 0,0-25-1,-25 25 1,0 1 0,0 24-1,0-25-15,1 25 31,-26 0-15,25 0 0,0 0-16,1 0 31,-26 0-15,25 0-1</inkml:trace>
  <inkml:trace contextRef="#ctx0" brushRef="#br0" timeOffset="140993.51">22473 12799 0,'25'-25'78,"24"25"-62,-24 0-16,25 0 16,-1 25-16,26 25 15,-25-25-15,-1 24 16,1 1 0,-1-1-16,-24-24 15,0 25-15,-25 24 16,25-49-16,-25 0 15,25 49-15,-1-49 16,-24 0-16,0 25 16,0-26-16,0 1 15,0 0 1,0 25 0,0-26-1,0 1 1,-24 0-16,-1 0 15,-25-25 64,25 0-64,1 0-15,-26-25 16,0-74-1,50 24-15,0 26 16,-24-75-16,24 49 16,0 26-1,0-51-15,0 51 16,49-26-16,-24 1 16,74-25-16,-49 49 15,-1 1-15,51 24 16,-26-50-16,-24 75 15,24 0-15,0-24 16,-49 24 0,0 0-1</inkml:trace>
  <inkml:trace contextRef="#ctx0" brushRef="#br0" timeOffset="141688.23">23912 13221 0,'-25'-25'0,"50"0"47,49 0-47,50 25 16,0-24-16,0 24 16,0 0-16,0 0 15,-49 0-15,24 0 16,-74 0-16,-1 0 15,1 0-15</inkml:trace>
  <inkml:trace contextRef="#ctx0" brushRef="#br0" timeOffset="142679.47">24780 12626 0,'49'-25'0,"-24"25"16,50 0 15,-26 0-31,1 0 15,0 0-15,49 25 16,-25 24-16,-24 1 16,24 24-16,-24-24 15,24 24-15,-24-24 16,-25 24 0,-1-49-16,-24 0 15,0 49-15,25-49 16,-25 0-16,0 25 15,0-26 1,0 1 15,0 0-15,0 25 15,-25-26 0,1-48 16,-1-1-47,0-25 16,25 25 0,0-74-16,0 49 15,0-49-15,0 0 16,0-25-16,0 74 15,0-24-15,50 0 16,-26 24-16,51-24 16,-26 24-16,-24 25 15,25-24-15,-25 49 16,-1 0 0,26 0-1,-25 0 1,0 0 15</inkml:trace>
  <inkml:trace contextRef="#ctx0" brushRef="#br0" timeOffset="143375.51">26219 12874 0,'49'0'78,"-24"0"-78,0 0 16,49 0-16,1 0 15,24 0-15,0 0 16,0 0-16,-49-25 15,24 25-15,-49 0 16,0 0-16,0 0 16,24 0-16,-24 0 15,0 0-15</inkml:trace>
  <inkml:trace contextRef="#ctx0" brushRef="#br0" timeOffset="144776.34">28625 12030 0,'-75'0'47,"26"25"-47,-1 25 15,0-26-15,1 26 16,24-25-16,0 0 16,0 0-16,1-1 15,-1 26-15,0-25 16,0 49-16,0-49 16,1 49-16,-1-24 15,25 24-15,-25 1 16,25-26-16,-50 26 15,50-26-15,0-24 16,0 25-16,0-1 16,0-24-16,25 25 15,0-25-15,-25-1 16,25 1-16,0 0 16,-1 0-16,1-25 15,0 25 1,25-25 31,-26 0-32,1 0-15,0 0 16,25 0 0,-26 0-1,1-25-15,0 0 16,-25 0-16,0 0 15,0 1-15,0-51 16,0 50 0,0 1-1,0-26-15,0 25 16,-25 0-16,0 25 16,-24-24-1,-1-1 32,25 25 31,1 0-62,-1 25-16,0 24 15,0-49-15,0 25 16,1 0-16,-1 0 31,-25 24-15,25-24 0,0 0-1,1 0 16</inkml:trace>
  <inkml:trace contextRef="#ctx0" brushRef="#br0" timeOffset="145775.56">24433 12998 0,'0'24'47,"0"1"-31,0 25-16,0 24 15,0-24-15,0 24 16,0-49-16,0 0 16,0 25-16,0-1 15,0-24-15,0 25 16,0-26 0,0 1-1</inkml:trace>
  <inkml:trace contextRef="#ctx0" brushRef="#br0" timeOffset="146528.59">28649 12427 0,'25'0'16,"0"-25"15,25 25-15,-26 0-16,26 0 15,0 0-15,-1 0 16,-24 25-16,49-25 16,-24 0-1,0 0-15,-25 0 16,-1 0-1,1 0-15,25 0 16,-25 0 0,-1 25-1</inkml:trace>
  <inkml:trace contextRef="#ctx0" brushRef="#br0" timeOffset="147391.6">28848 12998 0,'49'0'78,"-24"0"-62,0 0-16,25 0 16,-1-25-16,-24 25 15,50 0-15,-51 0 16,1 0-16,50 0 16,-51 0-16,26-25 15,-25 0 16</inkml:trace>
  <inkml:trace contextRef="#ctx0" brushRef="#br0" timeOffset="148535.74">29989 12055 0,'-25'25'47,"0"49"-31,0 1-16,-24-26 15,49 1-15,0 24 16,0 1-16,0-1 15,0-24-15,0 24 16,0-24-16,0-1 16,0 1-16,25-25 15,-1 49 1,1-49 0,0 0-16,25 24 15,-26-24-15,1 0 16,0 0-1,25-25-15,-26 25 16,1-25-16,25 0 16,-25 0-16,0 0 15,49 0-15,-24 0 16,-26 0-16,26 0 16,0-25-16,-1-25 15,1-24-15,-1-1 16,-24-49-1,-25 100-15,0-76 16,0 26-16,0 24 16,0-24-16,0 49 15,0-24-15,0-1 16,0 25-16,-25 0 16,-24-24-16,49 24 15,-25 0-15,0 0 16,0 0-1,-24 1-15,-1-26 16,25 25 0,1 25-16,-26-49 15,0 24-15,1-25 16,24 50 0,0 0 30,-25 0-30,26 0 0,-1 25-16,0-25 15,-25 25 1,26 0-16,-1-1 31,0 1 0,25 25 32,0 24-47</inkml:trace>
  <inkml:trace contextRef="#ctx0" brushRef="#br0" timeOffset="149935.54">18827 14486 0,'0'0'0,"99"74"16,-25-24-16,1 0 16,-1-1-16,25 26 15,1-1-15,-76-24 16,1-26 0,0 76-16,25-51 15,-26 1-15,1-25 16,-25 74-16,25-74 15,-25 24-15,0 1 16,0 0-16,0 24 16,0-49-16,0 24 15,0 26-15,0-26 16,0 1-16,0-25 16,0 0-16,0-1 15,0 26-15,0-25 16,-25 24-1,0-49 48,-24 0-63,-1-24 16,1-76-16,-1 1 15,25 25-15,-24-1 16,49 26-16,-25-1 15,0-24-15,25 24 32,0-24-32,0 24 15,0-24-15,50-1 0,49-24 16,25 25 0,25 24-16,-25-24 15,0 24-15,-75 25 16,51 0-16,-76 1 15,51-1-15,-26 25 32,1 0-1</inkml:trace>
  <inkml:trace contextRef="#ctx0" brushRef="#br0" timeOffset="150648.75">21903 13915 0,'0'0'0,"-50"0"0,0 0 16,-24 25-16,24 25 15,-24 49-15,24-25 16,1-24-16,-1 24 15,25-24-15,0 25 16,1 24-16,24-50 16,-50 51-16,50 24 15,-25-25-15,25-25 16,0 25 0,0 1-16,0 24 15,0-50-15,0 25 16,0-24-16,0-26 15,25 26-15,0-50 16,0 24 0,-1-24-16,26 25 15,-25-26 17</inkml:trace>
  <inkml:trace contextRef="#ctx0" brushRef="#br0" timeOffset="151927.66">21828 14858 0,'25'0'62,"0"0"-46,24 0-16,1 0 16,24 0-16,-24 0 15,0 0-15,24 50 16,-49-26-16,24 26 15,-24-25-15,25 24 16,-50-24-16,25 25 16,24-1-16,-24-24 15,-25 25 1,0-25-16,0-1 16,0 1-1,0 25-15,0-25 16,0 0-1,0 49 1,0-49 0,0 0-1,-25-1 1,0 1 46,25 0-62,-24 0 32,-26-25 30,0-25-46,26 0-16,-1-24 15,-25-1 1,25 25-16,1-49 16,-1-1-16,25 26 15,0-51-15,0 76 16,-50-26-16,50-24 16,0 49-16,0 0 15,0-25-15,0 26 16,0-1-16,25-25 15,0 25-15,0-24 16,-1 24-16,1 0 16,25 0-1,-25 1 1,24-1-16,1 25 16,-1-25-1,-24 25-15,0 0 16,0 0-16,24-25 15</inkml:trace>
  <inkml:trace contextRef="#ctx0" brushRef="#br0" timeOffset="152479.78">22721 15230 0,'25'0'16,"49"0"0,-24-25-16,99 25 15,-25-74-15,25 49 16,-25 25-16,-50-25 15,0 25-15,-49 0 16,0 0-16</inkml:trace>
  <inkml:trace contextRef="#ctx0" brushRef="#br0" timeOffset="153695.94">24954 14387 0,'-25'-25'16,"-25"25"-1,-49 0-15,24 50 16,1-1-16,0 1 15,24-1-15,25-24 16,-24 0-16,49 25 16,-25-1-16,25 1 15,-25-1-15,25-24 16,0 50-16,0-26 16,0 1-16,0-1 15,0-24 1,0 25-1,0-1 1,50 1 0,-26-25-1,1 0-15,25-1 16,-25-24 0,-1 0-1,1 0 16,25 0-31,-25 0 16,-1 0 0,1 0-16,25-24 15,-25-1 1,-25 0 15,0-25-31,0 26 16,0-1 15,-25-25-15,0 50 156,-25 0-157,26 0 16</inkml:trace>
  <inkml:trace contextRef="#ctx0" brushRef="#br0" timeOffset="154495.62">25078 13767 0,'24'-25'16,"1"0"0,0 25-1,0 0-15,0 0 16,-1 0-16,76 0 16,-26 25-16,0 49 15,-24-24-15,24 24 16,1 25-16,-50-74 15,-1 50-15,1-26 16,25 26-16,-50-1 16,25 1-16,-25-26 15,0 26-15,0 24 16,0-50-16,0 51 16,0-1-16,0-25 15,-50 25-15,0 25 16,-24-49-16,24-1 15,1 1-15,-1-26 16,25-24 0</inkml:trace>
  <inkml:trace contextRef="#ctx0" brushRef="#br0" timeOffset="155431.81">26392 14759 0,'75'0'187,"49"0"-187,0 0 16,24-50-16,-48 50 16,24-49-16,-75 49 15,-24 0-15,0 0 16,0 0 0</inkml:trace>
  <inkml:trace contextRef="#ctx0" brushRef="#br0" timeOffset="157944.81">27781 14015 0,'-25'-25'78,"1"50"-62,-1 24-16,-50 50 15,51-49-15,24 0 16,-25-1-16,0 1 15,-25 24-15,50 1 16,0-26 0,0-24-16,0 25 15,0-1-15,0-24 16,0 50-16,0-26 16,0 1-16,0-1 15,0-24-15,0 25 16,0-25-16,25 24 15,0 1 1,0-1 0,0-24-1,24 25-15,-24-25 16,0-1 0</inkml:trace>
  <inkml:trace contextRef="#ctx0" brushRef="#br0" timeOffset="159487.93">26839 14511 0,'0'49'62,"0"51"-62,0-1 16,0-50-16,0 51 15,0-76-15,0 51 16,0-50-16</inkml:trace>
  <inkml:trace contextRef="#ctx0" brushRef="#br0" timeOffset="160600.29">28029 14362 0,'25'-25'31,"0"25"1,25 0-32,-26 25 15,26 25-15,-25-1 16,0 50-1,-1-74-15,1 25 16,-25-25-16,25 24 16,0 26-16,-25-26 15,0 1-15,49-1 16,-49 26-16,0-50 16,0-1-16,0 1 15,0 25-15,0-25 16,0-1-16,0 1 15,0 25-15,-24-1 32,-26-98 46,25 24-78,-24-49 15,49 49 1,0-50-16,-25 51 16,25-1-16,0-50 15,0 26 1,0-26-16,0 1 16,74-25-16,-24 24 15,49-24-15,-25 25 16,-49 49-16,50 0 15,-26-25-15,-24 26 32</inkml:trace>
  <inkml:trace contextRef="#ctx0" brushRef="#br0" timeOffset="161224.11">28798 14585 0,'25'0'78,"49"-49"-78,-49 49 16,50-25-16,-51 25 16,1 0-16,0 0 15,0-25 17,0 25-32</inkml:trace>
  <inkml:trace contextRef="#ctx0" brushRef="#br0" timeOffset="162251.07">29865 14114 0,'0'0'0,"-99"74"0,24-24 15,26-1-15,-1 26 16,25-25-16,-24 24 16,49-24-16,-25-1 15,25 1-15,0-1 16,0-24-16,0 50 16,0-51-16,0 51 15,0-50-15,0-1 16,25 26-1,-1-25-15,1 0 16,0-1 0,0 1 15,0-25-15,24 0-1,1 0-15,-25 0 16,-1 0-1,1 0 17,25 0-17,-25 0 1,-1-49-16,-24 24 16,0 0-16,0-49 15,0 24-15,0 0 16,0 1-16,0-26 15,0 51-15,-24-1 16,-1 0-16,-50 25 47,51 0-31,-1 0-1,-25 50-15,25-50 16,1 24-1,-1 1 1,50 25 78,-1-25-79,1-1 17,25-24-32</inkml:trace>
  <inkml:trace contextRef="#ctx0" brushRef="#br0" timeOffset="162967.49">30138 13717 0,'24'0'15,"1"0"1,25 0-16,-25 0 16,0 0-16,49 25 15,-24 24-15,-26-24 16,1 25-16,50 24 15,-51 1-15,1-26 16,0 50 0,0-74-16,-25 50 15,0-26-15,0 51 16,0-51-16,0 50 16,0-24-16,0-1 15,-25 25-15,-25-24 16,50-50-16,-24 49 15,-26-24-15</inkml:trace>
  <inkml:trace contextRef="#ctx0" brushRef="#br0" timeOffset="163488.09">31080 14238 0,'0'0'0,"0"-50"31,75 1-31,-51 49 16,76 0-16,-1 0 16,-74-25-16,0 25 15,24 0 1,-24 0 15,0 0 16</inkml:trace>
  <inkml:trace contextRef="#ctx0" brushRef="#br0" timeOffset="163983.87">30956 14709 0,'25'0'16,"25"0"-1,49 0 1,0 0-16,-24 0 15,49-74-15,-25 74 16,-25-25-16,-24 0 16,-25 25-16,24 0 15</inkml:trace>
  <inkml:trace contextRef="#ctx0" brushRef="#br0" timeOffset="164864.71">31824 13692 0,'0'99'47,"0"-74"-47,0 50 16,-24-1-16,24-24 15,0-1-15,0 1 16,0 24-16,24 1 15,26-26-15,-25 1 16,-25-25-16,25 0 16,-1-1-16,1 1 15,0 0 1,0-25 0,0 25-16,24 0 15,-24-25 1,25 0-16,24 0 15,-24 0-15,24-25 16,-49 0-16,25-49 16,24-51-16,-49 101 15,0-76-15,-25 1 16,0 50-16,0-26 16,0 26-16,0-26 15,0 26-15,0 24 16,-25-25-1,0 25-15,-25 1 16,1 24-16,-26 0 16,1 0-16,-1 0 15,-24 0-15,25 0 16,49 0-16,0 0 16,0 24-16,-24 1 46,-1 0-30,50 25 15,-25-1-31,1-24 16,24 25 0,0-26 62</inkml:trace>
  <inkml:trace contextRef="#ctx0" brushRef="#br0" timeOffset="166391.78">20389 16297 0,'50'-25'16,"24"50"-16,26 24 15,-1 26-15,0-26 16,0 51-16,1-26 16,-51-24-16,26 24 15,-51-24-15,26 24 16,0 25-16,-26-24 15,-24 24-15,0 0 16,50-49-16,-50 24 16,0-24-16,0-1 15,0-24 1,0 0-16,-25 0 16,25 24-16,-25-24 15,-24-25 95,24 0-110,0 0 15,0 0-15,-24-49 16,24 24-16,-25-25 15,50 25-15,-24 0 16,-1-49-16,0 49 16,0 0-16,25-24 15,-25 24 1,25 0-16,0-24 16,0-1-16,0 25 15,0-49 1,0-1-16,0 1 15,0-25-15,0 24 16,75 1-16,-1 0 16,1-1-16,-51 50 15,51-24-15,-50 24 16,49 0-16,-49 25 16,0 0-16,24 0 15,-24 0 1,0 0-16,0 0 15,24 0-15,-24 0 16,25-25-16,-1 25 31,1 0-15,-25-25 0,24 25-16,1-49 15</inkml:trace>
  <inkml:trace contextRef="#ctx0" brushRef="#br0" timeOffset="166983.54">22200 16718 0,'50'-74'15,"-1"74"1,26-25-16,24 0 15,25 25-15,25-24 16,25 24-16,-1-50 16,26 25-16,-26 0 15,-24 1-15,-50 24 16,-24 0-16</inkml:trace>
  <inkml:trace contextRef="#ctx0" brushRef="#br0" timeOffset="167983.99">22944 16818 0,'-24'24'47,"48"-24"141,51 0-173,-1 0-15,25 0 16,1 0-16,-51-24 16,-24 24-16,25 0 15,-26 0 1,1 0-16,0 0 47,25 0-16,-26 0-15,26 0-16,49 0 15,-74 0-15,49 0 16,-49 0-16,0 0 15</inkml:trace>
  <inkml:trace contextRef="#ctx0" brushRef="#br0" timeOffset="169312.37">25549 15677 0,'-50'24'47,"-24"26"-32,49-25-15,0 24 16,0 1-16,1 0 15,-1-26-15,0 26 16,0-25-16,25 24 16,-25 1-16,25 0 15,-49 24-15,49-24 16,-25 24-16,25-49 16,0 25-16,0 24 15,0-49-15,0 49 16,0-24-16,0 24 15,0-49-15,0 25 16,0-1-16,25 1 16,0-1-1,-1-24 1,1 0 0,25 0 46,-25-25-46,-1 0-1,51-25 1,-50 0-16,-1 0 16,26 1-1,-25-1-15,0-25 16,-25 25 15,0-24-15,0 24-1,0 0 1,0 0-16,0-24 16,0-1-16,0 25 15,0-24-15,0 24 16,0-25-16,-25 26 78,0 24-47,0 0-15,-24 0-16</inkml:trace>
  <inkml:trace contextRef="#ctx0" brushRef="#br0" timeOffset="171000.76">27037 16297 0,'0'0'0,"-50"24"0,-49 26 16,25 0-16,24-1 15,1 1-15,-1 0 16,25-1-16,0 1 15,25 24 1,0-49 0,0 0-16,0 0 0,0 49 15,0-49 1,0 0-16,0 49 16,0-49-1,25 24-15,0-24 16,0 0-16,0 0 15,-1 0 1,1-1 0,0-24 31,0 0-32,0 0 1,24 0-1,-24 0 1,0 0-16,0-24 16,-1-1-16,26-25 15,-50-49 1,0 49-16,25-24 16,-25-25-16,0 49 15,0-24-15,0 49 16,0 0-1,-25 0 1,0 1-16,0-26 16,-24 25-1,24 25 1,0 0 0,0 0-16,-24 0 15,24 0 1,0 0-1,50 0 64,74-25-79,25-74 15,0 0-15,-49 49 16,24-24-16,-25-1 15,-24 26-15,0-26 16,-26 1-16,1 49 16,0-49-16,-25 49 15,0 0-15,0-24 16,-25 24 62,-24 50-62,49-1-16,-25 26 15,25-25-15,0 0 47,25 24-31,24-49-1,1 25 1,-25 0-16,-1 0 16,1-1-16,0 1 15,25 25-15,-26-25 16,26 24-16,-50 1 16,25-1-16,-25 26 15,0-26-15,0 51 16,25-26-16,-25 1 15,0 24-15,-25-25 16,-50 1-16,51-1 16,-1-49-1,25 0-15,0 24 16,0-24 15,0 0-15,25 0-1,-1-25 1,1 0-16,25 0 16,24 0-16,-49 0 15,0 0-15,24 0 16,-24 0-16,0 0 31</inkml:trace>
  <inkml:trace contextRef="#ctx0" brushRef="#br0" timeOffset="172024.94">29766 15726 0,'24'50'46,"26"49"-30,0 25-16,-1-50 16,-24 75-16,-25-50 15,0 26-15,50-1 16,-50 0-16,0 0 16,0-25-16,-50 25 15,0-25-15,-24-25 16,24 1-16,1-50 15,24-1-15,-49 1 16,49 0 0,-50-25 15,1-25-31,0-49 16,49-50-16,-25 0 15,50-25-15,-49 25 16,49-25-16,0 25 15,0 0-15,49 25 16,50-50-16,25 25 16,25 25-16,0 24 15,-50 26-15,0 24 16,-24 0-16,-26 25 16,-24 0-16,50 0 15,-50 0 1,-1 0-1,26 0 1,-25 25 31</inkml:trace>
  <inkml:trace contextRef="#ctx0" brushRef="#br0" timeOffset="172528.47">30981 16098 0,'0'0'0,"25"0"15,0 0 48,-1 25-32</inkml:trace>
  <inkml:trace contextRef="#ctx0" brushRef="#br0" timeOffset="173056.12">30708 16793 0,'75'25'109,"24"-25"-109,-50 0 16,26 0-16,-26-25 16,-24 0-16</inkml:trace>
  <inkml:trace contextRef="#ctx0" brushRef="#br0" timeOffset="173687.84">31378 16470 0,'0'-49'62,"0"24"-46,0 0 31,25-25-31</inkml:trace>
  <inkml:trace contextRef="#ctx0" brushRef="#br0" timeOffset="174504.14">31403 16396 0,'25'-25'0,"49"25"16,-24-25-16,24 25 15,-49 0-15,49 0 16,-49 0 0,0 0 15,0 0-16,24 0 1,-49 50 140</inkml:trace>
  <inkml:trace contextRef="#ctx0" brushRef="#br0" timeOffset="175192.09">31998 15701 0,'0'50'78,"0"24"-78,25 26 16,-25-1-16,25-25 15,-25-24-15,0-1 16,0 26-16,24-26 15,-24 1 1,0-25-16,0 0 16,0 0-1,0 24 17,25-24-17,0 0-15,-50 0 141</inkml:trace>
  <inkml:trace contextRef="#ctx0" brushRef="#br0" timeOffset="179631.73">21059 18207 0,'25'0'32,"0"0"-17,49 0-15,50 0 16,0 0-16,50 0 16,99 0-16,173 0 15,75 0-15,223 0 16,25 0-16,124 0 15,99 0-15,-49 0 16,-100-25-16,-198-50 16,-49 26-16,-200 49 15,-123 0-15,-50 0 16,-148 0-16,-50 0 16,0 0 265</inkml:trace>
  <inkml:trace contextRef="#ctx0" brushRef="#br0" timeOffset="200503.68">6201 14188 0,'50'-25'156,"24"25"-156,25 0 16,-74 0-16,0 0 15,0 0-15</inkml:trace>
  <inkml:trace contextRef="#ctx0" brushRef="#br0" timeOffset="201831.95">9153 14089 0,'50'0'172,"24"0"-172,-24 0 15,-26 0-15,51 0 16,-50 0-16,-1 0 15,26 0 32</inkml:trace>
  <inkml:trace contextRef="#ctx0" brushRef="#br0" timeOffset="31831.23">11658 5432 0,'50'-49'31,"-25"24"1,-1 0-17,26 0-15,-25 25 16,24-25-16,-24 1 16,25-1-16,-1-25 15,51 25-15,-1-24 16,25-1-1,-25 25-15,50-49 16,0 49-16,0-24 16,-75 24-16,-24 0 15,-1 25-15,1-25 16,-25 25 0,24 0-1,-24-25 16</inkml:trace>
  <inkml:trace contextRef="#ctx0" brushRef="#br0" timeOffset="32847.18">12948 4713 0,'0'-25'47,"0"-25"-32,25 26 1,0 24 0,24 0-16,-24 0 15,0 24-15,0-24 32,-1 0 14,1 0-46,0 25 16,-25 25 109,0-25-109,0 24-16,0 1 15,-25 0-15,0-26 16,1 51-16,-26-26 16</inkml:trace>
  <inkml:trace contextRef="#ctx0" brushRef="#br0" timeOffset="33566.94">13618 4341 0,'0'25'94,"0"-1"-79,0 1-15,25 50 16,-25-51 15,0 1 0,24 50-15,1-51 15,-25 1 0,0 25-15</inkml:trace>
  <inkml:trace contextRef="#ctx0" brushRef="#br0" timeOffset="35167.74">13568 4068 0,'-49'25'0,"24"0"16,-25 24-1,25-24 1,25 0 0,-24 0-16,-1-1 15,25 1 1,-50 25-16,50-25 15,-25 24-15,1 26 16,24-51-16,0 1 16,0 50-1,-25-26-15,25 1 16,0-1-16,0 26 16,0-50-16,0 24 15,0 1-15,0 0 16,0-26-16,0 26 15,25 0-15,-1-26 16,1 1-16,50 50 16,-26-51-16,-24-24 15,0 0-15,24 25 16,26 25-16,-26-50 16,1 25-16,-25-25 15,74 24-15,-25-24 16,1 0-16,24 0 15,0 0-15,-49 0 16,24 0-16,-24 0 16,49-24-16,-49-26 15,-25 50-15,24-25 16,-24 0-16,0 1 16,0-26-16,-1 25 15,1-24 1,-25 24-16,0 0 31,0 0-31,0-24 16,0 24-1,0 0-15,-25-25 16,25 26-16,-24-1 16,-1-25-16,0 0 15,25 1-15,-50-1 16,26 25-16,-1 1 15,0-1-15,0-25 16,-24 1-16,24 24 16,0 0-16,-25-25 15,25 26-15,1-1 16,-26 0 0,25 0-16,0 0 15,1 1-15,-1-1 16,-25 25-16,25 0 15,-49 0-15,49-25 16,-49 25-16,-1 0 16,-24 0-16,50 0 15,-51 0-15,26 0 16,24 0-16,-49 0 16,50 0-1,-26 0-15,-24 0 16,74 0-16,-25 0 15,1 0-15,-1 0 16,1 50-16,24-50 16,0 24-16,0-24 15,0 25 1,-24 0 125</inkml:trace>
  <inkml:trace contextRef="#ctx0" brushRef="#br0" timeOffset="59311.81">4961 6350 0,'25'0'203,"24"0"-203,1 0 16,24 0-16,26 0 15,-26 0-15,25 0 16,25 0-16,0 0 15,0 0-15,0 0 16,50 0-16,-25 0 16,0 0-16,49 0 15,-49 0-15,25 0 16,-26 0-16,1 0 16,0 0-16,-25 0 15,0 0-15,-25 0 16,-24 0-16,49 0 15,-25 0-15,25 0 16,-25 0-16,25 0 16,0 0-16,0 0 15,0 0-15,0 0 16,-25 0-16,26 0 16,-51 0-16,25 0 15,0 0-15,1 0 16,24 0-16,-50 0 15,50 0 1,25 0-16,0 0 16,-25 0-16,25 0 15,-25 0-15,24 0 16,-24 0-16,0 0 16,0 0-16,0 0 15,1 0-15,-1 0 16,24 0-16,-24 0 15,0 0-15,0 0 16,-24 0-16,24 0 16,-50 0-16,-24 0 15,24 0-15,-24 0 16,24 0-16,-49 0 16,74 0-16,-49 0 15,-1 0-15,26 0 16,-1 0-16,-24 0 15,49 0-15,-49 0 16,24 0-16,-49-25 16,74 25-16,-74 0 15,49 0-15,1 0 16,-26 0-16,1 0 16,24 0-1,-49 0-15,0 0 16,0 0-1,24 0-15,-24 0 32,0 0-17</inkml:trace>
  <inkml:trace contextRef="#ctx0" brushRef="#br0" timeOffset="91134.59">15701 0 0,'25'0'31,"0"0"-15,0 0 15,0 0-15</inkml:trace>
  <inkml:trace contextRef="#ctx0" brushRef="#br0" timeOffset="92759.23">16619 819 0,'0'-75'172,"0"50"-172,-25 1 16,-49-1 0,0 0-16,-26-25 15,51 50-15,24 0 16,-50 0-16,51 0 15,-1-24 1,0 48 47,25 1-48,0 0 1,0 25-16,0-26 15,0 1-15,0 0 16,0 25-16,0-26 16,0 1-1,0 0 1,25 0 0,0 0-1,-1-1-15,1 1 31,25-25 16,-25 0-15,-1 0-32,51-49 15,-50 24 1,24-25-16,-24 1 15,0-1-15,25 0 16,-26 26-16,1-1 16,0 0 93,0 50-93,0 0-1,-1 24-15,-24-24 16,25 25 0,-25-26-16,50 26 15,-25-25 1,-1 0 15,1-1-31,0 1 16,0 0-1,0-25 1,-1 0-16,1 25 31,25-25 47</inkml:trace>
  <inkml:trace contextRef="#ctx0" brushRef="#br0" timeOffset="93816.1">17338 943 0,'50'24'31,"-25"1"-15,0 0-1,-1 0-15,51 0 16,-75-1 46,0 1-46,0 0-16,0 25 16,-50 24-1,-24-24-15,24-1 16,-49 1-16,-25-1 16,50-49-16,-1 50 15,1-25-15,49-25 16,-25 25-1,26-1 1,-1 1 93,74-25-93,125 0 0,-25-25-16,0 25 15,49 0-15,-74 0 16,-49 0-16,-1 0 16,-49 0-16</inkml:trace>
  <inkml:trace contextRef="#ctx0" brushRef="#br0" timeOffset="94751.08">17711 918 0,'0'-50'16,"74"25"15,50 25-15,25 0-16,0 0 16,24 0-16,-49 0 15,0 0-15,-49 0 16,24 0-16,-74 0 15,24 0 1</inkml:trace>
  <inkml:trace contextRef="#ctx0" brushRef="#br0" timeOffset="95575.02">18653 521 0,'-25'25'47,"25"49"-47,0 50 15,0-25-15,0 1 16,0-26-16,0 0 16,0-24-16,0 24 15,0-49 1,0 0-16,0 25 31</inkml:trace>
  <inkml:trace contextRef="#ctx0" brushRef="#br0" timeOffset="97366.59">19199 571 0,'0'24'140,"0"1"-140,0 0 16,0 25-16,0-1 16,0-24-16,0 25 15,0-26-15,0 1 16,0 50-16,0-26 15,0-24-15,0 25 16,0-26-16,0 1 16,0 0-16,0 25 15,-25-1-15,0-24 16,25 25-16,-25-1 16,25-24-1,0 25 16,0-75 110,0-25-125,25 1-16,-25 24 31,0-25-31,0 25 16,25 1-1,0-26 1,-25 25-1,25 0 1,24 1 0,-24-1 31,0 25-16,24 0-16,-24 0 1,0 0-16,0 0 16,24 0 31,-24 0-16,0 0-16,25 49 1,-25-24 0,-1 0-16,1 0 31,-25 0-15,0-1-1,0 1 1,0 0-1,0 25-15,0-26 16,-25 1 0,1 0-16,-1 0 15,-25-25 17,25 0-17,-74 0-15,49 0 16,-24 0-16,0 0 15,-1 0-15,26 0 16,-1 0-16,25 0 16</inkml:trace>
  <inkml:trace contextRef="#ctx0" brushRef="#br0" timeOffset="99207.12">20439 794 0,'-25'-25'32,"0"0"-32,1 0 31,-1 25-15,-25 0-1,25 0 1,1 0-16,-1 0 15,-25 0 1,25 25-16,-24 25 16,24-1-16,-25 1 15,50 0 1,-24-26-16,24 1 16,-25 25-1,25-25 1,0-1-1,0 1 1,25 0 0,-1 0-16,1 0 31,0-1-31,0 1 16,0-25-16,-1 25 15,1 0 1,0-25-16,25 49 15,-26-49 48,1 0-47,0 0-16,74-24 15,-74-1 1,-25-25-16,25 25 15,-25 1 1,0-1 15,0-25 1,0 25-1,0 1-16,-25-1 1,25 0 15,0 0-31,0 0 16,0 50 296,0 74-296,0-49-16,0 49 16,0-74-16,0 49 15,0-49-15,0 0 16,0 49-16,25-49 16,24 25 15,-24-50 31,0 0-46</inkml:trace>
  <inkml:trace contextRef="#ctx0" brushRef="#br0" timeOffset="99767.31">20762 1191 0,'0'49'78,"24"75"-78,-24-49 15,0-1 1,0 0-16,0-24 16,0 25-16,0-51 15,0 1 1,0 25 93</inkml:trace>
  <inkml:trace contextRef="#ctx0" brushRef="#br0" timeOffset="100847.15">21059 1091 0,'25'-24'125,"0"24"-63,0 0-46,24 0-16,50 0 16,1 0-16,-1 0 15,-25 0-15,25 0 16,-74 0-16,50 0 16</inkml:trace>
  <inkml:trace contextRef="#ctx0" brushRef="#br0" timeOffset="101511.33">21506 769 0,'-25'50'78,"25"-1"-78,0 26 16,25-1-16,-25-24 15,0-1-15,0-24 16,0 25-16,24-1 15,-24-24 1,0 25-16,0-26 16,0 1 15</inkml:trace>
  <inkml:trace contextRef="#ctx0" brushRef="#br0" timeOffset="102727.77">22423 794 0,'25'-25'47,"-99"75"265,24-1-296,25-24-16,-49 25 16,49-26-16,25 1 15,-25 0 1,1 0 0,-1 0-16,0-1 15,25 1 16,0 0-31,0 25 16,0-26 0,0 1-1,0 0-15,0 25 16,0-26 0,25 1-1,0 0 1,-1-25-1,26 0 1,-25 0 0,0 0-16,-1 0 15,26 0-15,-25 0 16,24 0-16,26 0 16,-26 0-16,1 0 15,-25 0-15,0 0 16</inkml:trace>
  <inkml:trace contextRef="#ctx0" brushRef="#br0" timeOffset="103951.97">23316 1091 0,'0'-24'0,"0"-1"15,0-25 1,0 25 0,0 1-16,0-1 15,0-25-15,-24 25 16,-1-24-1,0 49-15,0-25 16,0 0-16,1 0 16,-1 25 15,0 0-31,0 0 16,0 0-1,-24 0-15,-1 25 16,25 0-16,-24 0 15,-1 24-15,25 1 16,25 0 0,0-26-16,-24 1 15,24 0 1,0 25 0,0-26-16,0 1 15,0 0-15,0 25 16,24-26-16,51 51 15,-50-50 1,-1-1 15,1-24-15,0 0-16,0 0 16,49 0-16,-49 0 15,0 0-15,0 0 16,24 0-16,1-24 15,-25-1-15,-1-25 16,-24 25-16,25-24 16,0 24-16,0-25 15,-25 26 1,0-1-16,0-25 16,0 25 30,-25 50 33,25 50-64,0-1-15,0 25 16,0-24-16,0-1 15,0 0-15,25 1 16,-25-50-16,25-1 16,-1 1-16,1 0 15,0-25 17,0 0-17,0 0 1,24 0-1,-24 0 1,0 0 15,24 25-15,-24 25 0,0-26-16,0 1 31</inkml:trace>
  <inkml:trace contextRef="#ctx0" brushRef="#br0" timeOffset="104687.46">24011 1488 0,'-25'-25'16,"0"25"-1,1 0 1,-1 25-16,-25 25 16,50-25-16,0-1 15,0 1-15,0 50 16,0-50-1,0-1-15,25 26 16,0-50 31,24 0-31,-24 0-1,0-25 16,-25 0-31,0 1 16,0-1 0,0 0-16,-25-74 15,0 74-15,1 0 16,-26 25-16,25-25 16,0 0-16,25 50 109,25 74-93,0-74-16,-25 50 15</inkml:trace>
  <inkml:trace contextRef="#ctx0" brushRef="#br0" timeOffset="105328.21">24110 967 0,'0'-24'16,"25"-1"0,49 25-1,-49 0-15,74 0 16,-49 0-16,74 0 15,-25 0-15,-49 0 16,-1 0-16,-24 0 16</inkml:trace>
  <inkml:trace contextRef="#ctx0" brushRef="#br0" timeOffset="105863.43">24209 1240 0,'0'0'0,"75"0"0,24 0 15,0 0-15,-49 0 16,-1 0-16,-24 0 15,0 0-15,0 25 125</inkml:trace>
  <inkml:trace contextRef="#ctx0" brushRef="#br0" timeOffset="107543.67">25301 918 0,'-75'49'110,"51"1"-95,-1 0-15,0 24 16,25-24-16,-50 24 16,50 0-1,0-49-15,0 0 16,0 25 0,0-26-1,25 1 32,0 0-47,0 0 16,0 24-1,24-24 1,-24-25 0,49 25-16,-49-25 15,0 0-15,25 25 16,-26-25-16,1 0 15,0 0-15,25 0 16,-26 0-16,26 0 16,0 0-16,-1 0 15,-24 0-15,25 0 16,-1-25-16,1 0 16,0-24-16,-26 24 15,1 0-15,0 0 16,0-24-1,0 24-15,-1 0 16,-24 0-16,0 0 16,0 1-16,0-1 15,0-25-15,0 25 16,0 1 0,0-1-1,0-25-15,-24 1 16,-1 24-16,0-25 15,25 25 1,-25 1 0,-24-26-1,24 25 1,0 0 15,-25 25 0,25 0-15,1-24-16,-1 24 16,-25 0-16,25 0 15,1 0 1,-1 0 0,-25 0-1,25 0-15,1 0 16,-1 0-1,-25 0 1,25 0 0,-24 24-1,24 1 1,-25 25 93,50-25-109,-24 24 32,-1-24 93</inkml:trace>
  <inkml:trace contextRef="#ctx0" brushRef="#br0" timeOffset="114302.6">14238 2133 0,'0'-25'140,"0"-24"-124,-25-1-16,-25 25 16,26 1-16,24-1 15,-25 0-15,0 0 16,-25 25 125,26 0-126,-51 50-15,75-25 16,0-1-16,-25 51 15,25-50-15,-24 24 16,24 1 0,0-25-16,0-1 15,0 1-15,0 25 16,0-25-16,0-1 16,0 1-16,0 25 15,49-1-15,-24-24 16,0 0-1,0 0 32,-1 0-47,1-25 16,25 24 0,-1-24 30,-24 0-30,25 0-16,24 0 16,-24-24-16,0-1 15,-1 0-15,26 25 16,-51-25-16,1 0 16,0 1-16,0-26 15,0-24 1,-1 49-16,1-25 15,-25 25 1,0 1-16,0-1 16,25 0-16,-25 50 218,25 0-202,24 24-16,-24-24 16,25 25-16,-25-26 15,-1 1 1,1 0-16,0-25 78,25 0-47,-26 0 1,1 25-1</inkml:trace>
  <inkml:trace contextRef="#ctx0" brushRef="#br0" timeOffset="115743.47">15056 2580 0,'25'0'15,"0"-25"-15,25 25 16,-1-25-16,-24 25 15,49-25-15,-24 25 16,0-49-16,-25 49 16,-1 0-16,1 24 62,25 1-46,-25 0-1,-25 0 1,0 0 0,0-1-16,0 51 15,0-50 1,0 0 0,-25 24-16,0 1 15,0-25-15,-24 24 16,24-24-16,0 0 15,0 0-15,0-1 16,0 1-16,50-25 141,0 0-126,25 0 17,-25 0-1,-1 0-16,1 0 1,50 50 47,-51-25-1,-24-1-46,0 26-1,0-25-15,0 0 16,0-1-16,0 26 16,0-25-16,0 0 31,-24-1-16,24 26 1,-25-25-16,-25 0 31,25-25-31,-24 0 16,-26 0-16,50 0 16,-24 0-16,-1 0 15,25 0 79,-24 0 0</inkml:trace>
  <inkml:trace contextRef="#ctx0" brushRef="#br0" timeOffset="116838.48">15478 2183 0,'0'-25'78,"0"-25"-62,25 26 0,0 24-16,24 0 15,26 0-15,-26 0 16,51 0-16,-1 0 16,-25 0-16,25 0 15,-24 0 1,-26 0-16,-24 0 15,25 0 48,-25 0-47,-1 0-16,1 0 15</inkml:trace>
  <inkml:trace contextRef="#ctx0" brushRef="#br0" timeOffset="117687.36">16024 1836 0,'0'24'63,"0"51"-48,-25-26-15,25 26 16,0-26-16,0 26 16,-25-26-16,25-24 15,0 25-15,-49-1 16,49-24-1</inkml:trace>
  <inkml:trace contextRef="#ctx0" brushRef="#br0" timeOffset="119327.63">16743 1612 0,'0'100'109,"0"-51"-109,0 26 16,0-26-16,-25 26 16,25 24-16,-49-50 15,49-24 1,0 25-16,-25-25 15,25-1-15,-25 1 16,25 25 0,-25-25-1,25-1 17,0 1-17,-24 0 32,48-25 62,51-50-109,-50 1 16,-1 24-16,26-74 16,-25 99-16,0-25 15,-1 0-15,26 25 16,-25 0 31,0 0-47,-1 0 15,26 0-15,-25 0 16,0 0-16,-1 0 16,26 25-1,0 25 1,-26-26 15,-24 1 0,0 25-15,0-25-16,0-1 16,0 1-16,0 25 15,0-25-15,0-1 16,0 1 0,0 25-16,-24-25 15,-1-1-15,0 1 16,0-25 31,-24 0-47,24 0 15,-25-49-15,1 49 16,24 0 0,0-25-16,0 0 62,-24 25-15</inkml:trace>
  <inkml:trace contextRef="#ctx0" brushRef="#br0" timeOffset="121078.73">18083 2332 0,'0'0'0,"0"-25"0,0 0 16,-50-25-16,25 26 15,25-1 1,0 0 15,-25-25-31,1 26 125,-26 24-109,0 0-1,1 0-15,24 0 16,-25 24-16,-24 1 31,49 0-15,0 0-1,1 0 1,-1-1 0,0 1-1,0 0-15,25 0 32,0 0-32,0-1 15,0 1 1,0 25-16,0-25 15,0-1-15,0 1 16,0 25 0,25-25-1,0-1 1,0 1 0,-1 0-1,26 0 16,-25 0-15,0-25 15,49 25-31,-49-25 32,0 0-17,-1 0-15,26 0 16,-25 0-16,49 0 15,-49-25-15,0 25 16,0-25-16,-1 0 16,1 0-16,0 0 15,-25 1-15,0-26 16,25-24 0,-25 49-1,25 0 1,-25-25-1,0 100 189,0 0-189,24-1-15,-24 26 16,50-26-16,-50 1 15,0 0-15,0-26 16,25 51-16,0-26 16,-1-24-1,-24 0 1,25 0 0,0 0 15</inkml:trace>
  <inkml:trace contextRef="#ctx0" brushRef="#br0" timeOffset="122319.23">18281 3175 0,'0'0'0,"25"0"32,0 0 30,-1 25-15,-24 0 0,0-1-32,-24 51-15,-1-50 16,0-1-16,-25 1 16,-74 0-16,75 25 15,-26-26-15,-24 1 16,25 25-16,24-25 16,75-25 140,0 0-141,0 0-15,24 0 16,-24 0-16,25 0 16,-1 0-16,-24 0 15,0 0-15,49 0 16,-49 0-16,0 0 16,0 0-16,-1 0 15,26 24-15,-25-24 16,49 25-16,-49-25 15,0 0-15,49 50 16,-49-50-16,25 25 16,24-25-1,-49 0 17,0 25-1</inkml:trace>
  <inkml:trace contextRef="#ctx0" brushRef="#br0" timeOffset="123350.38">18728 2406 0,'-25'-25'109,"25"0"-93,25 1-1,24 24 1,1 0-16,49 0 16,-74 0-16,49 0 15,-49 0-15,0 0 16,24 0-16</inkml:trace>
  <inkml:trace contextRef="#ctx0" brushRef="#br0" timeOffset="123982.66">18976 2108 0,'0'50'78,"0"0"-78,0-1 16,0 1-16,0-1 15,0 26-15,0-50 16,0-1-16,0 1 31</inkml:trace>
  <inkml:trace contextRef="#ctx0" brushRef="#br0" timeOffset="125342.72">19819 2356 0,'-25'-24'313,"0"48"-298,1-24 1,-1 25-1,-25-25 1,25 25-16,1 0 16,-1 0-1,0-1-15,0-24 16,0 0-16,0 25 16,1 0-16,-26 25 15,25-26 1,0 1-1,1 0 1,-1 0-16,25 0 16,-50 24-1,50 1 17,0-25-32,0 0 15,0-1 1,0 26-1,25-25 17,0 0-17,0-25 1,24 0 0,-24 24-16,49-24 15,-49 0 1,0 0-1,0 0 1,25 0-16,-26 0 16,26 0-1,0 0-15,-26 0 16,1 0 0,0 0-16,25 0 15,-26 0-15,1 0 16,0 0-16,0-24 125,-25-1-110</inkml:trace>
  <inkml:trace contextRef="#ctx0" brushRef="#br0" timeOffset="126886.96">20910 2580 0,'0'-50'32,"0"0"-17,0 1 1,-24 24-1,-1-25 1,25 26-16,-25-26 16,0 25 15,0 25-15,1 0-1,-1 0 1,0 0-1,-25 0-15,25 0 16,1 0 0,-1 0-16,-25 0 15,25 0-15,1 0 16,-1 0-16,-50 0 16,51 0-16,-1 0 15,-25 0 1,25 0-16,1 0 15,-1 25 1,-50 0 0,51 0-1,-1-1-15,0 1 16,0 0 0,-24 25-16,24-26 15,0 1-15,25 50 16,-50-26-16,50 1 15,0-25 1,0 0-16,0-1 16,0 26-16,0-25 15,25 0 1,0-1-16,0 1 16,0 25-1,-1-25 1,1-1-16,50-24 31,-51 25-31,1-25 16,0 0-16,49 0 31,-49 0-31,74-25 16,-49-24-16,24-1 15,-24 25-15,0-24 16,-26 24-16,26 0 15,-25-24 1,25-1-16,-50 25 31,0-25-15,0 26-16,0-1 16,0 0-16,0-25 15,0 26-15,0-1 16,0 50 124,24 49-124,1-24-16,0-1 16,25 1-16,-26 0 15,1-26-15,0 26 16,0-25-16,0 0 16,-1-1-1,1-24 1,25 0-16,-25 0 15,-1 0 1,26 25-16,-25-25 31,0 0-15,-1 0 78</inkml:trace>
  <inkml:trace contextRef="#ctx0" brushRef="#br0" timeOffset="127486.59">21530 2480 0,'0'75'63,"0"-1"-47,0 1-16,0 24 15,0-49-15,0 24 16,0-24-16,0-26 15,0 26-15,0-25 16,0 0 0</inkml:trace>
  <inkml:trace contextRef="#ctx0" brushRef="#br0" timeOffset="128303.71">24333 2555 0,'-24'-25'16,"48"25"15,1 0-15,0-25 0,0 25-1,24 0 1,26 0-16,24 0 15,0 0-15,0 0 16,-49 0-16,25 0 16,-51 0-16,1 0 31</inkml:trace>
  <inkml:trace contextRef="#ctx0" brushRef="#br0" timeOffset="128911.27">24333 3026 0,'0'-25'63,"50"25"-48,24-49-15,50 49 16,-49-25-16,49 25 15,-50-25-15,-49 25 16,50 0-16,-51 0 16</inkml:trace>
  <inkml:trace contextRef="#ctx0" brushRef="#br0" timeOffset="130254.67">25698 2009 0,'-50'25'16,"-24"0"-16,24 24 15,25-24 1,0 0-16,1 0 31,-1 0-15,25-1 0,-25 1-16,25 50 15,-50-26-15,26 1 16,24-25-16,0 24 15,0 1-15,0-25 16,0-1-16,0 1 16,0 25-16,0 0 15,0-26-15,0 26 16,0-25-16,0 0 16,0-1-1,24 1-15,1 0 16,0 0-1,25-25 17,-26 25-32,1-25 15,50 0-15,-51 0 16,26 24-16,0-24 16,-26 0-16,1 0 15,0 0-15,25 0 16,-1 0-16,-24 0 15,50 0 1,-51 0-16,26-49 16,-25 24-1,0 0-15,-25-24 32,0 24-32,0 0 15,0 0-15,0-24 16,0 24-16,0 0 15,-25-50-15,0 51 16,0-26-16,-24-49 16,24 74-16,-25-74 15,0 49-15,-24-24 16,24-1-16,1 26 16,24 24-16,-25-25 15,26 1 1,-1 24-16,0 0 15,0-24 1,0 49 0,1 0-1,-1 0-15,-25 0 16,25 0 0,1 0-1,-1-25-15,-25 25 16,25 0-16,1 0 15,-1 0 1,-25 0 0,25 0-1,1 25 95,-26 24-110</inkml:trace>
  <inkml:trace contextRef="#ctx0" brushRef="#br0" timeOffset="132422.63">12526 3621 0,'-24'-24'110,"24"-1"-95,24 0 1,51 0-16,24 25 16,25 0-1,0-25-15,0 25 16,50 0-16,24 0 16,-24 0-16,49 0 15,25 0-15,0 0 16,0 0-16,25 0 15,25 0-15,-1 0 16,-24 0-16,50 0 16,-51 0-16,1 0 15,-25 0-15,0 0 16,-49 0-16,-26 0 16,51 0-16,-75 0 15,74 0-15,-25 0 16,50 0-16,0 0 15,-24 0-15,48 0 16,-48 0-16,73 0 16,-49 0-16,0 0 15,0 0-15,-74 0 16,25 0-16,-26 0 16,26 0-16,-26 0 15,1 0-15,0 0 16,-26 0-16,76 0 15,-1 0 1,-50 0-16,51 0 16,-1 0-16,-49 0 15,-1 0-15,-24 0 16,-25 0-16,0 0 16,25-49-16,-75 49 15,50 0-15,-24 0 16,-1 0-16,0 0 15,0 0-15,-24 0 16,-1 0-16,25 0 16,-24 0-16,-1 0 15,25 0-15,1 0 16,-26 0-16,25 0 16,0 0-16,-49 0 15,49 0-15,-24 0 16,-1-25-16,0 25 15,-24 0-15,24-25 16,-49 25-16,0 0 16,50 0-16,-51 0 15,1 0-15,25-25 16,-25 25 0,-1 0-16,76 0 15,-76 0-15,26 0 16,0 0-16,-26 0 15,1 0-15,25 0 16,-25 0-16,49-49 16,-49 49-16,24 0 15,26 0-15,-50 0 16,74 0-16,-25 0 16,-24 0-16,-25 0 15,-1 0-15,51 0 16,-50 0-1,0 0 1,-1 0-16,26 0 16,-25 0-1,0 0-15,-1 0 16,26 0 0,-25 0-1,0 0 1,-1 0-1</inkml:trace>
  <inkml:trace contextRef="#ctx0" brushRef="#br0" timeOffset="152993.09">27707 1116 0,'0'25'157,"0"49"-142,0-24-15,-25-25 16,25 24-16,-25 1 16,25-25-16,-25 24 15,25-24 1,0 0-16,0 0 47,0 24 15,0-24-31,25 0-31,0-25 47,0 0-31,0 0 0,49 0-16,-49 0 15,0 0-15,-1 0 16,26 0-16,-25 25 15,0-25 1,-1 0 0,26 0 15,-25 0-15,25 25-1,-1-25 16,-24 25 126</inkml:trace>
  <inkml:trace contextRef="#ctx0" brushRef="#br0" timeOffset="153663.73">28029 1339 0,'0'25'63,"-25"99"-63,25-25 15,-49-24-15,49 49 16,0-50-16,0 26 16,0-51-16,0 26 15,-25-26-15</inkml:trace>
  <inkml:trace contextRef="#ctx0" brushRef="#br0" timeOffset="154502.57">28228 1587 0,'0'-24'63,"25"-1"-63,24 25 15,-24 0 1,74 0-16,-49 0 16,74-50-1,-50 50-15,1-25 16,24 25-16,-25 0 16,-24 0-16,-25 0 15,24 0-15,-24 0 16,0 0-16,0 0 15</inkml:trace>
  <inkml:trace contextRef="#ctx0" brushRef="#br0" timeOffset="155303.6">28897 1191 0,'0'24'62,"-24"51"-62,-26 74 16,50-100-16,0 50 16,0-24-16,0-1 15,0-49-15,0 0 16,0 25-16,0-26 15,0 1 17,0 0-1,0 25-15,-25-26-1,25 1 1,0 0-16</inkml:trace>
  <inkml:trace contextRef="#ctx0" brushRef="#br0" timeOffset="160718.87">29344 1067 0,'25'-75'93,"-25"125"-61,0 24-32,0-24 15,0 24-15,0-24 16,0 24-16,0-49 15,0 0-15,0 24 16,0-24-16,0 0 16,0 49-16,0-49 15,0 0 1,-25 25 0,0-25-1,25-1 1,0 1-1,0 0 1,0 25 0,0-26-16,-25 1 15,25 0 1,0 25 0,-24-26 46,48-24 32,1-24-94,0-1 15,0-25-15,-25 25 16,25 1-16,-1-76 16,1 76-1,0-1 1,0 0 15,0 0-15,-1 0-1,1 25 17,0 0-1,0 0-15,24 0-1,-24 0 1,25 50-1,-25-25 1,-25 0-16,24-1 16,1 1-16,0 0 15,0 0 17,-25 0-17,0-1-15,0 1 16,0 0-1,0 25 1,0-26-16,0 1 16,0 0-1,0 25 1,0-26 0,-50 26-16,25-25 15,-24 24 1,24-24-16,0-25 15,0 0 1,1 0 15,-26 0 1,25 0-17,0-25-15,1 1 16,-26-1-1,25 0-15,0 0 16,1 0 0,-1 1 31,0 24-32</inkml:trace>
  <inkml:trace contextRef="#ctx0" brushRef="#br0" timeOffset="162094.66">30361 1712 0,'25'-25'172,"49"25"-157,1 0-15,-1 0 16,0 0-16,-24 0 16,24 0-16,-24 0 15,24 0-15,1 49 16,-50-49-16,-1 0 16,1 0-1,0 0 32,25 0-31</inkml:trace>
  <inkml:trace contextRef="#ctx0" brushRef="#br0" timeOffset="162911.96">30758 1389 0,'0'74'62,"0"-24"-46,49 24 0,-49-24-16,0 25 15,0-51-15,0 26 16,0 0-16,0-1 16,0-24-16,0 25 15,0-26 1,0 1-1,0 0 1,0 25 0,0-26-1,0 1 1</inkml:trace>
  <inkml:trace contextRef="#ctx0" brushRef="#br0" timeOffset="168934.99">30336 1736 0,'25'-24'62,"25"24"-30,-26 0-32,1 0 15,0 0-15,25 0 16,-26 0-16,26 0 16,24 0-16,1 0 15,-1 0-15,1 0 16,-1 0-16,0 0 15,26 0-15,-76 0 16,26 0-16,0 0 16,-25 0-1,-1 0-15,51 0 16,-50 0-16,-1 0 16,1 0-16,25 0 15</inkml:trace>
  <inkml:trace contextRef="#ctx0" brushRef="#br0" timeOffset="169880.92">30510 2108 0,'25'0'93,"24"-24"-93,26 24 16,-26 0-16,26 0 16,-1 0-16,0 0 15,26 0-15,-26 0 16,0 0-16,-24 0 16,0 0-16,-1 0 15,-24 0 1,25 0-16,-25 0 31,-1 0-15,1 0 31,25 0-32,-25 0-15,-1 0 16,1 0-1,25 0 32,-25 0-15,-1 0-17,1 0 48</inkml:trace>
  <inkml:trace contextRef="#ctx0" brushRef="#br0" timeOffset="171190.68">32420 1563 0,'-25'-25'47,"0"50"16,-74 24-63,49 1 15,1-25-15,-1 24 16,25-24-16,-24 0 16,24 0-16,-25 24 15,25-24 1,1 0-16,-1 25 16,25-26-1,0 1-15,0 0 16,0 25-16,0-26 15,0 1 1,0 0-16,25 49 31,-1-49-15,1-25 0,25 0-16,-25 0 15,-1 0 1,1 0-1,25 0-15,-25 0 16,24-25 0,26 1-1,-26-1 1,-24 0-16,50-25 16,-51 26-1,1-1-15,0 0 16,0 0-16,-25 0 15,25-24-15,-1-1 16,-24 25-16,0 1 16,0-1-1,0-25 32,0 25-31,-49-24-1,24 49 32,-25-25-47,26 25 16,-1 0 0,-25 0-16,1 0 0,24 0 15,0 0 1,-50 0-16,51 0 15,-1 0-15,0 0 16,-25 0-16,26 0 16,-1 0-1,0 0 32</inkml:trace>
  <inkml:trace contextRef="#ctx0" brushRef="#br0" timeOffset="179814.36">26913 2456 0,'25'-25'78,"0"25"-62,24-25 0,1 25-1,-25 0 1,0 0-16,-1 0 16,26 0-1,-25 0 1,0 0 31,-1 25-32,1 0 1,-25-1 0,0 1-1,0 0-15,0 25 16,0-1-16,0-24 15,0 50 1,0-51-16,0 51 16,0-50-16,-25-1 15,-24 26-15,24-25 78,50 0-15,0-25-32,-1 0-31,51 0 16,-50 0-16,-1-25 15,26 25-15,-25 0 32,24 25-32,1-1 47,-25 1-32,-25 25 32,25-25-31,-25-1-1,0 1 1,-25 50 0,0-51-16,0 1 15,0 0-15,1-25 16,-51 50-16,1-26 15,24 1 1,-24-25-16,24 0 16,1 0-16,24 0 15,0 0-15,-50 0 16,26 0-16,24 0 16,-49 0-16,49 0 15,0 0-15</inkml:trace>
  <inkml:trace contextRef="#ctx0" brushRef="#br0" timeOffset="181047.25">27434 2480 0,'25'-24'62,"0"24"-46,49 0-16,-24-25 16,24 25-16,-24 0 15,24 0-15,-24 0 16,24 0-16,0 0 16,26 0-16,-26 0 15,-24 0-15,49 0 16,-74 0-1,0 0-15,24 0 16,-24 49 109,-25 1-125,0 0 16,0-1-16,-25 51 15,25-51-15,-25 50 16,25-74-16,0 50 16,0-51-16,0 1 15,0 25-15,0-25 31,-24 24-15</inkml:trace>
  <inkml:trace contextRef="#ctx0" brushRef="#br0" timeOffset="181935.61">28699 2952 0,'25'-25'125,"49"0"-125,-24 25 16,74 0-16,-25-49 15,0 49-15,-24-25 16,-1 25-16,-24 0 16,24 0-16,-49 0 15,0 0 1</inkml:trace>
  <inkml:trace contextRef="#ctx0" brushRef="#br0" timeOffset="182646.81">29270 2555 0,'0'25'63,"0"24"-63,0 51 15,0-1-15,0-50 16,0 51-16,24-26 16,1-24-16,-25-1 15,0 1-15,0-25 16,0-1-16,0 1 15,0 25 1,0-25-16,0-1 16,0 1-16,0 25 15,0-25 1,0-1-16,0 1 16,0 50 93</inkml:trace>
  <inkml:trace contextRef="#ctx0" brushRef="#br0" timeOffset="187918.69">29468 2480 0,'0'25'94,"0"0"-94,0 49 15,0-49-15,0 75 16,0-51-16,0 26 16,0-26-16,0 1 15,0-1-15,0-24 16,0 25-16,0-25 16,0-1-16,0 1 31,25 50 0,-25-51 0,25 1-15,-1-25 15,1 25-31,0-25 16,0 0-1,49 0-15,-49 0 16,49 50-16,-49-50 16,0 0-16</inkml:trace>
  <inkml:trace contextRef="#ctx0" brushRef="#br0" timeOffset="188454.56">29790 2977 0,'0'24'62,"0"76"-46,0-1-16,0-50 16,0 26-16,-24-26 15,24 26-15,0-26 16,0-24-16,-25 50 15,25-51 1,-25 1 62</inkml:trace>
  <inkml:trace contextRef="#ctx0" brushRef="#br0" timeOffset="190790.7">29741 2480 0,'25'-24'16,"-25"48"15,49 26-15,-49 0-16,0-1 15,0 1-15,0 0 16,0-1-16,25 26 16,-25-26-16,0 26 15,0-51-15,0 1 16,25 25-16,-25-25 16,25-1-16,-25 1 15,0 25 1,0-25-1,0-1 1,0 1-16,0 25 31,0-75 126,49-25-142,-24 1-15,0 24 16,0 0-16,-25 0 15,24 1-15,1-1 16,0 25 78,0 0-79,49 25 1,-49-25 31,0 24-31,0 1-1,24 0 1,-49 0-1,25 0-15,-25-1 16,25 1 0,-25 25-16,25-25 31,-25-1-15,0 1-1,0 25 1,0-25-1,0-1 1,-25 1 109,0 0-109,0-25 46,1 0-46,-1 0-1,-25 0 1,25 0 0,0-25 218,-24 0-234,24 1 16,-25-1-1,26 25 17,-1-25-17,0 25 32,0 0-16</inkml:trace>
  <inkml:trace contextRef="#ctx0" brushRef="#br0" timeOffset="194911.13">30907 2555 0,'24'74'63,"-24"26"-63,25 24 15,-25 0-15,25 0 16,-25-75-16,0 50 16,0-24-16,0-1 15,0-24-15,25-25 16</inkml:trace>
  <inkml:trace contextRef="#ctx0" brushRef="#br0" timeOffset="195582.92">30386 3200 0,'0'0'0,"25"0"16,-1-25-16,26 0 16,24 25-1,26-49 1,-51 49-16,75 0 15,-25-25-15,1 25 16,-51 0-16,26 0 16,-26 0-16</inkml:trace>
  <inkml:trace contextRef="#ctx0" brushRef="#br0" timeOffset="196671.87">32246 2729 0,'-74'24'140,"-50"1"-124,24 0-16,1 25 16,25-26-16,-25 1 15,49-25-15,-24 25 16,24 25 0,25-26 30,0-24-46,1 25 16,24 25 15,0-25-15,0-1 0,24 26-1,1-25 1,0 0-1,0-1-15,24 1 16,-24-25 0,25 0-16,-25 25 15,-1-25-15,1 0 16,25 0 15,-25 0-15,-1 0-16,1 0 15,25 0-15,-25 0 16,-1 0 31,1 0-31,0 0 30,0 0-46</inkml:trace>
  <inkml:trace contextRef="#ctx0" brushRef="#br0" timeOffset="197367.75">32296 2977 0,'0'-25'62,"0"0"-62,25 0 16,-1 25 0,51 0-16,-26-49 15,1 49-15,0 0 16,-26-25-16,26 25 15,-25 0-15,0 25 157</inkml:trace>
  <inkml:trace contextRef="#ctx0" brushRef="#br0" timeOffset="198591.8">32469 3200 0,'50'0'188,"-25"0"-173,0 25 1,-1-25 0,26 0-16,-25 0 15,0 0 1,-1 24 0</inkml:trace>
  <inkml:trace contextRef="#ctx0" brushRef="#br0" timeOffset="200478.31">32990 2803 0,'0'50'188,"0"-26"-173,0 51-15,0-50 16,-25 24-16,25 1 16,0-25-16,0-1 15,0 1-15,0 25 16,0-25-1,25-1 1,0 1 15,0 0-31,0-25 32,-1 25-17,1 0-15,25-1 16,-25-24-1,-1 0 1,26 0-16,-25 0 16,0 0-1,-1 0 1,26 0 15,-25-24-31,0-1 16,-25 0-1,0-25-15,0 26 16,0-26-16,0 0 16,0 26-1,-25-1 17,0 0-17,0-25 1,0 26-1,1-1 1,-1 0-16,0 0 16,-25-24-1,26 24 1,-1 25 218,0 0-140,0 25-63,-24-1 63,24-24-47,0 0 0,0 25-32,0 0 95</inkml:trace>
  <inkml:trace contextRef="#ctx0" brushRef="#br0" timeOffset="203894.37">26020 3820 0,'25'-25'110,"0"25"-110,49-25 15,25 25-15,75-49 16,74 49-1,149 0-15,49-25 16,125 25-16,99 0 16,-25 0-16,49 0 15,-99 0-15,-49 0 16,-25 0-16,-99 0 16,-50 0-16,-124 0 15,-75-25-15,-73 25 16,-76-25-16,26 25 47</inkml:trace>
  <inkml:trace contextRef="#ctx0" brushRef="#br0" timeOffset="209966.78">28253 3696 0,'0'25'125,"0"74"-125,0-25 15,0 26-15,0-1 16,0 0-16,0-25 16,0 26-16,0-26 15,0-24-15,-50 74 16,50-100-16,0 76 15,-25-26-15,25-24 16,0 24-16,-25-24 16,25 24-16,0-49 15,0 25-15,-24-1 16,24-24 0,0-50 124,0-49-124,49 24-16,1 1 15,-25 24-15,-1 0 16,51-49-16,-26 49 16,-24 0-1,0 25 17,0 0-1,0 0-16,24 0 1,-24 25 0,0-25-1,0 25 1,-1-1 15,-24 1-31,0 0 16,0 0-16,0 0 15,0 49 1,0-24 0,0-1-16,0 1 15,0 24 1,0-49-16,-24 0 31,-1 0-15,0-25-16,0 0 15,-74 0-15,0 0 16,-25 0-16,74 0 16,-49 0-16,74 0 15,0 0-15,-24 0 16,-1-50-16,0 0 16,26 26-1,-26-26-15,25 25 16,0 0-16,25-24 31,-24 24-15,-1 0-1</inkml:trace>
  <inkml:trace contextRef="#ctx0" brushRef="#br0" timeOffset="210806.26">29046 4911 0,'0'-49'78,"25"24"-47,0 25-15,49 0-16,-24 0 15,24 0 1,-49 0-16,25 0 16,-1 0-16,1 0 15,-25 0-15,49 0 16,-24 0-16,-1 0 16,-24 0-16,0 0 15,0-25 110</inkml:trace>
  <inkml:trace contextRef="#ctx0" brushRef="#br0" timeOffset="211664.41">29319 5234 0,'25'0'172,"49"0"-156,1 0-16,-1 0 15,-24 0-15,49 0 16,0 0-16,-49 0 15,24 0-15,-49 0 16,49 0-16,-49 0 16,0 0-16</inkml:trace>
  <inkml:trace contextRef="#ctx0" brushRef="#br0" timeOffset="212382.7">30088 5011 0,'0'-25'94,"25"0"-78,74 0-1,25 25-15,-25-25 16,25 25-16,-24-24 16,-26 24-16,25-25 15,-74 0 1</inkml:trace>
  <inkml:trace contextRef="#ctx0" brushRef="#br0" timeOffset="213454.98">31130 4440 0,'0'25'109,"0"0"-109,0 49 16,0-24-16,0-26 15,0 26-15,0-25 16,0 0 0,0-1-1,0 26 1,0-25-1,0 0 1,0 0 0,0 24-1,0-24-15,0 0 16,0 0-16,0-1 16,0 1-16,0 0 15,25 0 126,-1-25-141,76 0 15,-51 0-15,26 0 16,-26 0-16,-24 0 16,25 0-1,-25 25 1</inkml:trace>
  <inkml:trace contextRef="#ctx0" brushRef="#br0" timeOffset="214142.79">31502 4812 0,'0'25'79,"50"74"-79,-50 25 15,0-49 1,24 24-16,-24-25 15,0-24-15,0 49 16,0-74-16,25 0 16,-25 24-1</inkml:trace>
  <inkml:trace contextRef="#ctx0" brushRef="#br0" timeOffset="-196745.85">28922 6102 0,'0'-25'265,"-25"0"-249,-24 25 0,24 0-1,0 0-15,0 0 16,-24 0-16,24 0 15,0 0 1,0 0 0,1 25-1,-1-25-15,0 25 16,0 0 0,0 0 15,1-1-16,-1 1-15,0 0 16,0 25 15,25-26-31,0 1 16,0 0 0,-25 25-16,25-26 15,0 1 1,0 0-16,0 0 15,0 24 1,0-24-16,0 0 16,0 49-1,0-49 1,50 25 0,-25-50-1,0 25-15,-1-1 16,1 1-16,25 0 15,-1 0 1,1-25 0,-25 0-16,49 0 15,-49 0 1,0 0 15,0 0-15,24 0 31</inkml:trace>
  <inkml:trace contextRef="#ctx0" brushRef="#br0" timeOffset="-195737.79">29170 6400 0,'50'0'31,"-25"0"-31,49 0 16,1 0-16,-26 0 16,1 0-16,49 0 15,-74 0-15,24 0 16,-24 0-1,0 0-15,0 0 16,24 0 0,-24 0-1</inkml:trace>
  <inkml:trace contextRef="#ctx0" brushRef="#br0" timeOffset="-194889.08">29394 6672 0,'24'0'156,"1"0"-156,0 0 16,0 0-16,24 0 15,-24 0-15,0 0 16,0 0 0,24 0-1,-24 0-15,0 0 16,0 0-16,24 0 16,-24 0-16,0 0 15,0 0 1,0 25 78</inkml:trace>
  <inkml:trace contextRef="#ctx0" brushRef="#br0" timeOffset="-183369.81">30460 6697 0,'-25'25'46,"50"-50"79,0 25-109,25 0-16,-26 0 16,1 0-1,0 0 1,25 0 15,-26 0 47,1 0-31,0 0-31,25 0-16,-26 0 15,26 0-15,0 0 16,-1-25 0</inkml:trace>
  <inkml:trace contextRef="#ctx0" brushRef="#br0" timeOffset="-181554.22">31155 6424 0,'24'-24'218,"1"-26"-202,-25 25-16,25 0 16,0 1-1,25-1-15,-26 0 16,1 0-16,0 0 16,0 25 30,0 0-30,-1 0 31,1 25-16,0 0 0,-25 0 1,0 24-32,0-24 15,0 0-15,0 0 16,0 24-16,0-24 16,0 0-1,0 0 1,0 24-1,0-24 1,0 0 0,-25 0-16,-24 24 15,24-24 1,0 0-16,0 0 16,-24 0-16,24-25 15,-25 0-15,-24 49 16,-1-24-1,50 0-15,-24-25 16,-1 0 0,25 25-16,1-25 15,-51 0 1,26 49-16,-26-49 16,50 0-1,1 0-15,-1 0 16,50 0 109,-1 0-125,1 0 15,50 0-15,-51 0 16,26 0-16,0 0 16,-1 0-16,-24 0 15,25 0-15,24-24 16,-24 24 0,-1 0-1,-24 0-15,50 0 16,-51 0-1,1 0-15,25 0 0,-25 0 16,-1 0-16,1 0 16,50 0-1,-51 0 1,1 0 0,25 0-1,-25 0 1,-1 0-1,1 0-15,25 0 16,-25 0 0,-1 0-1,1 0 1,25 0 0,-25 0-16,-1 0 15</inkml:trace>
  <inkml:trace contextRef="#ctx0" brushRef="#br0" timeOffset="-180593.86">31899 6226 0,'0'74'94,"0"-24"-78,25 49-1,-25-74-15,0 0 16,24 74-16,-24-74 16,25 24-16,-25-24 15,0 0 1,0 0-1,0 24 1,0-24 47</inkml:trace>
  <inkml:trace contextRef="#ctx0" brushRef="#br0" timeOffset="-148617.15">15056 7937 0,'50'0'156,"49"0"-140,0 0-16,26 0 15,-1 0-15,24 0 16,1 0-16,50 0 16,24 0-1,0 0-15,25 0 16,25 0-16,0 0 16,0 0-16,-25 0 15,-25 0-15,-25 0 16,-24 0-16,-25 0 15,-25 0-15,25 0 16,-25 0-16,0 0 16,25 0-16,-1 0 15,1 0-15,0 0 16,-25 0-16,50 0 16,-1 0-16,1 0 15,49 0-15,-49 0 16,49 0-16,0 0 15,-49 0-15,0 0 16,-26 0-16,1 0 16,0 0-16,25 0 15,-1 0-15,-24 0 16,50 0-16,-50 0 16,49 0-16,-49 0 15,24 0-15,26 0 16,24 0-1,-24 0-15,49 0 16,-25 0-16,0 0 16,-25 0-16,1 0 15,-75 0-15,0 0 16,-25 0-16,-74 0 16,49 0-16,-49 0 15,0 0-15,0 0 16,24 0-1,-24 0-15,0 0 32,0 0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15T04:32:11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20563 3770 0,'-25'0'125,"-24"75"-125,49-1 15,-50-24-15,25 24 16,25 1-16,0 24 16,-25 0-16,25 0 15,0-49-15,0 49 16,-24 0-16,24-49 16,0 24-16,0-24 15,0-25-15,0 24 16,0-24-16</inkml:trace>
  <inkml:trace contextRef="#ctx0" brushRef="#br0" timeOffset="1584.31">21158 4018 0,'-24'0'157,"-26"50"-157,25-25 15,0 0-15,25 49 16,0-24 0,-24-1-16,24-24 15,0 25-15,0-1 16,0 1-16,0-1 15,0 1 1,0-25-16,0 49 16,0-49-16,0 0 15,0 0-15,0 24 16,24-24 0,1-25-1,0 25-15,0-25 31,24 0-15,-24 0-16,0 0 16,0 0-16,24 0 15,1-50-15,-25 25 16,0 1-16,-1-26 16,1 25-16,0 0 15,0-24-15,0 24 16,-1-25-1,1 26 1,-25-1 0,0 0-1,0 0-15,0 0 16,0-24 0,0 24-1,-25-25 1,1 26-1,-1-26 1,0 50 0,-25-25-1,26 0 1,-51 1 0,26-26 15,24 25-31,0 25 15,0 0 1</inkml:trace>
  <inkml:trace contextRef="#ctx0" brushRef="#br0" timeOffset="2201.58">21729 3820 0,'0'25'31,"0"49"-16,0-24-15,25 24 16,-25-24-16,0 49 16,49-49-16,-49 49 15,25-74-15,-25 49 16,0-24-16,0-1 16,25-24-1</inkml:trace>
  <inkml:trace contextRef="#ctx0" brushRef="#br0" timeOffset="2840.76">22498 3795 0,'-25'25'15,"0"0"1,0 0-16,25 24 16,0 1-16,0-25 15,0 49-15,0-49 16,25 49-16,-25-24 16,0-25-16,25 49 15,-25-49-15,0 49 16,0-49-16,0 0 15</inkml:trace>
  <inkml:trace contextRef="#ctx0" brushRef="#br0" timeOffset="3666.04">23168 3746 0,'-25'49'31,"25"50"-15,0 1-16,0 48 15,0-48-15,0 24 16,0 0-16,0-50 16,0 25-1,0-74-15,0 25 16,0-1-16,0-24 16</inkml:trace>
  <inkml:trace contextRef="#ctx0" brushRef="#br0" timeOffset="4513.24">23837 3944 0,'-25'-25'16,"1"50"0,-1 0-1,25 49-15,0-49 16,0 25-16,-25 24 15,25-24-15,0 24 16,0-24-16,0 24 16,0-49-16,0 0 15,0 24-15,0-24 16,0 0-16,0 0 16,25-1-1,0-24 32,24 0-31,1-24-16,0-26 15,-26 0-15,26-49 16,0 50-16,-26 24 16,1-25-16,25-24 15,-25 49-15,-25 0 16,24 0-16,-24-24 15,0 24-15</inkml:trace>
  <inkml:trace contextRef="#ctx0" brushRef="#br0" timeOffset="4808.26">23937 3770 0,'0'0'0,"-25"0"16,0 50-16,0-25 16,25 0-16,0 24 15,0 1-15,0-25 16,0 24-1,0-24-15,0 0 16,0 0 0,0 24-1,0-24-15</inkml:trace>
  <inkml:trace contextRef="#ctx0" brushRef="#br0" timeOffset="5560.31">24879 3845 0,'-25'25'16,"25"24"-16,-25 26 15,-24 24-15,24 25 16,0-25-16,25 0 16,0-24-16,0-1 15,0-24-15,0 49 16,0-74-16,0 24 16,0 1-16,0-25 15,0 24-15,0-24 16,0 0-1</inkml:trace>
  <inkml:trace contextRef="#ctx0" brushRef="#br0" timeOffset="6024.01">25673 3919 0,'0'50'15,"0"74"1,0-25-16,0 0 15,0 25-15,0-25 16,0-24 0,0 24-16,0-49 15,0-1-15,25 26 16,-25-26 0</inkml:trace>
  <inkml:trace contextRef="#ctx0" brushRef="#br0" timeOffset="7064.37">20935 5606 0,'50'0'47,"24"0"-32,50 0-15,50 25 16,49 24-16,75-49 16,123 0-16,100 0 15,149 0-15,-50 0 16,0 0-16,-74 0 16,-199 0-16,-74 0 15,-99 0-15,-75 0 16</inkml:trace>
  <inkml:trace contextRef="#ctx0" brushRef="#br0" timeOffset="14648.64">24185 4118 0,'24'-25'47,"-24"0"-31,-24 0 77,-26 0-77,0 1 31,26 24-31,-26-50-1,25 50 376,-24 0-360,-1 25 16,25-25 47,-25 0-79,26 0 1,-1 25 15</inkml:trace>
  <inkml:trace contextRef="#ctx0" brushRef="#br0" timeOffset="18088.62">2530 5407 0,'25'-24'47,"0"24"0,24 0-31,26 0-16,-1 0 15,1 0-15,24 0 16,-25 0-16,25 0 16,1 0-16,-51 0 15,1 0-15,-1 0 16,-24 0-16,25 0 16,-1 0-16,-24 0 15,0 0-15,25 0 16,-26 0-16,51 49 15,-50-49-15,24 0 16,26 0 0,24 0-16,-49 25 15,49-25-15,-50 0 16,26 0-16,-50 0 16,49 0-16,-49 0 15,24-25 1,1 25-1,-25-25 1,0 25 0,24-24-1</inkml:trace>
  <inkml:trace contextRef="#ctx0" brushRef="#br0" timeOffset="19664.22">5209 5209 0,'25'0'204,"0"0"-189,-1 0-15,26 0 16,-25 0-1,0 0-15,49 25 16,-49-25 0,0 25-16,24-25 15,-24 0 17,0 0-17,0 0-15,24 0 0,-24 0 16,0 0-1,0 0 1,24 0-16,-24 0 16,0 0-16,0 0 15,24 0 1,-24 0 0,0 0-1,49 0-15,-49 0 16,0 0-1,0 0-15,24 0 16,-24 0 0,0 0-16,0 0 15,24 0 1</inkml:trace>
  <inkml:trace contextRef="#ctx0" brushRef="#br0" timeOffset="42552.25">14486 6747 0,'74'49'110,"-24"-49"-95,74 25-15,25-25 16,0 25-16,24-25 15,26 25-15,24-25 16,-25 0-16,1 0 16,-50 0-16,-25 0 15,-25 0-15,-74 0 16,24 0-16,-24 0 16,0 0-1,49 0 1,-49 0-16,0 0 15,0 0-15,24 0 16,-24 0-16,0 0 16</inkml:trace>
  <inkml:trace contextRef="#ctx0" brushRef="#br0" timeOffset="45042.16">25425 5110 0,'25'0'78,"-1"0"-62,26 25-1,-25-25-15,0 0 16,-1 0-1,26 0-15,-25 0 16,0 0 0,-1 0-1,51 0 1,-50-25-16,24-25 16,-24 25-1,0 1-15,0-26 47,-25 25-47,0 0 16,0 1-16,0-51 15,0 50-15,0-49 16,0 49-16,0 0 16,0 0-16,0-49 15,0 24 1,0 1-16,0-1 15,0 25 1,0-24-16,-25-1 16,25 25-16,-25-49 15,25 49-15,-25-24 16,25 24-16,-25-25 16,1 25-1,-1 1 1,0-1-1,0 0-15,0 0 32,1 0-17,-1 1 1,0 24 46,-25-50-46,26 50 0,-1-25-16,0 25 15,0-25 1,-49 50 125,74 25-141,-25-25 15,25 24-15,-25-24 16,25 0-16,0 0 15,-25 24-15,25-24 16,0 0-16,0 0 16,0 24-16,0-24 15,0 0 1,0 0-16,0 49 16,0-49-16,0 0 15,0 24-15,0-24 16,0 0-16,0 0 15,0 24-15,0-24 16,0 25-16,0-1 16,0-24-1,0 0-15,0 0 16,0 49-16,0-49 16,0 0-16,0 24 15,0-24-15,25 25 16,-25-1-1,0-24-15,25 0 16,0 0-16,0 0 31,-1-1-15,1 1 0,0 0-1,0-50 95</inkml:trace>
  <inkml:trace contextRef="#ctx0" brushRef="#br0" timeOffset="50272.18">26789 4514 0,'25'-24'63,"0"24"-48,24 0-15,-24 0 16,25 0-16,-1 0 15,1 0-15,-25 0 16,74 0-16,-74 0 16,24 0-16,-24 0 15</inkml:trace>
  <inkml:trace contextRef="#ctx0" brushRef="#br0" timeOffset="50944.89">26987 4862 0,'-24'-25'46,"73"0"-30,26 25 0,24 0-16,0 0 15,0 0-15,-24 0 16,24 0-16,-49 0 16,-1 0-16,-24 0 15,0-25-15,0 0 16</inkml:trace>
  <inkml:trace contextRef="#ctx0" brushRef="#br0" timeOffset="52328.65">28724 4192 0,'-25'-25'0,"-25"50"63,1 25-63,-50 24 15,49-49-15,-24 24 16,49 1-16,-50 0 15,51-1-15,-1 1 16,-25-1-16,25-24 16,1 25-16,24 24 15,-25-49 1,25 0-16,0 49 16,0-24-16,0-25 15,0 24-15,0-24 16,0 0-1,25 25-15,24-26 32,-24 1-17,49-25 48,-49 0-63,50-49 15,-26-1-15,-24 0 16,0 26-16,24-51 16,1 26-16,-50-1 15,25 0-15,-25-24 16,49-1-16,-49 26 16,0-1-16,0 25 15,0-49-15,0 24 16,0-24-16,0 49 15,0 0 1,-24 1 93,24 98-93,0-24 0,0 24-16,0 25 15,0-49-15,0 49 16,0-49-16,0 24 16,24-24-16,1-1 15,25 1-15,-1 0 16,-24-1-16,0-24 15,25 0 1</inkml:trace>
  <inkml:trace contextRef="#ctx0" brushRef="#br0" timeOffset="53800.25">29294 5060 0,'-24'-25'47,"-1"1"-31,0-26-1,0 25 1,0 25-16,-24-25 15,24 25 1,-25 0 0,25 0-16,1 0 15,-1 0 1,-25 0 0,25 25-1,1 0 1,24 0 15,0 24-15,0-24-1,0 25 1,24 24 0,1-49-16,25 0 15,-25-25 1,-1 25-16,1-25 15,25 24-15,0 26 16,-1-25-16,1 0 16,-1 24-16,-24-24 15,25 25-15,-25-50 16,24 24-16,-24 1 16,25 50-1,-26-51-15,-24 1 16,25 0-16,-25 0 15,25 0 1,-25-1-16,0 1 16,0 0-16,0 0 15,0 25-15,0-26 32,0 1-32,0 0 15,-25 49 1,-24-49-16,-26 0 15,26-25-15,-1 0 16,-24 0-16,24 0 16,0 0-16,1 0 15,24 0-15,-50-25 16,51 0-16,-51-24 16,50 24-16,-24 0 15,49 0-15,-25 1 16,25-1-16,-25-50 15,0 50-15,25 1 16,0-26 0,0 25-16,0 0 15,0-49-15,0 0 16,0 24-16,25-24 16,0-1-16,25 26 15,-1-26-15,-24 50 16,0 1-16,0-51 15,-1 50 1,1 1 0,0-1-16,0 0 15</inkml:trace>
  <inkml:trace contextRef="#ctx0" brushRef="#br0" timeOffset="54560.43">29443 3324 0,'-25'49'31,"-24"1"-31,49 0 16,-25 24-16,0-24 15,-24 24-15,49 1 16,-25-1-16,25-49 16,-25 74-16,25-49 15,-25 24-15,25 25 16,0-49-16,0 24 15,0-49-15,0 0 16,25 0 0,25 24-1,-26-24 32,1-50-16</inkml:trace>
  <inkml:trace contextRef="#ctx0" brushRef="#br0" timeOffset="55559.95">29443 3621 0,'75'50'47,"-75"-25"-32,24 0-15,-24 0 16,0 24-16,0 1 16,0-25-16,25 49 15,-25-49-15,0 49 16,0-49-16,0 0 15,25 24 1,-25-24 0,0 0-1,0 0-15,0 0 16,0 24-16</inkml:trace>
  <inkml:trace contextRef="#ctx0" brushRef="#br0" timeOffset="56616.2">29741 3473 0,'25'-25'16,"-1"25"15,1 0-16,0 25 1,25-1-16,-26 1 16,1 25-16,0-25 15,25 24 1,-26 1-16,-24-25 16,25 0-1,0 49 1,-25-49-1,0 0 1,0 24-16,0-24 16,0 0-1,0 49-15,0-49 16,0 0-16,0 49 16,0-49-16,0 0 15,0 0-15,-25 49 16,0-49-16,-49 24 15,49-24-15,-24 25 16,24-25-16,-25-1 16,1 1-16,24 0 109</inkml:trace>
  <inkml:trace contextRef="#ctx0" brushRef="#br0" timeOffset="77592.2">21357 6796 0,'25'-24'62,"-25"-1"-31,0-50-31,0 51 16,0-1-16,0-25 16,0 1-16,0 24 15,0-50-15,-25 26 16,0 24-1,25 0 1,-25 0-16,0 25 16,1-24-16,-76 24 15,51 0 1,-50-25-16,-25 25 16,24 0-16,26-25 15,-25-25-15,24 50 16,26 0-16,24 0 15,-50 0-15,51 0 16,-51 0-16,50 0 16,-24 25-16,-1 0 15,1 25-15,24-26 16,0 1-16,-25 25 16,1-1-1,49-24 1,-25 25-16,25-25 15,0 24 1,0-24-16,0 25 16,0-26-1,0 26-15,25 0 16,-25-1-16,25-24 16,49 50-16,-49-51 15,24 26-15,1 0 16,-25-26-1,24-24-15,-24 25 16,0-25 0,25 0-16,-26 0 15,1 0-15,0 0 16,74-49-16,-49-1 16,24 25-16,-24-24 15,0-1-15,-1 25 16,1-25-16,-1 1 15,-24 24-15,50-49 16,-51 49-16,1 0 16,0-25-16,25 26 15,-26-1 1,1 0-16,-25 0 16,25-24-16,25-1 15,-50 25 1,24 0-1,1 1 17,-25 48 61,0 26-77,0 24-16,25-24 16,-25 0-16,25 49 15,0-50-15,-25 1 16,49 24-16,-49-49 16,0 50-16,25-50 15,0 24-15,0-24 16,-1 25-16,1-26 15,0 1 1,0 0-16,24 25 16,-24-26-1,25-24-15,-25 25 16,0 0-16,24 25 16,-24-26-1,0 1-15</inkml:trace>
  <inkml:trace contextRef="#ctx0" brushRef="#br0" timeOffset="78272.39">22051 6871 0,'25'-25'16,"-25"100"-1,50-1-15,-50 0 16,25 1-16,-25-26 16,24 75-16,-24-49 15,0-50 1,0-1-16,0 1 15</inkml:trace>
  <inkml:trace contextRef="#ctx0" brushRef="#br0" timeOffset="85880.19">22994 6623 0,'50'0'125,"24"0"-125,25 0 16,-49 0-16,24 0 15,-24 0-15,-25 0 16,24 0-1,-24 0 1,0 0 0,0 0-1,-1 0-15,26 0 16,0 0-16,-1 0 16,-24 0-16,0 0 15,0 0-15,24 0 16</inkml:trace>
  <inkml:trace contextRef="#ctx0" brushRef="#br0" timeOffset="87064.55">23242 7020 0,'25'0'110,"0"0"-95,24 0 32,-24 0-31,0 0-1,0 0 48,24 0-32,1 0 16,-25 0-47,24 0 16,1 0-16,-25 0 15,24 0-15,-24 0 16,0 0-1</inkml:trace>
  <inkml:trace contextRef="#ctx0" brushRef="#br0" timeOffset="88744.1">24532 6276 0,'0'24'110,"0"26"-95,0 24-15,0-49 16,0 50-16,0-26 15,0 26-15,0-51 16,0 1-16,0 0 16,0 0-16,0 0 15,0-1-15,0 1 16,0 0-16,0 25 16,25-25-1,24-1 1,1 1-1,-1-25 17,-24 0-32,0 0 15,0 25-15,24-25 16,-24 0-16,0 0 16,0 0-16,25 0 15,-26 0 1,1 0-1,0 0-15,25 0 16,-1-25 0,-24 0-16,0-24 15,-25 24-15,49-50 16,-24 51-16,-25-51 16,0 26-16,0 24 15,0-50-15,0 51 16,0-1-1,0-25-15,0 1 16,0 24-16,0-25 16,0 25-1,-25 1-15,1-1 16,24-25-16,-25 25 16,0 1-16,0-1 31,0 0-16,-24 0 17,24 0-17,0 25 1,0 0-16,1 0 16,-1 0-16,-25 0 15,25 0-15,0 0 16,1 0-1,-26 0 1,25 0 0,-24 0-1,-1 0-15,25 0 16,-24 25 0,24 0-1,0-25-15,0 25 16,0 24-16,1 1 15,-1 24 1,25-49-16,0 0 16,-50 25-16,50-26 15,0 26 1,0 0-16,0-26 16,0 1-1</inkml:trace>
  <inkml:trace contextRef="#ctx0" brushRef="#br0" timeOffset="89481.36">25722 5779 0,'0'50'47,"0"74"-31,0 25-16,0-25 15,0 74-15,0-49 16,0 50-16,0-26 16,0 1-16,0 24 15,0-49-15,0-25 16,0 50-16,0-50 16,0 0-16,0-74 15,0-26-15,0 26 16</inkml:trace>
  <inkml:trace contextRef="#ctx0" brushRef="#br0" timeOffset="90233.31">26442 6375 0,'0'74'78,"0"50"-78,0-25 16,0 25-16,0-24 16,0-26-16,0 1 15,0-26-15,0 26 16,0-51-16,0 1 31,25 0-31</inkml:trace>
  <inkml:trace contextRef="#ctx0" brushRef="#br0" timeOffset="93640.33">24631 7243 0,'25'0'78,"24"0"-62,1-25-16,-25 25 15,24 0-15,-24 0 16,0 0-1,0 0 1,25 0 0,-26 0-16,1 0 15,0 0 17,25 0-17,-26 0 16</inkml:trace>
  <inkml:trace contextRef="#ctx0" brushRef="#br0" timeOffset="94592.42">26268 7441 0,'25'25'110,"0"-25"-110,49 25 15,-24-25-15,-25 0 16,-1 0 0</inkml:trace>
  <inkml:trace contextRef="#ctx0" brushRef="#br0" timeOffset="98167.93">27384 6648 0,'75'0'109,"24"0"-93,-25 0-16,50 0 15,-24 0-15,24 0 16,-50-25-16,-49 25 16,0 0-16,0 0 31,-1 0-15,1 0-16,0-25 15</inkml:trace>
  <inkml:trace contextRef="#ctx0" brushRef="#br0" timeOffset="98712.02">27707 7069 0,'49'-24'63,"26"-1"-32,-1 25-31,25 0 16,-24 0-16,24 0 15,-24 0-15,-26 0 16,-24 0-16,0 0 47,0 0-16</inkml:trace>
  <inkml:trace contextRef="#ctx0" brushRef="#br0" timeOffset="100008.61">29071 6251 0,'0'0'0,"50"0"0,24-25 16,-49 25-16,0 0 16,24 0-1,-24 0 1,0 25-16,74 74 15,-74-74 1,0 24-16,0 1 16,-25 0-16,0 24 15,24 0-15,1-49 16,-25 50-16,0-51 16,0 26-16,0 0 15,-25-1-15,1-24 16,24 25-16,-25-25 15,-25 24-15,25-49 16,-49 75-16,24-75 16,-74 24-16,25 1 15,0 0-15,0 25 16,74-50 0,-25 0-16,25 24 15,75-24 95,99-24-110,49 24 15,1-25-15,24 25 16,-25-25-16,-24 25 15,-75 0-15,0 0 16,-74 0-16,0 0 16,0-25-16,25 25 15,-26 0 17,-48 0 139</inkml:trace>
  <inkml:trace contextRef="#ctx0" brushRef="#br0" timeOffset="111375.86">2580 9525 0,'0'-25'93,"0"0"-77,0 1-16,24-26 16,1 50-1,0-25 1,0 25-16,0 0 15,49 0-15,-49 0 16,49 0 0,-24 0-16,74 0 15,-25 0-15,25 0 16,25 0-16,0 0 16,49 0-16,-24 0 15,49 0-15,-24 0 16,-51 0-16,1 0 15,0 0-15,-25 0 16,25 0-16,0 0 16,-25 0-16,0 0 15,0 0-15,-50 0 16,50 0-16,-49 0 16,24 0-16,-49 0 15,24 0-15,-24 0 16,-26 0-16,51 0 15,-50 0-15,-1 0 16</inkml:trace>
  <inkml:trace contextRef="#ctx0" brushRef="#br0" timeOffset="140448.34">4242 10988 0,'24'0'188,"26"0"-173,74 0-15,0 0 16,0 0-16,75 25 16,-51-25-16,1 0 15,25 0-15,-1 0 16,-24 0-16,25 0 15,-50 0-15,0 0 16,0 0-16,25 0 16,-50 0-16,-25 0 15,26 0-15,-26 25 16,-24-25-16,24 0 16,-24 0-16,-25 25 15,74-25-15,-74 0 16,49 0-1,-24 0-15,-1 0 16,-24 0-16,0 0 16</inkml:trace>
  <inkml:trace contextRef="#ctx0" brushRef="#br0" timeOffset="157008.47">24681 7342 0,'-25'-25'16,"25"1"15,0-1-16,25 0 1,-1 25-16,1 0 16,25 0-16,24 0 15,-24 0-15,24 0 16,-24 0-16,0 0 16,-26 0-16,1 0 15,0 0-15,49 0 16,-49 0-16,0 0 15,25 0 1,-26 0 0,1-25-16,0-24 15,0-1 1,24-24 0,-24 49-16,-25-50 15,25 26-15,-25 24 16,25-74-16,-25 74 15,49-74 1,-49 74 0,0-25-16,0 25 31,0 1-15,0-1-1,0-25 1,0 1-1,0 24 1,0-25 0,0 25-16,0 1 15,-24-26-15,24 25 16,-25 0 0,25 1 15,-25-1-16,25-25 17,0 25-17,-50-24 17,26 24-17,-1 25 63,-25 0-62,1 0-16,24 0 16,-50 0-16,51 0 15,-1 0-15,-50 0 16,51 0-16,-1 0 15,-25 0-15,25 0 16,-24-50-16,-26 26 16,50 24-1,1 0-15,-26-25 16,25 25-16,-24 0 16,-1 0-16,25-25 15,0 25 1,1 0-1,-26 0-15,25 0 16,-24 0-16,-1 0 16,0 0-16,26 0 15,-76 0-15,76 0 16,-26 0-16,0 0 16,26 25-16,-26 24 15,25-24 1,0 0-1,1-25 1,-1 25-16,0-25 16,0 25-16,0-1 15,25 1 1,0 0 0,0 25-1,0-26-15,0 1 16,0 0-1,0 25 1,0-26-16,0 1 16,0 0-16,0 49 15,0-49-15,0 0 16,0 25-16,0-1 16,25 1-16,-25 24 15,0-49-15,0 25 16,0-1-16,25 1 15,-25-25 1,25 24 0,24-24-1,26 0 1,-1-25 0,-49 0-1,0 0 1,24 0-1,-24 0-15,0 0 16,49 0 0,-49 0-16,25 0 15,-1 0-15,1 0 16,24 0-16,-49 0 16,50 25-16,-51 0 15,1-25-15,0 0 16,0 24 15,24-24 0</inkml:trace>
  <inkml:trace contextRef="#ctx0" brushRef="#br0" timeOffset="164146.34">28501 8409 0,'0'-75'94,"0"26"-94,0-1 15,0-24-15,0 24 16,0 1-1,0 24-15,0-25 16,-50 0 0,25 26-1,0-1 17,-49 25-17,24 0-15,-24 0 16,24 0-16,-24 0 15,49 25-15,0-25 16,-49 24-16,49-24 16,-49 25-16,24 0 15,25 25-15,25-25 16,-25 24 0,25 1-16,0-25 15,0-1-15,0 26 16,0-25-16,0 24 15,25 26 1,0-50 0,0-1-16,24 1 15,26 25-15,-26-25 16,26-1 0,-50-24-16,24 0 15,1 0-15,0 0 16,24 0-16,-24 0 15,24 0-15,25 0 16,-24-74-16,-1 24 16,-24 1-16,24-26 15,0-24-15,-24 50 16,-25-1-16,-25 25 16,0-24-1,0 73 95,0 51-110,0-26 15,-25 26-15,25-50 16,25 49-16,-25-49 15,25 24-15,-1 26 16,-24-50-16,25 24 16,25 1-1,-25-25-15,0-1 16,49 26-16,-49-25 16,0 0-16,-1-25 15,1 0 1,0 24-1,0-24 1,24 0-16,-24 25 16,0-25 31,0 0-1,0 25-46</inkml:trace>
  <inkml:trace contextRef="#ctx0" brushRef="#br0" timeOffset="165113.54">29319 9103 0,'-25'-24'0,"25"-1"16,50-25-1,0 25 1,-1 50 31,-24 50-47,-25-26 16,25 1-1,0-25-15,-1 74 16,1-74-16,-25 49 15,0-49-15,25 0 16,-25 24 0,0-24-1,-25 0-15,0 0 16,1-1-16,-51 26 16,-74 0-1,50-26-15,-25 26 16,25-50-16,24 0 15,1 25-15,49-25 16,75 0 62,99 0-62,49 0-16,25 0 15,-24-25 1,24-25-16,0 26 16,-99-26-16,0 50 15,-74-25-15,24 25 16,-49 0-16,0 0 16</inkml:trace>
  <inkml:trace contextRef="#ctx0" brushRef="#br0" timeOffset="165872.01">29567 8359 0,'25'0'47,"49"0"-47,1 0 15,24 0-15,25 0 16,0-25-16,-25 25 16,1 0-16,-26-49 15,-24 49 1,-26 0 62</inkml:trace>
  <inkml:trace contextRef="#ctx0" brushRef="#br0" timeOffset="166567.57">29939 8607 0,'149'0'172,"-25"0"-156,0 0-16,-49 0 15,-26 0-15,26 0 16,-51 0-16</inkml:trace>
  <inkml:trace contextRef="#ctx0" brushRef="#br0" timeOffset="169631.75">31204 8285 0,'0'-25'125,"0"0"-109,0-24-16,-25 24 15,1-25-15,24 100 203,0-25-203,24 24 16,-24 1-16,25-25 16,-25-1-16,25 1 15,0 50-15,0-51 16,0-24-1,-1 25-15,26 25 16,-25-50 0,0 0-1,-1 0 17,1 0-1,25 0-31,-25 0 15,24-50 1,-24 25 0,25 1-16,-26-26 15,-24 0-15,25 1 16,-25 24-16,0-49 16,0 49-16,0-25 15,0 1-15,0-1 16,0 25-16,0-49 15,0 49-15,0 0 16,0-25 0,-49 1 15,24 24 0,0 25-15,0-25-16,0 25 15,1 0-15,-1 0 16,0 0-16,-25 0 16,26 0-1,-1 0-15,0 0 16,-25 0 0,26 0-1,-1 0-15,0 0 0,-25 0 16,25 0-16,-24 0 15,-1 25 1,1 0 0,24 0-16,0 24 15,25 26 1,-50-26 0,50 1-1,0-25-15,0 24 16,0 26-16,0-50 15,0-1-15,0 51 16,0-50-16,0-1 16,0 26-16,0-25 15,25 0-15,0-1 16,0 1-16,0 25 16,-1-50-1,1 0 16,0 0 1,25 0-32,-26 0 47</inkml:trace>
  <inkml:trace contextRef="#ctx0" brushRef="#br0" timeOffset="170559.92">32147 7615 0,'0'50'172,"0"24"-172,0 25 16,0 0-16,0 1 15,-25-1-15,25-49 16,0-26-16,0 51 16,0-50-16,0 49 15,0-49-15,0 0 16</inkml:trace>
  <inkml:trace contextRef="#ctx0" brushRef="#br0" timeOffset="171800.34">31452 8930 0,'25'0'109,"149"0"-109,-1 0 16,26 0 0,-50 0-16,-25 0 15,-99 0-15,-1 0 63</inkml:trace>
  <inkml:trace contextRef="#ctx0" brushRef="#br0" timeOffset="175872.45">25474 11807 0,'25'-25'15,"0"0"1,0 1-16,0-1 16,24 0-1,-49-25-15,0 26 16,0-51-16,0 26 16,0 24-16,0-50 15,0 26-15,0-26 16,0 51-16,0-1 15,-25-50-15,25 50 16,-24 1 0,-1-51-1,-50 50 32,51 25-31,-1 0-16,-25 0 15,25 25-15,-49 25 16,24-50-16,-24 74 16,49-49-16,-24 0 15,24 0-15,-25 24 16,25-24-16,1 0 16,-1 0-1,25 0 16,0-1-31,0 1 32,25 0-32,-1 0 15,26 24 1,0-24 31,-26-25-32,1 0 1,0 0-16,25 0 16,-1 0-16,26 0 15,-51 0 1,1 0 0,0 0-1,25 0-15,-1-25 16,-24 25-16,25-24 15,24-1-15,0 0 16,-24-25 15,-25 26-15,24-1-16,-24 0 16,-25 0 15,0 0-16,0 1 17,0 48 46,25 51-78,-25-1 15,25 1-15,-25-51 16,50 26-16,-26-25 16,-24 0-1,25-1 1,0 1 62</inkml:trace>
  <inkml:trace contextRef="#ctx0" brushRef="#br0" timeOffset="176944.18">26367 11584 0,'0'0'0,"25"0"16,25 0-16,-25 0 16,-1 0-1,1 0 1,25 0-1,-25 0 1,-1 25 47,-24-1-48,0 26-15,-49 0 16,-26-1-1,26 1-15,-1-1 16,1 1-16,24-25 16,0 0-1,0 24 32,100-49 63,49 0-110,-25 0 15,25 0-15,-75 0 16,26 0-16,-50 0 15,-1 0-15,1 0 16</inkml:trace>
  <inkml:trace contextRef="#ctx0" brushRef="#br0" timeOffset="177656.09">27062 10914 0,'50'-25'109,"24"25"-93,50 0-16,-74 0 16,24 0-16,-49 0 15,0 0-15</inkml:trace>
  <inkml:trace contextRef="#ctx0" brushRef="#br0" timeOffset="178336.43">27161 11435 0,'0'-25'78,"50"0"-47,-1 25-31,51 0 16,-26 0-16,0 0 15,26 0-15,-51 0 16,1 0-16,-25 0 15,-1 0-15,26 0 16,-25 0 0</inkml:trace>
  <inkml:trace contextRef="#ctx0" brushRef="#br0" timeOffset="179872.21">28501 10393 0,'0'50'110,"0"74"-95,0 0-15,0 25 16,0-1-16,0 1 15,0-25-15,0-24 16,0-26-16,0 25 16,0-24-16,-25-26 15,0-24-15,0 0 32</inkml:trace>
  <inkml:trace contextRef="#ctx0" brushRef="#br0" timeOffset="181823.76">29096 10592 0,'-25'24'109,"0"1"-93,25 0-16,-25 25 15,25-1 1,0-24-16,0 0 16,0 24-1,0-24-15,0 0 16,0 0-16,0 49 15,0-49 1,0 0 0,0 24-16,0-24 15,0 0 1,50 25 15,-25-25 0,0-1-31,0 1 16,-1-25 0,1 0-1,0 0-15,0 0 16,24 0 0,-24 0-16,0 0 15,49 0-15,-49-25 16,25 1-16,-1-1 15,-24 25-15,25-25 16,-25 0-16,-1 0 16,1 0-16,0-24 31,-25 24-15,0 0-16,0-24 15,0-1 1,0 25-16,0 0 15,0 1-15,0-26 16,0 0-16,0 26 16,0-26-16,0 25 15,0 0-15,-25-24 16,25 24 0,-25-25-16,1 1 15,-1 24 1,-25-25-16,25 26 31,1 24-15,-26 0-1,25 0 1,-24 0-16,-1 0 16,25 0-16,-24 0 15,-1 0-15,25 0 16,-24 49-1,24-24 17,25 0-32,0 24 15,0 1 1,-25 0 0,0-26-1,25 1 1,0 0-1,25 0 17,0 0 15</inkml:trace>
  <inkml:trace contextRef="#ctx0" brushRef="#br0" timeOffset="182504.03">30138 9674 0,'0'25'47,"0"148"-31,0-24-16,0 50 15,49 24-15,-49 0 16,0 0-16,0 0 16,0-24-16,0-25 15,0-50-15,0 0 16,0-50-16,0 0 16,0-49-16,0 0 15,25 0 95</inkml:trace>
  <inkml:trace contextRef="#ctx0" brushRef="#br0" timeOffset="183167.84">30634 10393 0,'0'25'31,"0"74"-15,0 0-16,0-24 16,0 24-16,0 0 15,0 0-15,0-49 16,0 24-16,0 1 15,0-25-15,0-1 16,0-24-16,0 25 16,0-26-16,0 1 15,25 0 79</inkml:trace>
  <inkml:trace contextRef="#ctx0" brushRef="#br0" timeOffset="183976.48">31130 10393 0,'0'50'47,"0"24"-31,0-24-16,0 49 15,49-25-15,-49 1 16,0 24-16,0-25 15,0-24-15,0 24 16,25-24-16,-25-25 16,0 25-1,0-26-15,0 1 16,0 0 0,0 25-1,0-26 1</inkml:trace>
  <inkml:trace contextRef="#ctx0" brushRef="#br0" timeOffset="200696.28">24681 12626 0,'24'0'31,"1"-25"-15,0 25-16,49 0 16,51 0-16,73 0 15,50 0-15,149 0 16,49 0-16,-24 0 15,25 0-15,-100 0 16,-74 0-16,-125-25 16,-48 25-16</inkml:trace>
  <inkml:trace contextRef="#ctx0" brushRef="#br0" timeOffset="210441.39">19745 15032 0,'0'-50'156,"-25"25"-156,0-49 16,-25-1-16,1 1 15,24 49-15,-25-49 16,1-1-16,24 51 16,0-26-16,0 50 15,0-25-15,1 25 31,-26 0-31,25 0 16,0 0-16,1 0 16,-26 0-16,0 0 15,26 0 1,-26 25-16,0 0 16,26 0-1,-1 24-15,-25 1 16,25-1-1,25 1-15,0-25 16,0 0-16,0 24 16,-24 1-16,24-25 15,0 24-15,0-24 16,0 0 0,0 0-1,24-1-15,26 26 16,-25-25-1,24-25 48,-24 0-32,0 0 0,25-25-15,-26 0 0,1 0 15,0 25-15,0 0-1,0-24-15,-1-26 16,1 50-1,25-25-15,24 0 32,-24 1-17,-1-26 1,-24 25-16,0 25 16,0-25-16,25 1 31,-26 24-16,1 24 79,0 26-78,-25-25-1,0 0-15,0 49 16,0-49-16,25 24 16,-25-24-16,0 0 15,25 25-15,-1-26 16,-24 1 0,25 0-1,0 0 63,25 0-46</inkml:trace>
  <inkml:trace contextRef="#ctx0" brushRef="#br0" timeOffset="211751.97">19819 15453 0,'25'25'172,"0"-25"-172,-1 0 31,1 0 0,0 0-15,25 0 0,-26 0-16,1 0 15,0 25-15,0 0 16,-25 0 0,0-1-1,25 1-15,-1 0 16,-24 0 31,0 24-32,0-24-15,0 0 16,0 0 0,-49 74-16,-1-99 15,1 50 1,-26-1-16,26-24 15,24 0-15,-25 0 16,25-25-16,-24 49 16,24-24-16,-25 0 31,75-25 63,50 0-79,-1 0-15,25 0 16,25 0-16,-25 0 16,-49 0-16,49 0 15,-74 0-15,25 0 16,-26 0-16,1 0 15,0 0 1,25 0 0,-26 0-1,1 0 1,0 0 0,25 0-1,-26 0-15,26 0 16,25 0-16,-26 0 15,1 0-15,-25 0 16</inkml:trace>
  <inkml:trace contextRef="#ctx0" brushRef="#br0" timeOffset="212665.17">20489 14982 0,'74'0'63,"25"0"-63,1 0 16,-26 0-16,0 0 15,26 0-15,-51 0 16,26 0-16,-51 0 15,1 0 1</inkml:trace>
  <inkml:trace contextRef="#ctx0" brushRef="#br0" timeOffset="213400.33">20389 15304 0,'100'0'94,"24"0"-79,0 0-15,25 0 16,-1 0-16,-24 0 16,-24 0-16,-76 0 15,51 0-15,-50 0 32</inkml:trace>
  <inkml:trace contextRef="#ctx0" brushRef="#br0" timeOffset="-213592.76">21605 14684 0,'-25'-24'125,"50"24"-93,24 0-17,1-50-15,-25 50 16,25 0-16,24 0 16,-49 0-16,24 0 15,26 0 1,-50 0-16,-1 0 15,51 0-15,-26 0 16,26 25-16,-26 0 16,1-25-16,0 24 15,-26 1 17,1 0-17,-25 0 16,0 0-15,0 24 0,0-24-1,0 0 1,0 0 0,0 24-16,0-24 15,-49 25-15,24-26 16,-50 1-16,26 0 15,24 0-15,0-25 16,0 25-16,125-25 234,-26 0-234,0 0 16,-24 0 0,0 0-16,-26 0 15,26 0 1,-25 0 0,0 0-1,24 24-15,-24-24 16,0 25-16,0 25 15,0-1 17,-25-24-17,0 0 17,0 0-32,24 25 15,-24-26 1,0 1-16,0 0 15,0 0 1,0 49 0,0-49-1,0 0-15,0 24 16,0-24-16,0 0 16,0 0-1,0 24 1,-24-24-1,-1-25 64,0 25-64,0-25 16,-49 25-31,24 0 16,25-25-16,-24 0 16,-1 0-16,-24 0 15,-1 0-15,26 49 16,24-49-16,0 0 78,-49 0 0,24-25-62,25 1-16,-24-51 15,24 50-15,0 1 16,-49-51-16,49 50 16</inkml:trace>
  <inkml:trace contextRef="#ctx0" brushRef="#br0" timeOffset="-211208.32">25350 14610 0,'0'-25'109,"0"-49"-109,0 49 16,0 0-16,0 0 16,-24 1-16,-26-26 15,25 25-15,0 25 16,1-25-1,-1 25-15,-25 0 16,1 0-16,-26 0 16,1 0-16,24 0 15,0 0-15,-49 50 16,50-25-16,-26 0 16,26 24-16,24-24 15,-25 25-15,25-26 16,-24 26-16,-1 0 15,1 24-15,49-24 16,-25 24-16,25-24 16,0 24-16,0-49 15,0 49-15,0-24 16,25-1 0,-25-24-1,24 0-15,26 0 16,-25-25-1,49 0 1,-49 0-16,49 0 16,-24 0-1,-25 0 1,49-25-16,-24-25 16,49 1-16,-49-1 15,-1 1-15,1-1 16,-50 25-16,25-49 15,24 24-15,-49 25 47,0-24 63,0 24-95,0 0-15,0-49 16,0 49-16,0-25 16,25-24-16,0 49 15,0 0 126,24 75-126,-49-25-15,25 49 16,0 25-16,-25-74 16,0 25-16,25 24 15,0 1-15,-1-26 16,1-24-16,0 25 16,0 24-16,0-49 15,-1 0-15,1-1 16,0 26-16,0-25 15,24 24-15,-24-24 16,0 0-16,0 0 16</inkml:trace>
  <inkml:trace contextRef="#ctx0" brushRef="#br0" timeOffset="-210680.72">26045 14883 0,'25'-25'46,"0"75"-30,-1 49-16,-24 0 16,25 0-16,-25-24 15,0-1-15,25-24 16,-25-1-16,0-24 16,0 0-16,0 0 15,25 0 63</inkml:trace>
  <inkml:trace contextRef="#ctx0" brushRef="#br0" timeOffset="-210119.27">26541 14684 0,'99'-49'78,"-49"24"-78,24 25 16,1 0-16,-51 0 15,1 0 1,25 0-16,-25-25 31,-1 50 32,1 0-48</inkml:trace>
  <inkml:trace contextRef="#ctx0" brushRef="#br0" timeOffset="-209632.63">26665 15106 0,'25'0'15,"24"0"-15,26 0 16,-26-25-16,51 25 16,-26-25-16,-24 25 15,-1-24-15,1 24 63</inkml:trace>
  <inkml:trace contextRef="#ctx0" brushRef="#br0" timeOffset="-208495.03">27285 14436 0,'25'-24'31,"49"-51"-15,1 50-16,-1 0 15,25-24-15,-49 24 16,-25 25-16,0 0 16,-1 0 30,26 0-30,0 50 0,-50-26-16,24 26 15,-24 0-15,0-25 16,0 49-16,0-49 16,0 0-16,0 24 15,0-24-15,0 0 16,0 0-16,0 49 15,0-49-15,-49 24 16,-1 1-16,-24 0 16,49-26-16,-25 1 15,26 0-15,-1 0 16,74-25 109,249 0-109,0 0-16,-50 0 15,0 0-15,-99 0 16,-25 0-16,-50 0 15,-49 0-15,0 0 32</inkml:trace>
  <inkml:trace contextRef="#ctx0" brushRef="#br0" timeOffset="-203512.52">24656 16073 0,'49'25'47,"100"0"-32,25 0-15,124 0 16,49 24-16,124-49 15,25 0-15,25 0 16,-74 0-16,-75 0 16,-99 0-16,-50-25 15,-99 1-15,-99-1 16,24-25-16</inkml:trace>
  <inkml:trace contextRef="#ctx0" brushRef="#br0" timeOffset="-191824.58">2654 6697 0,'25'0'203,"74"0"-187,0 0-16,-24 0 15,49 0-15,-25 0 16,0 0-16,-24 0 16,-1 0-16,25 0 15,-49 0-15,24 0 16,-24 0-16,24 0 15,-24 0-15,0 0 16,-1 0-16,26 25 16,-26-25-16,50 0 15,-49 0-15,24 0 16,1 0-16,-1 0 16,1 0-16,-26 0 15,-24 0-15,49 0 16,-49 0-16,0 0 31</inkml:trace>
  <inkml:trace contextRef="#ctx0" brushRef="#br0" timeOffset="-185030.61">31105 2580 0,'0'-25'94,"0"0"-78,0-25-16,0 1 15,-50-26-15,26 51 16,-1-26-1,0 25 1,25 0 0,-25 1 15,-24 48-15,24 1-16,-25 0 15,-24 49-15,24-24 16,1 0-16,-1 49 15,-24-25-15,49 1 16,0-26-16,-25 75 16,50-74-16,-24 0 15,24 24-15,0-24 16,0 24 0,0-24-16,0 24 15,0-24-15,24-1 16,1 26-16,0-51 15,0 1-15,0-25 16,24 50-16,-24-50 16,25 0-1,-26 0 1,1 0-16,0-25 16,49-25-16,-49 1 15,-25-50-15,25 24 16,0 1-16,49-25 15,-49 49-15,-25 0 16,0 1-16,25-1 16,-25 1-1,0 24-15,0 0 47,0 0-31,0-24-16,0 24 31,0 0 0,0 0-31,0-25 16,0 26 0,0-1 15,0-50 125,0 100-140,0 50-16,0 24 15,0-49-15,0 49 16,0 0-16,0-25 16,0 26-16,0-26 15,0-24-15,49 24 16,-24-24-16,0 49 15,0-74 1,24 24-16,-24 1 16,0-1-1,0-24 1,-25 0 93,25 0-93,0 0-16,-1 0 16</inkml:trace>
  <inkml:trace contextRef="#ctx0" brushRef="#br0" timeOffset="-184479.23">31700 3448 0,'0'49'62,"0"26"-62,0 24 16,0-24-16,0 24 15,0-25 1,0-49-16,0 0 0,0 0 16,0 24-1</inkml:trace>
  <inkml:trace contextRef="#ctx0" brushRef="#br0" timeOffset="-183280.4">31700 1935 0,'-24'0'79,"-26"49"-79,25 26 15,25-26 1,-49 26-16,49-50 15,0 24-15,0 1 16,0 24-16,0-24 16,0-25-16,0-1 15,0 1-15,24 0 16,-24 0-16,25 0 94,25-50-63,-25 0-31,-1-25 16,-24 1-16,25 24 15,0-49-15,-25 49 16,0 0-16,50-25 15,-50 1-15,0 24 16,0-25 0,0 26-16,0-1 15,0 0-15,0-49 32,0 49-17,-25 0 126,0 50-126,25 0 1,0-1 0,0 1-1,0 25-15,0-25 16,0-1 0,0 1-16</inkml:trace>
  <inkml:trace contextRef="#ctx0" brushRef="#br0" timeOffset="-182504.94">31998 2977 0,'25'-25'94,"0"50"-94,-1-25 15,1 0-15,25 0 16,-1 0-16,-24 0 16,25 0-16,-25 24 15,0-24 17,-1 25-17,26-25 1,-25 0-16,0 25 15,-1 0-15</inkml:trace>
  <inkml:trace contextRef="#ctx0" brushRef="#br0" timeOffset="-181912.75">32097 3497 0,'0'-24'47,"25"-1"-47,0 25 16,0 0-1,24 0-15,1 0 16,0 0-16,-26 0 16,51 0-16,-50 0 15,49 0-15,-49 0 16,0 0 0,-1 0-16</inkml:trace>
  <inkml:trace contextRef="#ctx0" brushRef="#br0" timeOffset="-180559.75">32767 2629 0,'25'25'94,"-25"25"-78,-25-1-16,25 1 15,0 24-15,0 1 16,0-26-16,0 1 16,0 0-16,0-26 15,0 26-15,25 0 16,0-26 0,-1 26-16,1-25 15,25 24 1,-25-24-16,-1 25 15,1-25-15,0-1 16,0 1-16,0-25 47,-1 0-31,26 0-1,-25 0 1,24-25-16,-24 1 15,25-51-15,-50 1 16,25-1-16,-25 26 16,0-1-16,0-24 15,0 49-15,0 0 16,0-24-16,0 24 16,0-25-16,0 1 15,0 24 1,0 0-1,-25-25 1,0 26 0,0-1-1,0 0 1,1-25 0,-1 50-16,-25-49 15,25 24 1,1 25-1,-1 0 1,0-25-16,0 25 31,-24 0 32,-1 25-32,50 0-15,0-1-1,0 1 1,-25 25 0,25-25-1,0 0 1,0-1-1</inkml:trace>
  <inkml:trace contextRef="#ctx0" brushRef="#br0" timeOffset="-179079.84">30882 5755 0,'49'-75'62,"-24"1"-62,-25 24 16,25 1-16,0-51 15,-25 26-15,49 0 16,-49 24-16,0 0 16,0 26-16,0-26 15,0 25 1,0 0 15,-24-24 0,-26-1-15,25 50-16,0 0 16,-49 0-16,24 0 15,1 0-15,-26 0 16,51 0-16,-1 0 16,-25 0-16,1 0 15,-1 25-15,-24 25 16,49-1-16,0 1 15,-49 24-15,49-24 16,25-1-16,0 1 16,0 24-16,0-24 15,0-25-15,0 49 16,0-49-16,0 49 16,0-49-16,0 0 15,0 0-15,0 24 16,25-24-16,-1 0 15,1-25 1,0 0 0,25 25-16,-26-25 15,26 0-15,24 0 16,-24 0 0,24 0-16,1-50 15,-26 1-15,26-26 16,-1 1-16,-49-1 15,49-49-15,-49 50 16,0 0-16,0-1 16,-25 26-16,0-1 15,0 25-15,0 50 94,0 74-94,0 0 16,0-24-16,-25 49 15,25-25-15,0 0 16,0-49 0,0 24-16,0-49 0,0 0 15,0 25 1,25-1 15,0-49-15,-1 0-1,1 0-15,0 0 16,25-25-16,-1 25 16,-24 0-16,50 0 15,-51 0-15,1 0 16,25 0-1</inkml:trace>
  <inkml:trace contextRef="#ctx0" brushRef="#br0" timeOffset="-178640.73">31601 5655 0,'25'-24'16,"-25"73"15,50 1-15,-50-1-16,0 1 15,0-25-15,24 25 16,-24-1-1,25-24 1,-25 25 0,0-26-1</inkml:trace>
  <inkml:trace contextRef="#ctx0" brushRef="#br0" timeOffset="-178127.64">31775 4118 0,'-25'24'16,"25"26"-1,0 0-15,-25 49 16,-24-25-16,49-24 15,0 24 1,0-49-16,0 0 16,0 0-16,0 24 15</inkml:trace>
  <inkml:trace contextRef="#ctx0" brushRef="#br0" timeOffset="-177552.73">31998 5035 0,'25'-24'16,"24"24"-16,51 0 15,-1 0-15,-25 0 16,1 0-16,-26 0 16,1 0-16,-25 0 46,0 0-14,-1 0-17</inkml:trace>
  <inkml:trace contextRef="#ctx0" brushRef="#br0" timeOffset="-176944.72">31948 5432 0,'25'0'0,"25"0"16,-25 0-16,24 0 16,26 0-16,-26 0 15,1 0-15,-25 0 16,0 0 0,-1 0-16,26 0 31,-25 0-16,49 25 1,-49 0 15,0-25-31,24 25 16</inkml:trace>
  <inkml:trace contextRef="#ctx0" brushRef="#br0" timeOffset="-176359.91">32990 4663 0,'0'25'47,"0"124"-47,0-25 16,0 0-16,0-25 16,0 0-16,0-49 15,0-25-15,0 49 16,0-49-16,0 0 15</inkml:trace>
  <inkml:trace contextRef="#ctx0" brushRef="#br0" timeOffset="-174136.58">31576 6251 0,'25'0'94,"25"0"-78,-25 0-16,-1 0 46,26-25-46,-25 25 16,0 0 0,-1 0 15,1-25-31,0 0 16,0 25-1,0-24 188,-1-1-187,-24-25 0,0 1-1,0-26-15,0 50 16,0-24-16,0-1 15,0 0-15,0 26 16,0-26-16,0 25 16,0 0 15,0 1-15,-24-51 15,-1 50 0,-25-24-15,25 49 46,1 0-46,-1 0 15,0 0-31,-25 0 16,26 0-1,-1 0 1,0 0 46,-25 0-15,26 25-31,-1-1 0,0 1-1,25 0 1,0 0-1,0 24 17,0-24-17,0 0 1,0 0 0,0 24-1,0-24-15,0 0 16,0 0-1,0 25-15,0-26 16,0 1-16,0 50 16,0-51-1,0 26-15,0 0 16,0-26 0,0 1-16,0 0 31,0 25-16,25-1 142,24-49-95,1-25-46</inkml:trace>
  <inkml:trace contextRef="#ctx0" brushRef="#br0" timeOffset="-173089.05">32916 5779 0,'25'0'109,"49"-24"-93,-24 24-16,49 0 16,-50 0-16,26 0 15,-50 0-15,-1 0 16,26 0-16,-25 0 31,0-25 0</inkml:trace>
  <inkml:trace contextRef="#ctx0" brushRef="#br0" timeOffset="-170688.52">31527 4638 0,'-25'25'140,"25"0"-124,25 0-16,0 0 16,-1-25-1,1 0 1,25 0 15,-25 0 47,-1 0-46,1 0-1,25 0-16,-25 0 1,24-50 0,-24 25 15,-25 0 0,50-24 0,-50 24-15,0 0 0,24-24-1,-24 24 1,0 0-16,0 0 16,0 0-1,0-24 1,0 24-1,0 0 17,-24 0 280,-1 25-281,0 0-15,-25 0 0,26 0-16,-1 0 15,0 25-15,0 0 16,0 0 46,1-25-30,-1 25-32,0-1 15,-25 26 1,26-25 0,-1 0-1,25 24 1,0-24-16,0 0 15,-25 0 1,25 24-16,0-24 16,0 0-1,0 0 1,0 24 15,0-24 0,0 0-15</inkml:trace>
  <inkml:trace contextRef="#ctx0" brushRef="#br0" timeOffset="-168656.52">32941 4738 0,'24'24'234,"-24"1"-218,0 0-16,0 0 16,0 0-16,0 49 15,0-24-15,0-1 16,0-24-16,0 0 15,0 49-15,0-49 16,0 0-16,0 0 16,0 24-1,0-24-15,0 0 32,0 0-32,0 24 15</inkml:trace>
  <inkml:trace contextRef="#ctx0" brushRef="#br0" timeOffset="-166001.18">31651 3349 0,'-25'24'47,"0"51"-31,25-50-1,0-1 1,0 26-16,0-25 15,0 0-15,-25 24 16,1-24-16,24 0 16,0 0-16,0 0 15,0 24-15,0-24 16,0 0-16,0 0 16,0 24-1,0-24 32,24 0-31,1 0-1,0 24 1,0-24 0,0 0-1,-1-25 16,1 0-15,25 0 0,-25 0-1,-1 0-15,1 0 16,25 0 0,-25 0-1,24-25 1,-49 0-16,25 0 15,0 1-15,24-26 16,-49 25-16,25-24 16,-25 24-16,0 0 15,0 0-15,0 0 16,0-24 46,0 24-46,0 0 0,0 0-1,-49-24 1,49 24-16,-25 0 16,0 0-1,0 0 1,25 1 15,-49 24 172,24 24-187,0 1-16,-25 25 15,26-25 1,-1-1 0,0 1 15</inkml:trace>
  <inkml:trace contextRef="#ctx0" brushRef="#br0" timeOffset="-162424.6">31626 2704 0,'25'-25'62,"0"25"-62,24 0 16,-24 0-16,25 0 15,-26 0-15,1 0 16,25 0-16,-1-25 16,-24 0-16,0 0 15,25-24 1,-26 24 15,-24-25-15,0 26-1,0-1-15,25-25 16,-25 25 0,0 1-1,0-1-15,0 0 16,0-25 0,0 26 15,0-1-16,0 0 64,0-25-64,-49 1 1,24 24 15,0 0 47,25 0-62,-25 1-1,-24-26 1,24 25 0,0 0 15,0 1-15,0-1 15,1 0-31,-1 0 15,0 25 1,0-25 0,0 1-1,-24-1-15,-26 50 32,51-25-32,-1 0 15,-50 0-15,51 24 16,-26 1-16,0-25 15,26 25-15,-26 25 16,25-26-16,-25 26 16,1 0-16,24-26 15,0 1-15,0 25 16,1-25 0,24-1-16,0 1 15,-25 0-15,25 25 16,0-26-16,-25 1 15,25 50-15,0-51 16,0 1-16,0 50 16,0-51-1,0 1 1,0 25-16,0-25 16,0-1-1,25 26-15,24-25 16,-24 0-16,0 0 15,0-1-15,49 51 16,-49-50 0,25-25-1,-25 24-15,-1-24 16,1 0-16,25 0 16,-25 0-16,-1 0 15,1 0-15,25 0 16,24 0-16,-24 0 15,-1 0-15,26 0 16,-26 0-16,-24 0 31</inkml:trace>
  <inkml:trace contextRef="#ctx0" brushRef="#br0" timeOffset="-161200.85">32990 3845 0,'50'-25'157,"49"25"-142,-25 0-15,-24 0 16,-25 0-16,0 0 16,-1 0 15,26 0 47</inkml:trace>
  <inkml:trace contextRef="#ctx0" brushRef="#br0" timeOffset="-150249.02">24978 16197 0,'-49'0'125,"24"-24"-110,-50-1-15,1 25 16,0-50-16,-26 25 15,26 1-15,24 24 16,-24-25-16,0-50 16,-1 51-16,26-1 15,-26-25-15,50 25 16,-49-24-16,24 24 16,26 0-16,-26-24 15,25 24-15,-49-50 16,49 51-16,-50-76 15,51 76 1,-26-76-16,50 26 0,-25 24 16,25-49-1,0 49-15,-25-49 16,25 25-16,0-1 16,0-24-16,0 0 15,0 49-15,0-49 16,0 0-16,0 49 15,0-24-15,0-25 16,0 49-16,0-24 16,25-1-16,0 50 15,0-24-15,-25 24 16,25 0 0,-1 0-1,1-24-15,0 24 16,0 0-16,49 0 15,-49 1 1,0-1-16,0 25 16,74-25-1,25 25-15,50 0 16,24 0-16,25 0 16,25 0-16,50 0 15,-50-25 1,74 25-16,-73 0 15,23 0-15,-48 0 16,-1 0-16,-74 0 16,24 0-16,-24 0 15,0 0-15,25 0 16,-26 0-16,26 0 16,-25 0-16,0 0 15,-50 0-15,25 0 16,-74 0-16,74 0 15,-25 0-15,25 0 16,0 0-16,0 0 16,-25 0-16,-49 0 15,-1 0-15,-24 0 16,0 0 62,25 50-62,-1 49-1,-49 25 1,0-50-16,25 50 16,0 0-16,-25-24 15,0-1-15,0 25 16,0-74-16,25 49 15,-25 0-15,49-49 16,-49 49-16,0-74 16,25 74-16,-25-25 15,0-49-15,0 0 16,25 49-16,-25-49 16,0 0-1,0 0 1,25-1-16,-25 1 15,0 25 1,0-25-16,0 49 16,0-24-16,0-1 15,0-24-15,0 0 16,0 0 15,-50 0-15,0 24-16,-98 1 15,48-25-15,-48 24 16,23-24 0,1 0-16,0-25 15,50 25-15,24-25 16,-24 0-16,24 0 16,-24 0-16,24 0 15,-49 0-15,0 0 16,0 0-16,24 0 15,-24 0-15,25 0 16,24 0-16,25 0 16,-24 0-16,24 0 15,0 0-15,-49 0 16,49 0 0,0 0-16</inkml:trace>
  <inkml:trace contextRef="#ctx0" brushRef="#br0" timeOffset="-123968.54">33511 2530 0,'0'25'359,"0"0"-359,0-1 16,0 1-1,0 25 1,0-25-16,0 0 16,50 24-1,-50-24 1,0 0 0,0 0-1,0-1-15,0 1 16,0 0-1,0 0 1,0 0-16,25-1 16,-25 26 31,0-25-32,0 0 1,0-1-1,0 26 1,0-25 0,0 0-1,0-1 1,0 26 0,0-25-1,0 0 1,0-1-1,0 26 1,0-25 0,0 0 15,0-1-15,0 26 15,0-25-16,0 0 17,0-1 46</inkml:trace>
  <inkml:trace contextRef="#ctx0" brushRef="#br0" timeOffset="-120312.74">16892 2729 0,'74'0'171,"100"0"-171,24 0 16,51 0-16,-1 0 16,74 0-16,0 0 15,1 0-15,-1 0 16,1 0-16,24 0 16,-49 0-16,-25 0 15,-25 0-15,0 0 16,-25 0-16,0 0 15,0 0-15,26 0 16,-26 0-16,-25 0 16,25 0-16,-24 0 15,49 0-15,-50 0 16,26 0 0,24 0-16,0 0 15,-25 0-15,0 0 16,50 0-16,-25 0 15,0 0-15,50 0 16,-50 0-16,-25 0 16,25 0-16,-25 0 15,25 0-15,-49 0 16,-1 0-16,1 0 16,-26-25-16,-24 0 15,-25 25-15,-25-25 16,25 25-16,-49 0 15,-1 0-15,1 0 16,-26 0-16,26 0 16,-26 0-16,26 0 15,-26 0-15,26 0 16,24 0-16,25 0 16,-50 0-16,1 50 15,-26-50-15,51 25 16,-1-25-16,-50 0 15,51 0-15,-26 0 16,-24 0 0,24 0-16,-24 0 15,-25 0-15,24 0 16,-24 0-16</inkml:trace>
  <inkml:trace contextRef="#ctx0" brushRef="#br0" timeOffset="-116000.64">2729 3919 0,'49'-25'140,"26"1"-124,49 24 0,49 0-16,26 0 15,24 0-15,25 0 16,25 0-16,24 0 16,1 0-16,49 0 15,-49 0-15,24 0 16,-24 0-16,-25 0 15,0 0-15,-50 0 16,0 0-16,1 0 16,-1 0-16,0 0 15,25 0-15,-25 0 16,1 0-16,24 0 16,0 0-16,-25 0 15,25 0-15,0 0 16,0 0-16,0 0 15,-49 0-15,-1-50 16,0 25-16,-24 25 16,24-25-16,-49 1 15,0 24-15,-25-50 16,0 25-16,0 25 16,-49 0-1,-26 0-15,26 0 0,-51 0 16,1 0 15,25 0-15,-25 0-16,-1 0 15,1 0 1,25 0-16,-25 0 31</inkml:trace>
  <inkml:trace contextRef="#ctx0" brushRef="#br0" timeOffset="-102616.69">33511 2604 0,'0'50'141,"0"-25"-126,0 0-15,0 0 16,0-1 0,0 26-1,0-25 1,0 0-1,25-1-15,-25 26 32,0-25-17,25 0 1,-25-1 0,0 26-1,0-25-15,25 0 16,-1-1-16,-24 26 15,0-25 1,0 0 0,0-1-16,0 26 15,25 0 1,-25-26 31,0 26-32,0-25 17,0 0-17,0-1 1,0 26 15,25-25-15,-25 0 15,0-1-15,0 26-1,0-25 1,0 0 0</inkml:trace>
  <inkml:trace contextRef="#ctx0" brushRef="#br0" timeOffset="-91976.47">33486 4688 0,'-24'25'31,"-1"-25"32,0 25-32,0 24-15,25-24-16,-25 0 15,25 0-15,-25 49 16,25-24 0,-49-1-16,24 1 15,25-25-15,0 24 16,-25-24 0,25 0-16,0 0 15,-25 24 1,25-24-16,0 0 15,0 0-15,0 24 16,0-24 0,0 0-16,0 0 15,0 24 1,0-24 0,0 0-1,25 0 1,0 0-1,0-25 1,0 0 0,-1 0-1,26 0 1,-25 0-16,0 0 16,0 0-1,49 0-15,-49 0 16,24-25-1,-24-25-15,0 25 16,25 1 0,-26-26-16,26-24 15,-25 49-15,0-25 16,-25 1 0,24-1-16,-24 0 15,0 1-15,0 24 16,0 0-16,0 0 15,0 1-15,-24-26 16,24 25-16,0 0 16,-25 1 15,0-1 0,-25-25-15,26 25-1,-1 25 1,0-25-16,0 25 16,-24-24 15,-1-1-15,25 0-1,0 0 1,1 25 46</inkml:trace>
  <inkml:trace contextRef="#ctx0" brushRef="#br0" timeOffset="-90872.64">33437 6028 0,'25'-25'109,"-1"50"-93,-24 24 0,25 26-16,-25-26 15,0 26-15,0-51 16,0 26-16,0 24 16,0-49-16,0 50 15,0-51-15,0 1 16,0 50-16,0-51 15,0 1-15,0 0 16,0 25-16,0-26 16,0 1-1,0 0-15,0 25 16</inkml:trace>
  <inkml:trace contextRef="#ctx0" brushRef="#br0" timeOffset="-90008.77">33065 6176 0,'0'25'109,"-25"74"-109,25-49 16,0 49-16,-50-24 16,50-26-16,0 26 15,0-51-15,0 1 16</inkml:trace>
  <inkml:trace contextRef="#ctx0" brushRef="#br0" timeOffset="-87992.55">32767 4093 0,'25'0'47,"24"-25"-16,-24 25-15,25 0-16,24 0 15,-24-25-15,-1 25 16,1 0-1,-25-25-15,24 25 16,-24 0-16,0-24 16,0 24-1,24 0 1,1 0 0,-25 0-16,25 24 15,-1-24-15,-24 0 141</inkml:trace>
  <inkml:trace contextRef="#ctx0" brushRef="#br0" timeOffset="-86968.11">32717 5879 0,'75'0'93,"24"0"-77,50 0-16,49 0 16,-49 0-16,0 0 15,-25 0-15,-25-25 16,-74 25 31</inkml:trace>
  <inkml:trace contextRef="#ctx0" brushRef="#br0" timeOffset="-86008.42">32792 6945 0,'0'25'32,"99"50"-17,50-26-15,24-49 16,1 0-1,0 0-15,-1 0 16,-49 0-16</inkml:trace>
  <inkml:trace contextRef="#ctx0" brushRef="#br0" timeOffset="-80752.86">18554 17314 0,'50'0'109,"222"0"-93,125 24-16,124 1 15,124 0-15,25-25 16,24 0-16,-123 0 15,-75 0-15,-149 0 16,-124 0-16,-148 0 16,-1-50 296,1-98-312,-51 73 16,1-98-16,0 24 15,25-50-15,-50-24 16,0 0-16,24-75 16,1 50-16,-25 0 15,0 0-15,0 25 16,0 24-16,0-24 16,0 74-16,0 25 15,0 0-15,25 25 16,-25 0-16,0 49 15,0 1-15,0-1 16,0 25-16,0-24 16,0 24-16,-25 0 218,-173 25-202,-149 0-16,-75 0 16,-74 0-16,-75 0 15,75 0-15,99 25 16,75 0-16,123-1 16,1 1-16,124 0 15,49 0-15,0-25 16,0 0-16,0 0 15,-24 0-15,24 0 16,-74 0-16,24 0 16,-49 0-1,-25 0-15,-24 0 16,24 0-16,0 0 16,25 0-16,25 0 15,25 0-15,24 25 16,-24-25-16,24 24 15,-25-24-15,51 25 16,-1-25-16,0 0 31,0 75 32,25 73-48,0-24-15,-74 75 16,24-25-16,1 24 16,-1-24-16,25 24 15,25-24-15,-49-50 16,49 0-16,-25-25 16,25 25-16,0-50 15,0-24 1,0 24-16,0-24 15,0 24-15,0-49 16,0 25-16,0-1 16,-25 1-16,25-25 15,0 49-15,0-49 16,0 0-16,-25 49 16,25-49-16,0 0 15,-25 49-15,1-49 16,24 0-16,0 25 15,0-26-15,0 1 16,0 0-16,0 25 16,0-26 15,0 26-15,0 0-16,99 24 15,50 25-15,-1-74 16,26 0-16,25 49 15,-1-49-15,-24-25 16,-50 0-16,-25 0 16,-50 0-16,1 25 15,-25-25-15,0 0 32,-1 0-17,1 25 1,0-1-16,0-24 15</inkml:trace>
  <inkml:trace contextRef="#ctx0" brushRef="#br0" timeOffset="-32256.81">3274 16297 0,'75'0'156,"98"0"-140,26 0-16,49 0 15,0 0-15,25 0 16,-1 49 0,1-24-16,50 25 15,-26-50-15,-24 49 16,0-49-16,-25 25 15,0-25-15,-49 0 16,-1 0-16,-49 0 16,49 0-16,-49 0 15,-25 0-15,0 0 16,25 0-16,0 0 16,-25 0-16,25 0 15,-50 25-15,0-25 16,0 25-16,25-25 15,-24 49-15,49-49 16,-1 25-16,1-25 16,25 0-16,-1 0 15,1 25-15,-25-25 16,0 0-16,-25 0 16,0 0-16,-25 25 15,25-25-15,-50 49 16,26-49-16,-1 0 15,0 0-15,-49 0 16,49 25-16,-74-25 16,49 0-1,-49 0-15,25 0 16,-1 0-16,-24 0 16,0 0-16,0 0 15,24 0 1,-24 0-16,25 0 15,-1 0 1,-24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15T04:39:11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4539 3125 0,'99'0'172,"75"0"-156,0 0-16,49 0 15,-74 0-15,-25 0 16,0 0-16,-50 0 16,-49 0-16,0 0 15,0 0 79,24 0-78,-24 0-16,25 0 15,24 0-15,25 0 16,-24 0-16,-1 0 16,-24 25-16,24-25 15,-49 0-15</inkml:trace>
  <inkml:trace contextRef="#ctx0" brushRef="#br0" timeOffset="1736.01">14362 3076 0,'74'0'156,"100"0"-156,-25 0 16,-25 0-16,-75 0 15,51-25-15,-76 25 16,26 0 46</inkml:trace>
  <inkml:trace contextRef="#ctx0" brushRef="#br0" timeOffset="2968.63">7764 3125 0,'25'0'46,"24"0"-46,50 0 16,26 0-16,23 0 16,76 0-16,48 0 15,76 0-15,24 0 16,49 0-16,-24 0 16,25 0-16,-75 0 15,-49 0-15,-75 0 16,-99 0-16,-25 0 15,-74 0-15,0 0 32,0 0-32,24 0 15,1 0-15,24 0 16,-24 0-16,24 0 16,1 0-16,-1 0 15,-24 0-15,0 25 16,-1-25-16,-24 0 15,49 25-15,-49-25 16,0 0-16,25 50 16,-1-50-16,26 0 15,-26 0-15,-24 0 16,25 0-16,-26 0 16</inkml:trace>
  <inkml:trace contextRef="#ctx0" brushRef="#br0" timeOffset="5424.38">16520 2927 0,'99'0'110,"50"0"-110,25 0 15,-26 0-15,1 0 16,0 0-16,-75 0 15,-24 0-15,-25 0 16</inkml:trace>
  <inkml:trace contextRef="#ctx0" brushRef="#br0" timeOffset="13343.91">3423 4688 0,'25'25'203,"49"-25"-187,25 0-16,1-25 16,-1 25-1,25 0-15,25 0 16,0 0-16,74 0 16,-74-25-16,99 25 15,-25 0-15,25 0 16,-25 0-16,-24 0 15,-1 0-15,-24 0 16,-1 0-16,1 0 16,-25 0-16,24 0 15,-24 0-15,0 0 16,-25 0-16,25 0 16,25 0-16,-26 0 15,1 0-15,0 0 16,50 0-16,-1 0 15,0 0-15,1 0 16,-26 0-16,1-25 16,-25 25-16,-25-49 15,0 49-15,0-25 16,-50 25-16,50-25 16,-24 25-16,-1-25 15,-49 25-15,24 0 16,-49 0-16</inkml:trace>
  <inkml:trace contextRef="#ctx0" brushRef="#br0" timeOffset="44216.1">9128 4490 0,'25'-25'281,"0"25"-265,24-25 0,51 25-16,-26 0 15,-24 0-15,24 0 16,-24 0-16,-1 0 15,1 0-15,-25-25 16,49 25-16,-49 0 16,0 0-16,49 0 15,-49 0-15,24 0 16,26 0-16,-50 0 16,0 0-16,49 0 15,-24 0-15,-1 0 16,1 0-16,24 0 15,-24 0-15,-25 0 16,49 0-16,-49 0 16,0 0-1,24 0 1,1-25 0,-25 25-1,24 0-15,1-24 16,-25-1-1,24 0 17,-24 25-17,0 0 1,0-25-16,49 0 47,-74 1-47,25-1 15,-25 0 1,25-25 0,-25 26-16,0-26 15,0 25 1,24-24-16,-24 24 16,0 0-1,0 0 1,0-24-16,0 24 15,0 0-15,0 0 16,0-24 15,0 24-15,0 0 31,0 0-16,0-25-31,0 26 16,0-1-16,0 0 15,0-25 1,0 26 0,0-1-16,0 0 31,0-25 0,-24 26 16,-1-1 0,0 0-16,0 25 0,0 0 16,-24 0-31,24 0-16,0 0 15,0 0-15,-24 0 16,24 0 0,0 0-16,0 0 15,-24 0-15,24 0 16,0 0-16,-24-25 16,24 25-16,0 0 15,0 0-15,0 0 16,-24 0-16,-1-25 15,25 1-15,-24 24 16,-26 0-16,1 0 16,49 0-16,-49 0 15,24 0-15,-24 0 16,49 0-16,0 0 16,-49 0-16,49 0 15,0 0-15,0 0 16,-49 0-16,49 0 15,0 0-15,-49 0 16,24 0 0,1 0-1,24 0-15,0 0 16,0 0-16,-24 0 16,24 0-16,0 0 15,0 0 1,-24 0-16,24 0 15,0 0 1,0 0 0,-24 0-1,24 0 17,0 24-32,0 1 31,-25-25-16,26 25-15,-1 0 32,0 0-17,0-1 17,0 1-17,1 0-15,-1 0 16,25 0 15,0-1-31,-25 1 16,25 25-1,0-25-15,-25-1 16,25 1 0,0 25-16,0-25 15,-49 24 1,49 1 15,0-25-15,0 0-16,0-1 15,0 26 1,0-25 0,0 0-1,0-1 1,0 26-1,0-25 1,0 0 15,24-1-15,1 51 15,25-50-15,-25-1-1,-1-24-15,1 0 16,0 0 0,0 0-16,0 0 15,-1 25 1,1-25 31,25 0-16,-25 0-15,0 0-1,-1 0 17,26 0-1,-25 0 0,0 0-15,-1 0-1,26 0 1,-25 0 0,0 0 15,-1 0 0,26 0 0,-25 25 1,0 0-17,-1 0 141,1-1 438,-50 1-281,-24 0-204,24 0-15,0 0 15</inkml:trace>
  <inkml:trace contextRef="#ctx0" brushRef="#br0" timeOffset="62927.97">10840 4390 0,'49'0'62,"-24"0"-62,0 0 16,24-49 0,-24-1-1,0 25 1,-25 1-16,0-1 15,0 0-15,25-25 16,-25 26-16,0-1 16,0 0-1,0 0 1,0-49-16,0 49 16,0 0-1,0-24 1,0 24-16,0 0 15,0 0-15,0-24 16,0 24-16,0 0 16,0 0-1,0-25-15,0 26 16,0-1-16,0 0 16,0-25-1,0 26-15,0-1 16,0 0-1,0-25 17,0 26-17,0-1 1,0 0 15,-25-49-15,0 49-1,0 0 17,1 0-17,24 0 1,-50-24 0,25 49 30,0-25-14,-24 25-1,24 0-31,0 0 16,0 0-16,-49 0 15,49 0-15,-49 0 16,24 0-16,1 0 15,-1 0-15,0 0 16,-24 0-16,-25 0 16,24 0-16,-24 0 15,0 0-15,0 0 16,49 0-16,-24 0 16,49 0-16,0 0 15,-49 0-15,49 0 16,0 0-16,0 0 15,-24 0-15,24 0 16,0 0-16,0 0 16,-24 0-16,24 0 15,0 0-15,0 0 16,-24 0-16,24 0 16,-25 50-16,1-50 31,-1 24-16,-49 1 1,74-25-16,0 25 16,-49-25-16,24 25 15,25 0-15,0-25 16,-24 0-16,24 24 16,-25-24-16,1 25 15,24 0 1,-25-25-16,26 25 15,-1 0-15,25-1 79,-25 1-64,0 25-15,0-25 16,1-1-16,24 26 15,0 0 1,0-1-16,0 1 16,0-25-16,0 0 15,0-1-15,0 26 16,0-25 0,0 0-16,0-1 15,0 26 1,0-25-1,0 0 17,24 24-32,-24-24 15,0 0 1,25 24 0,0-24 30,0-25-14,0 25-17,-1 0-15,1 0 32,25-25-17,-1 0-15,-24 0 16,25 0-16,24 0 15,-24 0-15,-1 0 16,51 24-16,-1-24 16,-49 0-1,24 0-15,-24 0 16,-26 0-16,26 0 16,-25 0 15,0 0 0,-1 0-15,26 0-16,-25 25 31,0-25 0,-1 0 0,26 50-15</inkml:trace>
  <inkml:trace contextRef="#ctx0" brushRef="#br0" timeOffset="65679.73">11385 4465 0,'25'0'453,"25"0"-453,-1 0 16,1 0-16,-25 0 15,24 0-15,1 0 16,-25 0 0,24 0-16,-24 0 15,0 0-15,49 0 16,-49 0-16,0 0 15,0 0-15,24 0 16,-24 0 0,0 0-1,0 0-15,49 0 16,-24 0-16,0 0 16,-1 0-16,-24 0 15,25 0-15,-26 0 16,1 0 15,0 0-31,25-25 16,-26 25-1,1 0 48,0 0-48</inkml:trace>
  <inkml:trace contextRef="#ctx0" brushRef="#br0" timeOffset="70400.39">13519 4291 0,'99'0'109,"-25"0"-93,50 0-16,0 0 15,0 0-15,25 25 16,0 0-16,-75-25 16,50 25-16,-24-25 15,-26 0-15,0 0 16,-24 0-16</inkml:trace>
  <inkml:trace contextRef="#ctx0" brushRef="#br0" timeOffset="97928.02">11385 4415 0,'50'0'156,"-25"0"-156,74 0 16,-25 0-16,1 0 15,49 0-15,0 0 16,0 0-16,74 0 16,-49 0-16,0 0 15,49 0-15,-49 0 16,0 0-16,-25 0 15,50 0-15,-25 0 16,-25 0-16,24 0 16,-48 0-16,24 0 15,-25 0-15,-25 0 16,25 0-16,-24 0 16,-25 0-16,24 0 15,-24 0-15,49 0 16,-50 0-16,26 0 15,-26 50-15,1-50 16,0 0 0,-26 25-16,26-25 15,-25 0 1,0 0 0,-1 0 15,26 0-16,-25 0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15T04:41:0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6276 0,'25'0'140,"25"0"-140,49 0 16,0 0-16,25 0 16,0 0-1,0 0-15,0 0 16,25 0-16,0 0 15,-25 0-15,25 0 16,-25 0-16,-25 0 16,0 0-16,1 0 15,-1 0-15,0 0 16,-25 0-16,50 0 16,-24 0-16,-1 0 15,0 0-15,50 0 16,-75 0-16,50 0 15,0 0-15,-24 0 16,24 0-16,-25 0 16,0 0-16,0 0 15,-24 0-15,49 0 16,-50 0-16,0 0 16,51 0-16,-26 0 15,25 0-15,-25 0 16,25 0-16,25 0 15,-50 0-15,25 0 16,25 0 0,-25 0-16,25 0 15,-25 0-15,0 0 16,0 0-16,0 0 16,0 0-16,0 0 15,0 0-15,0 0 16,0 0-16,0 0 15,0 0-15,50 0 16,-75 0-16,50 0 16,-25 0-16,0 0 15,0 0-15,25 0 16,-25 0-16,24 0 16,1 0-16,25 0 15,0 0-15,-1 0 16,1 0-16,-25 0 15,-1 0-15,-24 0 16,50 24-16,-25-24 16,-25 0-16,0 0 15,0 0-15,0 0 16,25 0-16,-25 0 16,25 0-16,24 0 15,-24 0-15,0 0 16,0 0-16,-25 0 15,49 0-15,-24 0 16,0 0 0,0 0-16,49 0 15,-49 0-15,0 0 16,25 0-16,-1 0 16,-24 0-16,50 0 15,-26 0-15,50 0 16,-49 0-16,25 0 15,-1 0-15,-24 0 16,49 0-16,-50 0 16,26 0-16,-50 0 15,24 0-15,1 0 16,-25 0-16,49 0 16,-49 0-16,0 0 15,0 0-15,24 0 16,-24 0-16,0 0 15,0 0-15,25 0 16,-26 0-16,1 0 16,0 0-16,25 0 15,-26 0 1,1 0-16,0 0 0,-25 0 16,50 0-1,-100 0-15,50 0 16,-25 0-16,-24 0 15,-1 0-15,-24 0 16,-1 0-16,26 0 16,-25-24-16,-1 24 15,1 0-15,-1 0 16,-24 0-16,0 0 16,0 0-16,0 0 15</inkml:trace>
  <inkml:trace contextRef="#ctx0" brushRef="#br0" timeOffset="24983.44">27310 8012 0,'25'-25'125,"49"25"-109,50 25-16,50-25 16,-25 25-16,74 0 15,-49-25-15,24 24 16,0-24-16,-24 0 15,-25 0-15,-50 0 16,-24 0-16,24 0 16,-25 0-16,1 0 15,-1 0-15,25 0 16,25 0-16,-49 25 16,24 0-1,25-25-15,-25 0 16,0 25-16,-24-25 15,-1 0-15,-49 0 16</inkml:trace>
  <inkml:trace contextRef="#ctx0" brushRef="#br0" timeOffset="127927.77">4018 9302 0,'75'0'250,"24"0"-250,0 0 16,25 0-16,-25 0 16,25 0-16,-24-25 15,-26 0-15,25 25 16,-49 0-16,49 0 16,-24 0-16,-1 0 15,0 0-15,26 0 16,-26 0-16,25 0 15,0 0-15,-49 0 16,24 0-16,-49 0 16</inkml:trace>
  <inkml:trace contextRef="#ctx0" brushRef="#br0" timeOffset="135841.76">8607 9079 0,'50'0'235,"-25"0"-220,99-25-15,-50 25 16,75-50-16,-50 50 15,25-25-15,25 25 16,-25-25-16,-25 25 16,-74 0-16,0 0 15,24-24-15,-24 24 47,0 0-31,0 0-1,24 0 235,-24 0-234,0 0-16,0 0 16,24 0-1,-24 0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A7F15-A001-4A34-A94A-140C46B05A05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0413F-5163-4EF7-9CFA-890F4A5958B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A9564-871A-4FF7-8C4E-FCCD32DD2028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4EA1D-08C1-4E17-BAF5-EF48FE3095D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205D-D40F-449A-B638-5F1197573D0D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846FE-71E1-4CF8-BA12-905E799295D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FB93-40DC-49BC-B8D2-B8C1B5510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5790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61" y="2356741"/>
            <a:ext cx="643016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82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DFAF8-B208-40B3-8B25-1C81249947F4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31590-5E27-4F84-A275-6A48904EACC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C92D-D6FF-4C82-B085-121AC63D1820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EADAC-5D2F-4394-A662-62428F2C2F4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C78B-7BE4-4692-BC1D-A5D7EF1A35E0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C64E-62B2-400E-B39F-71D46C72C83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AF2FA-6A6C-42C1-824F-49A178EA62FF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0823-B824-4D76-B753-4C878BEA9A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8990-69C9-4145-9A29-8170814526E0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D864-6696-4CBA-B244-B6A0D8AA5F7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17267-8B24-4370-A252-A9D73580CDBF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1D957-6BD8-4F11-983D-8C78DD29950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3EAD6-BC08-4BC7-81A9-CA9E0C265B79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765C8-2763-4CFC-A46B-35F4249EF27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FEA95-5752-461E-B1DD-2D3C943BB46F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4763-C068-4942-AF92-E9AA30E282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CC6820-992F-480D-8D12-808F3113D9FC}" type="datetimeFigureOut">
              <a:rPr lang="en-IN"/>
              <a:pPr>
                <a:defRPr/>
              </a:pPr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D0B9D5-411B-4401-9AA9-C354B672ACA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grpSp>
        <p:nvGrpSpPr>
          <p:cNvPr id="1031" name="Group 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0" y="92075"/>
              <a:ext cx="2498725" cy="290513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(mathematics)" TargetMode="External"/><Relationship Id="rId2" Type="http://schemas.openxmlformats.org/officeDocument/2006/relationships/hyperlink" Target="https://en.wikipedia.org/wiki/Element_(mathematics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sion" TargetMode="External"/><Relationship Id="rId2" Type="http://schemas.openxmlformats.org/officeDocument/2006/relationships/hyperlink" Target="https://en.wikipedia.org/wiki/Equ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quenc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925" y="2369713"/>
            <a:ext cx="7868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 MATHEMATICAL STRUCTURES(18CS36)</a:t>
            </a:r>
          </a:p>
          <a:p>
            <a:pPr algn="ctr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 Semester</a:t>
            </a:r>
          </a:p>
          <a:p>
            <a:pPr algn="ctr"/>
            <a:r>
              <a:rPr lang="en-US" sz="2800" dirty="0"/>
              <a:t>CSE department</a:t>
            </a:r>
          </a:p>
          <a:p>
            <a:pPr algn="ctr"/>
            <a:r>
              <a:rPr lang="en-US" sz="2800" dirty="0"/>
              <a:t>Faculty: </a:t>
            </a:r>
            <a:r>
              <a:rPr lang="en-US" sz="2800" dirty="0" err="1"/>
              <a:t>Anitha</a:t>
            </a:r>
            <a:r>
              <a:rPr lang="en-US" sz="2800" dirty="0"/>
              <a:t> Sandeep</a:t>
            </a:r>
          </a:p>
          <a:p>
            <a:pPr algn="ctr"/>
            <a:endParaRPr lang="en-US" sz="2800" dirty="0"/>
          </a:p>
          <a:p>
            <a:pPr algn="ctr"/>
            <a:r>
              <a:rPr lang="en-US" sz="2800"/>
              <a:t>UNIT-1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55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general, if there are n objects with n</a:t>
            </a:r>
            <a:r>
              <a:rPr lang="en-US" baseline="-25000" dirty="0"/>
              <a:t>1</a:t>
            </a:r>
            <a:r>
              <a:rPr lang="en-US" dirty="0"/>
              <a:t> of first type, n</a:t>
            </a:r>
            <a:r>
              <a:rPr lang="en-US" baseline="-25000" dirty="0"/>
              <a:t>2</a:t>
            </a:r>
            <a:r>
              <a:rPr lang="en-US" dirty="0"/>
              <a:t> of second type,……. n</a:t>
            </a:r>
            <a:r>
              <a:rPr lang="en-US" baseline="-25000" dirty="0"/>
              <a:t>r</a:t>
            </a:r>
            <a:r>
              <a:rPr lang="en-US" dirty="0"/>
              <a:t> of </a:t>
            </a:r>
            <a:r>
              <a:rPr lang="en-US" dirty="0" err="1"/>
              <a:t>r</a:t>
            </a:r>
            <a:r>
              <a:rPr lang="en-US" baseline="30000" dirty="0" err="1"/>
              <a:t>th</a:t>
            </a:r>
            <a:r>
              <a:rPr lang="en-US" dirty="0"/>
              <a:t> type, where 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+…..+n</a:t>
            </a:r>
            <a:r>
              <a:rPr lang="en-US" baseline="-25000" dirty="0"/>
              <a:t>r</a:t>
            </a:r>
            <a:r>
              <a:rPr lang="en-US" dirty="0"/>
              <a:t> = n, then there are </a:t>
            </a:r>
            <a:br>
              <a:rPr lang="en-US" dirty="0"/>
            </a:br>
            <a:r>
              <a:rPr lang="en-US" dirty="0"/>
              <a:t>n!/(n</a:t>
            </a:r>
            <a:r>
              <a:rPr lang="en-US" baseline="-25000" dirty="0"/>
              <a:t>1</a:t>
            </a:r>
            <a:r>
              <a:rPr lang="en-US" dirty="0"/>
              <a:t>! n</a:t>
            </a:r>
            <a:r>
              <a:rPr lang="en-US" baseline="-25000" dirty="0"/>
              <a:t>2</a:t>
            </a:r>
            <a:r>
              <a:rPr lang="en-US" dirty="0"/>
              <a:t>! …. n</a:t>
            </a:r>
            <a:r>
              <a:rPr lang="en-US" baseline="-25000" dirty="0"/>
              <a:t>r</a:t>
            </a:r>
            <a:r>
              <a:rPr lang="en-US" dirty="0"/>
              <a:t>!)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514350" indent="-514350">
              <a:buAutoNum type="arabicPeriod"/>
            </a:pPr>
            <a:r>
              <a:rPr lang="en-US" dirty="0"/>
              <a:t>Arrangement of letters in MASSASAUGA = 10!/(4! 3!)=25200</a:t>
            </a:r>
          </a:p>
          <a:p>
            <a:pPr marL="514350" indent="-514350" algn="just">
              <a:buAutoNum type="arabicPeriod"/>
            </a:pPr>
            <a:r>
              <a:rPr lang="en-US" dirty="0"/>
              <a:t>Arrangement of letters in MASSASAUGA such that all A’s appear together= 7!/3! = 840</a:t>
            </a:r>
          </a:p>
          <a:p>
            <a:pPr marL="514350" indent="-514350" algn="just">
              <a:buAutoNum type="arabicPeriod"/>
            </a:pPr>
            <a:r>
              <a:rPr lang="en-US" dirty="0"/>
              <a:t>No. of paths in </a:t>
            </a:r>
            <a:r>
              <a:rPr lang="en-US" dirty="0" err="1"/>
              <a:t>xy</a:t>
            </a:r>
            <a:r>
              <a:rPr lang="en-US" dirty="0"/>
              <a:t> plane from (2,1) to (7,4) where step to be either one unit to right or up is ----- 5 right and 3 up moves= 8!/(5! 3!) = 56</a:t>
            </a:r>
          </a:p>
        </p:txBody>
      </p:sp>
    </p:spTree>
    <p:extLst>
      <p:ext uri="{BB962C8B-B14F-4D97-AF65-F5344CB8AC3E}">
        <p14:creationId xmlns:p14="http://schemas.microsoft.com/office/powerpoint/2010/main" val="19307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039"/>
                <a:ext cx="10515600" cy="4798924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With n distinct objects, each selection or combination of r of these objects, with no reference to order, is r! permutations of size r from n objects. The no. of combinations of size r from a collection of n is </a:t>
                </a:r>
              </a:p>
              <a:p>
                <a:pPr marL="0" indent="0">
                  <a:buNone/>
                </a:pPr>
                <a:r>
                  <a:rPr lang="en-US" dirty="0"/>
                  <a:t>C(</a:t>
                </a:r>
                <a:r>
                  <a:rPr lang="en-US" dirty="0" err="1"/>
                  <a:t>n,r</a:t>
                </a:r>
                <a:r>
                  <a:rPr lang="en-US" dirty="0"/>
                  <a:t>) =</a:t>
                </a:r>
                <a:r>
                  <a:rPr lang="en-US" dirty="0" err="1"/>
                  <a:t>nCr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n!/((n-r)! r!) =  </a:t>
                </a:r>
                <a:r>
                  <a:rPr lang="en-US" dirty="0" err="1"/>
                  <a:t>nPr</a:t>
                </a:r>
                <a:r>
                  <a:rPr lang="en-US" dirty="0"/>
                  <a:t>/r!            0≤r≤n</a:t>
                </a:r>
              </a:p>
              <a:p>
                <a:pPr marL="0" indent="0">
                  <a:buNone/>
                </a:pPr>
                <a:r>
                  <a:rPr lang="en-US" dirty="0"/>
                  <a:t>Ex: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There are 20 people. How many 11 members group can be formed?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20C11=20!/(11! 9!) =  167960</a:t>
                </a:r>
              </a:p>
              <a:p>
                <a:pPr marL="0" indent="0">
                  <a:buNone/>
                </a:pPr>
                <a:r>
                  <a:rPr lang="en-US" dirty="0"/>
                  <a:t>2. There are 10 questions.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No. of ways of answering any 7 questions = 10C7 = 120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No. of ways of answering 3 from first 5 questions and 4 from last 5 </a:t>
                </a:r>
                <a:r>
                  <a:rPr lang="en-US" dirty="0" err="1"/>
                  <a:t>questons</a:t>
                </a:r>
                <a:r>
                  <a:rPr lang="en-US" dirty="0"/>
                  <a:t> =  5C3 x 5C4 = 50 ways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039"/>
                <a:ext cx="10515600" cy="4798924"/>
              </a:xfrm>
              <a:blipFill rotWithShape="0">
                <a:blip r:embed="rId2"/>
                <a:stretch>
                  <a:fillRect l="-1217" t="-2033" r="-1159" b="-6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84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553792"/>
            <a:ext cx="10593946" cy="562317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c) No. of ways of answering 4 from first 5 questions and 3 from last 5 questions =  5C4 x 5C3 = 50 ways</a:t>
            </a:r>
          </a:p>
          <a:p>
            <a:pPr marL="457200" lvl="1" indent="0">
              <a:buNone/>
            </a:pPr>
            <a:r>
              <a:rPr lang="en-US" dirty="0"/>
              <a:t> d) No. of ways of answering 5 from first 5 questions and 2 from last 5 questions =  5C5 x 5C2 = 10 ways</a:t>
            </a:r>
          </a:p>
          <a:p>
            <a:pPr marL="457200" lvl="1" indent="0">
              <a:buNone/>
            </a:pPr>
            <a:r>
              <a:rPr lang="en-US" dirty="0"/>
              <a:t>e) No. of ways of answering 7 questions where each of selection includes at  least 3 of first 5 questions =  50 + 50 + 10 = 110 ways</a:t>
            </a:r>
          </a:p>
          <a:p>
            <a:pPr marL="457200" lvl="1" indent="0">
              <a:buNone/>
            </a:pPr>
            <a:r>
              <a:rPr lang="en-US" dirty="0"/>
              <a:t>f) No. of ways of answering 7 questions where each of selection includes at  most 3 of first 5 questions =  10+50=60ways</a:t>
            </a:r>
          </a:p>
          <a:p>
            <a:pPr marL="0" indent="0">
              <a:buNone/>
            </a:pPr>
            <a:r>
              <a:rPr lang="en-US" dirty="0"/>
              <a:t>3. a) no. of arrangement of letters in TALLAHASSEE = 11!/(3! 2! 2! 2!)= 831600</a:t>
            </a:r>
          </a:p>
          <a:p>
            <a:pPr marL="0" indent="0">
              <a:buNone/>
            </a:pPr>
            <a:r>
              <a:rPr lang="en-US" dirty="0"/>
              <a:t>   b) no. of </a:t>
            </a:r>
            <a:r>
              <a:rPr lang="en-US" dirty="0" err="1"/>
              <a:t>arragements</a:t>
            </a:r>
            <a:r>
              <a:rPr lang="en-US" dirty="0"/>
              <a:t> with no adjacent A’s = </a:t>
            </a:r>
          </a:p>
          <a:p>
            <a:pPr marL="0" indent="0">
              <a:buNone/>
            </a:pPr>
            <a:r>
              <a:rPr lang="en-US" dirty="0"/>
              <a:t>       Without A’s there are 8 letters which can be arranged in 8!/(2! 2! 2!) =  5040</a:t>
            </a:r>
          </a:p>
          <a:p>
            <a:pPr marL="0" indent="0">
              <a:buNone/>
            </a:pPr>
            <a:r>
              <a:rPr lang="en-US" dirty="0"/>
              <a:t>       Three of these 9 locations can be selected in 9C3 = 84 ways</a:t>
            </a:r>
          </a:p>
          <a:p>
            <a:pPr marL="0" indent="0">
              <a:buNone/>
            </a:pPr>
            <a:r>
              <a:rPr lang="en-US" dirty="0"/>
              <a:t>      By product rule, </a:t>
            </a:r>
            <a:r>
              <a:rPr lang="en-US" dirty="0" err="1"/>
              <a:t>ans</a:t>
            </a:r>
            <a:r>
              <a:rPr lang="en-US" dirty="0"/>
              <a:t> is 5040 x 84 =  423360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5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Statement: If x and y are variables and n is a positive integer, then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x+y</a:t>
                </a:r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What is the coefficient of x</a:t>
                </a:r>
                <a:r>
                  <a:rPr lang="en-US" baseline="30000" dirty="0"/>
                  <a:t>2</a:t>
                </a:r>
                <a:r>
                  <a:rPr lang="en-US" dirty="0"/>
                  <a:t>y</a:t>
                </a:r>
                <a:r>
                  <a:rPr lang="en-US" baseline="30000" dirty="0"/>
                  <a:t>2</a:t>
                </a:r>
                <a:r>
                  <a:rPr lang="en-US" dirty="0"/>
                  <a:t> in the expansion of product (</a:t>
                </a:r>
                <a:r>
                  <a:rPr lang="en-US" dirty="0" err="1"/>
                  <a:t>x+y</a:t>
                </a:r>
                <a:r>
                  <a:rPr lang="en-US" dirty="0"/>
                  <a:t>)</a:t>
                </a:r>
                <a:r>
                  <a:rPr lang="en-US" baseline="30000" dirty="0"/>
                  <a:t>4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4C2=6</a:t>
                </a:r>
              </a:p>
              <a:p>
                <a:pPr marL="0" indent="0">
                  <a:buNone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is called a binomial coefficient.</a:t>
                </a:r>
              </a:p>
              <a:p>
                <a:pPr marL="0" indent="0">
                  <a:buNone/>
                </a:pPr>
                <a:r>
                  <a:rPr lang="en-US" dirty="0"/>
                  <a:t>2. Find the coefficient of x</a:t>
                </a:r>
                <a:r>
                  <a:rPr lang="en-US" baseline="30000" dirty="0"/>
                  <a:t>5</a:t>
                </a:r>
                <a:r>
                  <a:rPr lang="en-US" dirty="0"/>
                  <a:t>y</a:t>
                </a:r>
                <a:r>
                  <a:rPr lang="en-US" baseline="30000" dirty="0"/>
                  <a:t>2</a:t>
                </a:r>
                <a:r>
                  <a:rPr lang="en-US" dirty="0"/>
                  <a:t> in the expansion of (</a:t>
                </a:r>
                <a:r>
                  <a:rPr lang="en-US" dirty="0" err="1"/>
                  <a:t>x+y</a:t>
                </a:r>
                <a:r>
                  <a:rPr lang="en-US" dirty="0"/>
                  <a:t>)</a:t>
                </a:r>
                <a:r>
                  <a:rPr lang="en-US" baseline="30000" dirty="0"/>
                  <a:t>7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21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2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4552"/>
                <a:ext cx="10515600" cy="517241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3. Find the coefficient of a</a:t>
                </a:r>
                <a:r>
                  <a:rPr lang="en-US" baseline="30000" dirty="0"/>
                  <a:t>5</a:t>
                </a:r>
                <a:r>
                  <a:rPr lang="en-US" dirty="0"/>
                  <a:t>b</a:t>
                </a:r>
                <a:r>
                  <a:rPr lang="en-US" baseline="30000" dirty="0"/>
                  <a:t>2</a:t>
                </a:r>
                <a:r>
                  <a:rPr lang="en-US" dirty="0"/>
                  <a:t>in the expansion of (2a – 3b)</a:t>
                </a:r>
                <a:r>
                  <a:rPr lang="en-US" baseline="30000" dirty="0"/>
                  <a:t>7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  coefficient of x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5</a:t>
                </a:r>
                <a:r>
                  <a:rPr lang="en-US" dirty="0">
                    <a:latin typeface="Cambria Math" panose="02040503050406030204" pitchFamily="18" charset="0"/>
                  </a:rPr>
                  <a:t>y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</a:rPr>
                  <a:t> in (</a:t>
                </a:r>
                <a:r>
                  <a:rPr lang="en-US" dirty="0" err="1">
                    <a:latin typeface="Cambria Math" panose="02040503050406030204" pitchFamily="18" charset="0"/>
                  </a:rPr>
                  <a:t>x+y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7</a:t>
                </a:r>
                <a:r>
                  <a:rPr lang="en-US" dirty="0">
                    <a:latin typeface="Cambria Math" panose="02040503050406030204" pitchFamily="18" charset="0"/>
                  </a:rPr>
                  <a:t> 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21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x</a:t>
                </a:r>
                <a:r>
                  <a:rPr lang="en-US" baseline="30000" dirty="0"/>
                  <a:t>5</a:t>
                </a:r>
                <a:r>
                  <a:rPr lang="en-US" dirty="0"/>
                  <a:t>y</a:t>
                </a:r>
                <a:r>
                  <a:rPr lang="en-US" baseline="30000" dirty="0"/>
                  <a:t>2</a:t>
                </a:r>
                <a:r>
                  <a:rPr lang="en-US" dirty="0"/>
                  <a:t>= 21(2a)</a:t>
                </a:r>
                <a:r>
                  <a:rPr lang="en-US" baseline="30000" dirty="0"/>
                  <a:t>5</a:t>
                </a:r>
                <a:r>
                  <a:rPr lang="en-US" dirty="0"/>
                  <a:t> (-3b)</a:t>
                </a:r>
                <a:r>
                  <a:rPr lang="en-US" baseline="30000" dirty="0"/>
                  <a:t>2 </a:t>
                </a:r>
                <a:r>
                  <a:rPr lang="en-US" dirty="0"/>
                  <a:t>=  21 x 32 x 9 a</a:t>
                </a:r>
                <a:r>
                  <a:rPr lang="en-US" baseline="30000" dirty="0"/>
                  <a:t>5</a:t>
                </a:r>
                <a:r>
                  <a:rPr lang="en-US" dirty="0"/>
                  <a:t>b</a:t>
                </a:r>
                <a:r>
                  <a:rPr lang="en-US" baseline="30000" dirty="0"/>
                  <a:t>2 </a:t>
                </a:r>
                <a:r>
                  <a:rPr lang="en-US" dirty="0"/>
                  <a:t>= 6048 a</a:t>
                </a:r>
                <a:r>
                  <a:rPr lang="en-US" baseline="30000" dirty="0"/>
                  <a:t>5</a:t>
                </a:r>
                <a:r>
                  <a:rPr lang="en-US" dirty="0"/>
                  <a:t>b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r>
                  <a:rPr lang="en-US" sz="3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</a:t>
                </a:r>
                <a:r>
                  <a:rPr lang="en-US" sz="36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</a:t>
                </a:r>
                <a:r>
                  <a:rPr lang="en-US" sz="3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6048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4552"/>
                <a:ext cx="10515600" cy="5172411"/>
              </a:xfrm>
              <a:blipFill>
                <a:blip r:embed="rId2"/>
                <a:stretch>
                  <a:fillRect l="-1217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65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Combinations with repetitions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repetitions are allowed, for n distinct objects, an arrangement of size r can be obtained in n</a:t>
                </a:r>
                <a:r>
                  <a:rPr lang="en-US" baseline="30000" dirty="0"/>
                  <a:t>r</a:t>
                </a:r>
                <a:r>
                  <a:rPr lang="en-US" dirty="0"/>
                  <a:t> ways, r ≥0. [there are at least r of each kind]</a:t>
                </a:r>
              </a:p>
              <a:p>
                <a:r>
                  <a:rPr lang="en-US" dirty="0"/>
                  <a:t>No. of combinations of n distinct objects taken r at a time with repetition is C(n+r-1,r)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There are 20 kinds of donuts. There are at least a dozen of each kind. In how many ways he can select dozen donuts?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86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6823"/>
                <a:ext cx="10515600" cy="55201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In how many ways we can distribute 7 apples and 6 oranges among 4 children so that each receives at least one apple?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If each child gets one apple, then remaining apples will be 3 which can be distributed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𝑤𝑎𝑦𝑠</m:t>
                    </m:r>
                  </m:oMath>
                </a14:m>
                <a:r>
                  <a:rPr lang="en-US" b="0" dirty="0"/>
                  <a:t> ,to distribute remaining 3 apples.</a:t>
                </a:r>
              </a:p>
              <a:p>
                <a:pPr marL="0" indent="0">
                  <a:buNone/>
                </a:pPr>
                <a:r>
                  <a:rPr lang="en-US" dirty="0"/>
                  <a:t>6 oranges can be distributed among 4 children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 final </a:t>
                </a:r>
                <a:r>
                  <a:rPr lang="en-US" b="0" dirty="0" err="1"/>
                  <a:t>ans</a:t>
                </a:r>
                <a:r>
                  <a:rPr lang="en-US" b="0" dirty="0"/>
                  <a:t> is 20x84 = 1680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6823"/>
                <a:ext cx="10515600" cy="5520140"/>
              </a:xfrm>
              <a:blipFill rotWithShape="0">
                <a:blip r:embed="rId2"/>
                <a:stretch>
                  <a:fillRect l="-1217" t="-1878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1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975" y="579549"/>
                <a:ext cx="10606825" cy="59886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NOTE: 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No. of integer solutions of 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+…….+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=r  xi≥0, 1≤i≤n is equivalent to No. of selections with repetition of size r from a collection of size n is equivalent to No. of ways r identical objects be distributed among n distinct containers=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No. of non negative integer solutions of 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+…….+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≤ r is given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In how many ways one can distribute 10 identical white marbles among 6 distinct containers?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Here n=6 , r=10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=3003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That is there are 3003 non negative solutions to 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+……x</a:t>
                </a:r>
                <a:r>
                  <a:rPr lang="en-US" baseline="-25000" dirty="0"/>
                  <a:t>6</a:t>
                </a:r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975" y="579549"/>
                <a:ext cx="10606825" cy="5988675"/>
              </a:xfrm>
              <a:blipFill rotWithShape="0">
                <a:blip r:embed="rId2"/>
                <a:stretch>
                  <a:fillRect l="-1207" t="-1629" r="-1149" b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73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1078" y="334852"/>
                <a:ext cx="10515600" cy="6362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 In the following code, how many times print statement is executed?</a:t>
                </a:r>
              </a:p>
              <a:p>
                <a:pPr marL="0" indent="0">
                  <a:buNone/>
                </a:pPr>
                <a:r>
                  <a:rPr lang="en-US" dirty="0"/>
                  <a:t> for </a:t>
                </a:r>
                <a:r>
                  <a:rPr lang="en-US" dirty="0" err="1"/>
                  <a:t>i</a:t>
                </a:r>
                <a:r>
                  <a:rPr lang="en-US" dirty="0"/>
                  <a:t>=1 to 20</a:t>
                </a:r>
              </a:p>
              <a:p>
                <a:pPr marL="0" indent="0">
                  <a:buNone/>
                </a:pPr>
                <a:r>
                  <a:rPr lang="en-US" dirty="0"/>
                  <a:t>      for j=1 to I</a:t>
                </a:r>
              </a:p>
              <a:p>
                <a:pPr marL="0" indent="0">
                  <a:buNone/>
                </a:pPr>
                <a:r>
                  <a:rPr lang="en-US" dirty="0"/>
                  <a:t>         for k=1 to j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print(</a:t>
                </a:r>
                <a:r>
                  <a:rPr lang="en-US" dirty="0" err="1"/>
                  <a:t>i</a:t>
                </a:r>
                <a:r>
                  <a:rPr lang="en-US" dirty="0"/>
                  <a:t>*</a:t>
                </a:r>
                <a:r>
                  <a:rPr lang="en-US" dirty="0" err="1"/>
                  <a:t>j+k</a:t>
                </a:r>
                <a:r>
                  <a:rPr lang="en-US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1≤k≤j≤i≤20   The selection of k, j, </a:t>
                </a:r>
                <a:r>
                  <a:rPr lang="en-US" dirty="0" err="1"/>
                  <a:t>i</a:t>
                </a:r>
                <a:r>
                  <a:rPr lang="en-US" dirty="0"/>
                  <a:t> of size 3 with repetitions allowed from 1 to 20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=1540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3. Find no. of non negative solutions of following:</a:t>
                </a:r>
              </a:p>
              <a:p>
                <a:pPr marL="514350" indent="-514350">
                  <a:buAutoNum type="alphaLcParenR"/>
                </a:pPr>
                <a:r>
                  <a:rPr lang="en-US" b="0" dirty="0"/>
                  <a:t>x</a:t>
                </a:r>
                <a:r>
                  <a:rPr lang="en-US" b="0" baseline="-25000" dirty="0"/>
                  <a:t>1</a:t>
                </a:r>
                <a:r>
                  <a:rPr lang="en-US" b="0" dirty="0"/>
                  <a:t>+x</a:t>
                </a:r>
                <a:r>
                  <a:rPr lang="en-US" b="0" baseline="-25000" dirty="0"/>
                  <a:t>2</a:t>
                </a:r>
                <a:r>
                  <a:rPr lang="en-US" b="0" dirty="0"/>
                  <a:t>+x</a:t>
                </a:r>
                <a:r>
                  <a:rPr lang="en-US" b="0" baseline="-25000" dirty="0"/>
                  <a:t>3</a:t>
                </a:r>
                <a:r>
                  <a:rPr lang="en-US" b="0" dirty="0"/>
                  <a:t>+x</a:t>
                </a:r>
                <a:r>
                  <a:rPr lang="en-US" b="0" baseline="-25000" dirty="0"/>
                  <a:t>4</a:t>
                </a:r>
                <a:r>
                  <a:rPr lang="en-US" b="0" dirty="0"/>
                  <a:t>+x</a:t>
                </a:r>
                <a:r>
                  <a:rPr lang="en-US" b="0" baseline="-25000" dirty="0"/>
                  <a:t>5</a:t>
                </a:r>
                <a:r>
                  <a:rPr lang="en-US" b="0" dirty="0"/>
                  <a:t>=40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Here n=5, r=40  so,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b)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+x</a:t>
                </a:r>
                <a:r>
                  <a:rPr lang="en-US" baseline="-25000" dirty="0"/>
                  <a:t>3</a:t>
                </a:r>
                <a:r>
                  <a:rPr lang="en-US" dirty="0"/>
                  <a:t>+x</a:t>
                </a:r>
                <a:r>
                  <a:rPr lang="en-US" baseline="-25000" dirty="0"/>
                  <a:t>4</a:t>
                </a:r>
                <a:r>
                  <a:rPr lang="en-US" dirty="0"/>
                  <a:t>+x</a:t>
                </a:r>
                <a:r>
                  <a:rPr lang="en-US" baseline="-25000" dirty="0"/>
                  <a:t>5</a:t>
                </a:r>
                <a:r>
                  <a:rPr lang="en-US" dirty="0"/>
                  <a:t>≤40</a:t>
                </a:r>
              </a:p>
              <a:p>
                <a:pPr marL="0" indent="0">
                  <a:buNone/>
                </a:pPr>
                <a:r>
                  <a:rPr lang="en-US" b="0" dirty="0" err="1"/>
                  <a:t>Ans</a:t>
                </a:r>
                <a:r>
                  <a:rPr lang="en-US" b="0" dirty="0"/>
                  <a:t>: </a:t>
                </a:r>
                <a:r>
                  <a:rPr lang="en-US" dirty="0"/>
                  <a:t>Here n=5, r=40  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078" y="334852"/>
                <a:ext cx="10515600" cy="6362162"/>
              </a:xfrm>
              <a:blipFill rotWithShape="0">
                <a:blip r:embed="rId2"/>
                <a:stretch>
                  <a:fillRect l="-1217" t="-162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0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5427"/>
                <a:ext cx="10515600" cy="53784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c) 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+x</a:t>
                </a:r>
                <a:r>
                  <a:rPr lang="en-US" baseline="-25000" dirty="0"/>
                  <a:t>3</a:t>
                </a:r>
                <a:r>
                  <a:rPr lang="en-US" dirty="0"/>
                  <a:t>+x</a:t>
                </a:r>
                <a:r>
                  <a:rPr lang="en-US" baseline="-25000" dirty="0"/>
                  <a:t>4</a:t>
                </a:r>
                <a:r>
                  <a:rPr lang="en-US" dirty="0"/>
                  <a:t>+x</a:t>
                </a:r>
                <a:r>
                  <a:rPr lang="en-US" baseline="-25000" dirty="0"/>
                  <a:t>5 </a:t>
                </a:r>
                <a:r>
                  <a:rPr lang="en-US" dirty="0"/>
                  <a:t>= 40 with x</a:t>
                </a:r>
                <a:r>
                  <a:rPr lang="en-US" baseline="-25000" dirty="0"/>
                  <a:t>1</a:t>
                </a:r>
                <a:r>
                  <a:rPr lang="en-US" dirty="0"/>
                  <a:t>≥1,x</a:t>
                </a:r>
                <a:r>
                  <a:rPr lang="en-US" baseline="-25000" dirty="0"/>
                  <a:t>2</a:t>
                </a:r>
                <a:r>
                  <a:rPr lang="en-US" dirty="0"/>
                  <a:t> ≥2, x</a:t>
                </a:r>
                <a:r>
                  <a:rPr lang="en-US" baseline="-25000" dirty="0"/>
                  <a:t>3 </a:t>
                </a:r>
                <a:r>
                  <a:rPr lang="en-US" dirty="0"/>
                  <a:t>≥3, x</a:t>
                </a:r>
                <a:r>
                  <a:rPr lang="en-US" baseline="-25000" dirty="0"/>
                  <a:t>4 </a:t>
                </a:r>
                <a:r>
                  <a:rPr lang="en-US" dirty="0"/>
                  <a:t>≥4, x</a:t>
                </a:r>
                <a:r>
                  <a:rPr lang="en-US" baseline="-25000" dirty="0"/>
                  <a:t>5 </a:t>
                </a:r>
                <a:r>
                  <a:rPr lang="en-US" dirty="0"/>
                  <a:t>≥5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 Given equation becomes, 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+x</a:t>
                </a:r>
                <a:r>
                  <a:rPr lang="en-US" baseline="-25000" dirty="0"/>
                  <a:t>3</a:t>
                </a:r>
                <a:r>
                  <a:rPr lang="en-US" dirty="0"/>
                  <a:t>+x</a:t>
                </a:r>
                <a:r>
                  <a:rPr lang="en-US" baseline="-25000" dirty="0"/>
                  <a:t>4</a:t>
                </a:r>
                <a:r>
                  <a:rPr lang="en-US" dirty="0"/>
                  <a:t>+x</a:t>
                </a:r>
                <a:r>
                  <a:rPr lang="en-US" baseline="-25000" dirty="0"/>
                  <a:t>5 </a:t>
                </a:r>
                <a:r>
                  <a:rPr lang="en-US" dirty="0"/>
                  <a:t>= 40-15=25</a:t>
                </a:r>
              </a:p>
              <a:p>
                <a:pPr marL="0" indent="0">
                  <a:buNone/>
                </a:pPr>
                <a:r>
                  <a:rPr lang="en-US" dirty="0"/>
                  <a:t>      Here n=5, r=25  so,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x</a:t>
                </a:r>
                <a:r>
                  <a:rPr lang="en-US" baseline="-25000" dirty="0"/>
                  <a:t>1</a:t>
                </a:r>
                <a:r>
                  <a:rPr lang="en-US" dirty="0"/>
                  <a:t>+x</a:t>
                </a:r>
                <a:r>
                  <a:rPr lang="en-US" baseline="-25000" dirty="0"/>
                  <a:t>2</a:t>
                </a:r>
                <a:r>
                  <a:rPr lang="en-US" dirty="0"/>
                  <a:t>+x</a:t>
                </a:r>
                <a:r>
                  <a:rPr lang="en-US" baseline="-25000" dirty="0"/>
                  <a:t>3</a:t>
                </a:r>
                <a:r>
                  <a:rPr lang="en-US" dirty="0"/>
                  <a:t>+x</a:t>
                </a:r>
                <a:r>
                  <a:rPr lang="en-US" baseline="-25000" dirty="0"/>
                  <a:t>4</a:t>
                </a:r>
                <a:r>
                  <a:rPr lang="en-US" dirty="0"/>
                  <a:t>+x</a:t>
                </a:r>
                <a:r>
                  <a:rPr lang="en-US" baseline="-25000" dirty="0"/>
                  <a:t>5 </a:t>
                </a:r>
                <a:r>
                  <a:rPr lang="en-US" dirty="0"/>
                  <a:t>= 40 with x</a:t>
                </a:r>
                <a:r>
                  <a:rPr lang="en-US" baseline="-25000" dirty="0"/>
                  <a:t>1</a:t>
                </a:r>
                <a:r>
                  <a:rPr lang="en-US" dirty="0"/>
                  <a:t>≤20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Total solutions are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𝑠𝑜𝑙𝑢𝑡𝑖𝑜𝑛𝑠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≥20 </m:t>
                    </m:r>
                    <m:r>
                      <m:rPr>
                        <m:nor/>
                      </m:rPr>
                      <a:rPr lang="en-US" b="0" i="0" dirty="0" smtClean="0"/>
                      <m:t>are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 required </a:t>
                </a:r>
                <a:r>
                  <a:rPr lang="en-US" dirty="0" err="1"/>
                  <a:t>ans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5427"/>
                <a:ext cx="10515600" cy="5378473"/>
              </a:xfrm>
              <a:blipFill>
                <a:blip r:embed="rId2"/>
                <a:stretch>
                  <a:fillRect l="-1217" t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838200" y="1493949"/>
            <a:ext cx="10515600" cy="500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Definition of Discrete Mathematics:</a:t>
            </a:r>
          </a:p>
          <a:p>
            <a:pPr algn="l"/>
            <a:r>
              <a:rPr lang="en-US" dirty="0"/>
              <a:t>   It is a study of discrete structures which are abstract mathematical models dealing with discrete objects such as sets, permutations, graphs, finite state automata </a:t>
            </a:r>
            <a:r>
              <a:rPr lang="en-US" dirty="0" err="1"/>
              <a:t>etc</a:t>
            </a:r>
            <a:r>
              <a:rPr lang="en-US" dirty="0"/>
              <a:t> and the relation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94350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3" y="262095"/>
            <a:ext cx="10515600" cy="404111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350" y="666206"/>
            <a:ext cx="6285650" cy="58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5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/>
              <a:t>How many different ways can three people divide 7 pears and 5 apples?                      ( with repetition - Ans:36x21 = 756)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 How many ways can we thread 4 red, 5 blue, and 6 yellow beads onto a thread?         (</a:t>
            </a:r>
            <a:r>
              <a:rPr lang="en-US" dirty="0" err="1"/>
              <a:t>Ans</a:t>
            </a:r>
            <a:r>
              <a:rPr lang="en-US" dirty="0"/>
              <a:t> </a:t>
            </a:r>
            <a:r>
              <a:rPr lang="pt-BR" dirty="0"/>
              <a:t>= (4+5+6)!/ (4!⋅ 5!⋅ 6!)​=630630)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group of 10 girls should be divided into two groups with at least 4 girls in each group. How many ways can this be done? ( </a:t>
            </a:r>
            <a:r>
              <a:rPr lang="en-US" dirty="0" err="1"/>
              <a:t>Ans</a:t>
            </a:r>
            <a:r>
              <a:rPr lang="en-US" dirty="0"/>
              <a:t>: 462)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 florist has roses, tulips, daffodils, and carnations to use in flower arrangements. If she were to make an arrangement using 12 flowers, how many different combinations of these 4 types of flowers would be possible?     (</a:t>
            </a:r>
            <a:r>
              <a:rPr lang="en-US" dirty="0" err="1"/>
              <a:t>Ans</a:t>
            </a:r>
            <a:r>
              <a:rPr lang="en-US" dirty="0"/>
              <a:t>: 455)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2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pPr lvl="1" algn="ctr"/>
            <a:r>
              <a:rPr lang="en-US" dirty="0"/>
              <a:t>Recursive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1113394" cy="506937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 recursive definition, or inductive definition, is used to define the </a:t>
            </a:r>
            <a:r>
              <a:rPr lang="en-US" dirty="0">
                <a:hlinkClick r:id="rId2" tooltip="Element (mathematics)"/>
              </a:rPr>
              <a:t>elements</a:t>
            </a:r>
            <a:r>
              <a:rPr lang="en-US" dirty="0"/>
              <a:t> in a </a:t>
            </a:r>
            <a:r>
              <a:rPr lang="en-US" dirty="0">
                <a:hlinkClick r:id="rId3" tooltip="Set (mathematics)"/>
              </a:rPr>
              <a:t>set</a:t>
            </a:r>
            <a:r>
              <a:rPr lang="en-US" dirty="0"/>
              <a:t> in terms of other elements in the set.</a:t>
            </a:r>
          </a:p>
          <a:p>
            <a:pPr marL="0" indent="0" algn="just">
              <a:buNone/>
            </a:pPr>
            <a:r>
              <a:rPr lang="en-US" dirty="0"/>
              <a:t>Ex: </a:t>
            </a:r>
          </a:p>
          <a:p>
            <a:pPr marL="514350" indent="-514350" algn="just">
              <a:buAutoNum type="arabicPeriod"/>
            </a:pPr>
            <a:r>
              <a:rPr lang="en-US" dirty="0"/>
              <a:t>Fibonacci series: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=F</a:t>
            </a:r>
            <a:r>
              <a:rPr lang="en-US" baseline="-25000" dirty="0"/>
              <a:t>n-1</a:t>
            </a:r>
            <a:r>
              <a:rPr lang="en-US" dirty="0"/>
              <a:t>+F</a:t>
            </a:r>
            <a:r>
              <a:rPr lang="en-US" baseline="-25000" dirty="0"/>
              <a:t>n-2</a:t>
            </a:r>
            <a:r>
              <a:rPr lang="en-US" dirty="0"/>
              <a:t> with F</a:t>
            </a:r>
            <a:r>
              <a:rPr lang="en-US" baseline="-25000" dirty="0"/>
              <a:t>0</a:t>
            </a:r>
            <a:r>
              <a:rPr lang="en-US" dirty="0"/>
              <a:t>=0, F</a:t>
            </a:r>
            <a:r>
              <a:rPr lang="en-US" baseline="-25000" dirty="0"/>
              <a:t>1</a:t>
            </a:r>
            <a:r>
              <a:rPr lang="en-US" dirty="0"/>
              <a:t>=1 for all n </a:t>
            </a:r>
            <a:r>
              <a:rPr lang="el-GR" dirty="0"/>
              <a:t>ϵ</a:t>
            </a:r>
            <a:r>
              <a:rPr lang="en-US" dirty="0"/>
              <a:t> Z</a:t>
            </a:r>
            <a:r>
              <a:rPr lang="en-US" baseline="30000" dirty="0"/>
              <a:t>+</a:t>
            </a:r>
            <a:r>
              <a:rPr lang="en-US" dirty="0"/>
              <a:t>, n≥2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Lucas nos. : L</a:t>
            </a:r>
            <a:r>
              <a:rPr lang="en-US" baseline="-25000" dirty="0"/>
              <a:t>n</a:t>
            </a:r>
            <a:r>
              <a:rPr lang="en-US" dirty="0"/>
              <a:t>=L</a:t>
            </a:r>
            <a:r>
              <a:rPr lang="en-US" baseline="-25000" dirty="0"/>
              <a:t>n-1</a:t>
            </a:r>
            <a:r>
              <a:rPr lang="en-US" dirty="0"/>
              <a:t>+L</a:t>
            </a:r>
            <a:r>
              <a:rPr lang="en-US" baseline="-25000" dirty="0"/>
              <a:t>n-2</a:t>
            </a:r>
            <a:r>
              <a:rPr lang="en-US" dirty="0"/>
              <a:t> with L</a:t>
            </a:r>
            <a:r>
              <a:rPr lang="en-US" baseline="-25000" dirty="0"/>
              <a:t>0</a:t>
            </a:r>
            <a:r>
              <a:rPr lang="en-US" dirty="0"/>
              <a:t>=2, L</a:t>
            </a:r>
            <a:r>
              <a:rPr lang="en-US" baseline="-25000" dirty="0"/>
              <a:t>1</a:t>
            </a:r>
            <a:r>
              <a:rPr lang="en-US" dirty="0"/>
              <a:t>=1 for all n </a:t>
            </a:r>
            <a:r>
              <a:rPr lang="el-GR" dirty="0"/>
              <a:t>ϵ</a:t>
            </a:r>
            <a:r>
              <a:rPr lang="en-US" dirty="0"/>
              <a:t> Z</a:t>
            </a:r>
            <a:r>
              <a:rPr lang="en-US" baseline="30000" dirty="0"/>
              <a:t>+</a:t>
            </a:r>
            <a:r>
              <a:rPr lang="en-US" dirty="0"/>
              <a:t>, n≥2</a:t>
            </a:r>
          </a:p>
          <a:p>
            <a:pPr marL="0" indent="0" algn="just">
              <a:buNone/>
            </a:pPr>
            <a:r>
              <a:rPr lang="en-US" dirty="0"/>
              <a:t>3. Prove that     L</a:t>
            </a:r>
            <a:r>
              <a:rPr lang="en-US" baseline="-25000" dirty="0"/>
              <a:t>n</a:t>
            </a:r>
            <a:r>
              <a:rPr lang="en-US" dirty="0"/>
              <a:t>= F</a:t>
            </a:r>
            <a:r>
              <a:rPr lang="en-US" baseline="-25000" dirty="0"/>
              <a:t>n-1</a:t>
            </a:r>
            <a:r>
              <a:rPr lang="en-US" dirty="0"/>
              <a:t>+F</a:t>
            </a:r>
            <a:r>
              <a:rPr lang="en-US" baseline="-25000" dirty="0"/>
              <a:t>n+1 </a:t>
            </a:r>
            <a:r>
              <a:rPr lang="en-US" dirty="0"/>
              <a:t>for all n </a:t>
            </a:r>
            <a:r>
              <a:rPr lang="el-GR" dirty="0"/>
              <a:t>ϵ</a:t>
            </a:r>
            <a:r>
              <a:rPr lang="en-US" dirty="0"/>
              <a:t> Z</a:t>
            </a:r>
            <a:r>
              <a:rPr lang="en-US" baseline="30000" dirty="0"/>
              <a:t>+</a:t>
            </a:r>
            <a:r>
              <a:rPr lang="en-US" dirty="0"/>
              <a:t>, n≥2 using mathematical induction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9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 definition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36110" cy="43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dirty="0"/>
              <a:t>Recurrence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6524"/>
            <a:ext cx="11087637" cy="533185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 recurrence relation is an </a:t>
            </a:r>
            <a:r>
              <a:rPr lang="en-US" dirty="0">
                <a:hlinkClick r:id="rId2" tooltip="Equation"/>
              </a:rPr>
              <a:t>equation</a:t>
            </a:r>
            <a:r>
              <a:rPr lang="en-US" dirty="0"/>
              <a:t> that </a:t>
            </a:r>
            <a:r>
              <a:rPr lang="en-US" dirty="0">
                <a:hlinkClick r:id="rId3" tooltip="Recursion"/>
              </a:rPr>
              <a:t>recursively</a:t>
            </a:r>
            <a:r>
              <a:rPr lang="en-US" dirty="0"/>
              <a:t> defines a </a:t>
            </a:r>
            <a:r>
              <a:rPr lang="en-US" dirty="0">
                <a:hlinkClick r:id="rId4" tooltip="Sequence"/>
              </a:rPr>
              <a:t>sequence</a:t>
            </a:r>
            <a:r>
              <a:rPr lang="en-US" dirty="0"/>
              <a:t> or multidimensional array of values, once one or more initial terms are given.</a:t>
            </a:r>
          </a:p>
          <a:p>
            <a:pPr marL="0" indent="0" algn="just">
              <a:buNone/>
            </a:pPr>
            <a:r>
              <a:rPr lang="en-US" dirty="0"/>
              <a:t>Linear -  Each term of a sequence is a linear function of earlier terms in the sequence(Degree is one) Ex: a</a:t>
            </a:r>
            <a:r>
              <a:rPr lang="en-US" baseline="-25000" dirty="0"/>
              <a:t>0</a:t>
            </a:r>
            <a:r>
              <a:rPr lang="en-US" dirty="0"/>
              <a:t> = 1 a</a:t>
            </a:r>
            <a:r>
              <a:rPr lang="en-US" baseline="-25000" dirty="0"/>
              <a:t>1</a:t>
            </a:r>
            <a:r>
              <a:rPr lang="en-US" dirty="0"/>
              <a:t> = 6 a</a:t>
            </a:r>
            <a:r>
              <a:rPr lang="en-US" baseline="-25000" dirty="0"/>
              <a:t>2</a:t>
            </a:r>
            <a:r>
              <a:rPr lang="en-US" dirty="0"/>
              <a:t> = 10 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dirty="0"/>
              <a:t> + 2a</a:t>
            </a:r>
            <a:r>
              <a:rPr lang="en-US" baseline="-25000" dirty="0"/>
              <a:t>n-2</a:t>
            </a:r>
            <a:r>
              <a:rPr lang="en-US" dirty="0"/>
              <a:t> + 3a</a:t>
            </a:r>
            <a:r>
              <a:rPr lang="en-US" baseline="-25000" dirty="0"/>
              <a:t>n-3</a:t>
            </a:r>
          </a:p>
          <a:p>
            <a:pPr marL="0" indent="0" algn="just">
              <a:buNone/>
            </a:pPr>
            <a:r>
              <a:rPr lang="en-US" dirty="0"/>
              <a:t>General form of linear </a:t>
            </a:r>
            <a:r>
              <a:rPr lang="en-US" dirty="0" err="1"/>
              <a:t>rr</a:t>
            </a:r>
            <a:r>
              <a:rPr lang="en-US" dirty="0"/>
              <a:t> with constant </a:t>
            </a:r>
            <a:r>
              <a:rPr lang="en-US" dirty="0" err="1"/>
              <a:t>coeffients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+ c</a:t>
            </a:r>
            <a:r>
              <a:rPr lang="en-US" baseline="-25000" dirty="0"/>
              <a:t>n-1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 +c</a:t>
            </a:r>
            <a:r>
              <a:rPr lang="en-US" baseline="-25000" dirty="0"/>
              <a:t>n-2</a:t>
            </a:r>
            <a:r>
              <a:rPr lang="en-US" dirty="0"/>
              <a:t> a</a:t>
            </a:r>
            <a:r>
              <a:rPr lang="en-US" baseline="-25000" dirty="0"/>
              <a:t>n-2</a:t>
            </a:r>
            <a:r>
              <a:rPr lang="en-US" dirty="0"/>
              <a:t> +c</a:t>
            </a:r>
            <a:r>
              <a:rPr lang="en-US" baseline="-25000" dirty="0"/>
              <a:t>n-3</a:t>
            </a:r>
            <a:r>
              <a:rPr lang="en-US" dirty="0"/>
              <a:t>a</a:t>
            </a:r>
            <a:r>
              <a:rPr lang="en-US" baseline="-25000" dirty="0"/>
              <a:t>n-3….          </a:t>
            </a:r>
            <a:r>
              <a:rPr lang="en-US" dirty="0"/>
              <a:t>=f(n)</a:t>
            </a:r>
          </a:p>
          <a:p>
            <a:pPr marL="0" indent="0" algn="just">
              <a:buNone/>
            </a:pPr>
            <a:r>
              <a:rPr lang="en-US" baseline="-25000" dirty="0"/>
              <a:t> </a:t>
            </a:r>
            <a:r>
              <a:rPr lang="en-US" dirty="0"/>
              <a:t>Linear recurrences </a:t>
            </a:r>
          </a:p>
          <a:p>
            <a:pPr marL="514350" indent="-514350" algn="just">
              <a:buAutoNum type="arabicPeriod"/>
            </a:pPr>
            <a:r>
              <a:rPr lang="en-US" dirty="0"/>
              <a:t>Linear homogeneous recurrences </a:t>
            </a:r>
          </a:p>
          <a:p>
            <a:pPr marL="514350" indent="-514350" algn="just">
              <a:buAutoNum type="arabicPeriod"/>
            </a:pPr>
            <a:r>
              <a:rPr lang="en-US" dirty="0"/>
              <a:t>Linear non-homogeneous recurrences</a:t>
            </a:r>
          </a:p>
          <a:p>
            <a:pPr marL="0" indent="0" algn="just">
              <a:buNone/>
            </a:pPr>
            <a:r>
              <a:rPr lang="en-US" dirty="0"/>
              <a:t>Homogeneous -  Right hand side is equal to zero </a:t>
            </a:r>
            <a:r>
              <a:rPr lang="en-US" dirty="0" err="1"/>
              <a:t>i.e</a:t>
            </a:r>
            <a:r>
              <a:rPr lang="en-US" dirty="0"/>
              <a:t>, f(n)=0</a:t>
            </a:r>
          </a:p>
          <a:p>
            <a:pPr marL="0" indent="0" algn="just">
              <a:buNone/>
            </a:pPr>
            <a:r>
              <a:rPr lang="en-US" dirty="0"/>
              <a:t>Non homogeneous –Right hand side is not equal to zero </a:t>
            </a:r>
            <a:r>
              <a:rPr lang="en-US" dirty="0" err="1"/>
              <a:t>i.e</a:t>
            </a:r>
            <a:r>
              <a:rPr lang="en-US" dirty="0"/>
              <a:t>, f(</a:t>
            </a:r>
            <a:r>
              <a:rPr lang="en-US"/>
              <a:t>n)≠ 0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First order -  each element is dependent only on one previous element.</a:t>
            </a:r>
          </a:p>
          <a:p>
            <a:pPr marL="0" indent="0" algn="just">
              <a:buNone/>
            </a:pPr>
            <a:r>
              <a:rPr lang="en-US" dirty="0"/>
              <a:t>Second order - each element is dependent on two previous elements.</a:t>
            </a:r>
          </a:p>
        </p:txBody>
      </p:sp>
    </p:spTree>
    <p:extLst>
      <p:ext uri="{BB962C8B-B14F-4D97-AF65-F5344CB8AC3E}">
        <p14:creationId xmlns:p14="http://schemas.microsoft.com/office/powerpoint/2010/main" val="19080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ctr"/>
            <a:r>
              <a:rPr lang="en-US" dirty="0"/>
              <a:t>Linear homogeneous recurrence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/>
          <a:lstStyle/>
          <a:p>
            <a:r>
              <a:rPr lang="en-US" dirty="0"/>
              <a:t>Linear homogeneous recurrences</a:t>
            </a:r>
          </a:p>
          <a:p>
            <a:pPr marL="0" indent="0" algn="just">
              <a:buNone/>
            </a:pPr>
            <a:r>
              <a:rPr lang="en-US" dirty="0"/>
              <a:t> A linear homogenous recurrence relation of degree k with constant coefficients is a recurrence relation of the form </a:t>
            </a:r>
          </a:p>
          <a:p>
            <a:pPr marL="0" indent="0" algn="just">
              <a:buNone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n-2</a:t>
            </a:r>
            <a:r>
              <a:rPr lang="en-US" dirty="0"/>
              <a:t> + … +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-k</a:t>
            </a:r>
            <a:r>
              <a:rPr lang="en-US" dirty="0"/>
              <a:t>, where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are real numbers, and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≠ 0 an is expressed in terms of the previous k terms of the sequence, so its degree is k.</a:t>
            </a:r>
          </a:p>
          <a:p>
            <a:pPr marL="0" indent="0" algn="just">
              <a:buNone/>
            </a:pPr>
            <a:r>
              <a:rPr lang="en-US" dirty="0"/>
              <a:t>This recurrence includes k initial conditions. a</a:t>
            </a:r>
            <a:r>
              <a:rPr lang="en-US" baseline="-25000" dirty="0"/>
              <a:t>0</a:t>
            </a:r>
            <a:r>
              <a:rPr lang="en-US" dirty="0"/>
              <a:t> = C</a:t>
            </a:r>
            <a:r>
              <a:rPr lang="en-US" baseline="-25000" dirty="0"/>
              <a:t>0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1679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1023242" cy="5520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 algn="just">
              <a:buNone/>
            </a:pPr>
            <a:r>
              <a:rPr lang="en-US" dirty="0"/>
              <a:t>Determine if the following recurrence relations are linear homogeneous recurrence relations with constant coefficients.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= (1.11)P</a:t>
            </a:r>
            <a:r>
              <a:rPr lang="en-US" baseline="-25000" dirty="0"/>
              <a:t>n-1</a:t>
            </a:r>
            <a:r>
              <a:rPr lang="en-US" dirty="0"/>
              <a:t> - a linear homogeneous recurrence relation of degree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dirty="0"/>
              <a:t> + a</a:t>
            </a:r>
            <a:r>
              <a:rPr lang="en-US" baseline="30000" dirty="0"/>
              <a:t>2</a:t>
            </a:r>
            <a:r>
              <a:rPr lang="en-US" baseline="-25000" dirty="0"/>
              <a:t>n-2</a:t>
            </a:r>
            <a:r>
              <a:rPr lang="en-US" dirty="0"/>
              <a:t>    - not linear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= f</a:t>
            </a:r>
            <a:r>
              <a:rPr lang="en-US" baseline="-25000" dirty="0"/>
              <a:t>n-1</a:t>
            </a:r>
            <a:r>
              <a:rPr lang="en-US" dirty="0"/>
              <a:t> + f</a:t>
            </a:r>
            <a:r>
              <a:rPr lang="en-US" baseline="-25000" dirty="0"/>
              <a:t>n-2</a:t>
            </a:r>
            <a:r>
              <a:rPr lang="en-US" dirty="0"/>
              <a:t>       - a linear homogeneous recurrence relation of degree 2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= 2H</a:t>
            </a:r>
            <a:r>
              <a:rPr lang="en-US" baseline="-25000" dirty="0"/>
              <a:t>n-1</a:t>
            </a:r>
            <a:r>
              <a:rPr lang="en-US" dirty="0"/>
              <a:t>+1 - not homogeneous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n-6</a:t>
            </a:r>
            <a:r>
              <a:rPr lang="en-US" dirty="0"/>
              <a:t>        -  a linear homogeneous recurrence relation of degree 6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= nB</a:t>
            </a:r>
            <a:r>
              <a:rPr lang="en-US" baseline="-25000" dirty="0"/>
              <a:t>n-1       </a:t>
            </a:r>
            <a:r>
              <a:rPr lang="en-US" dirty="0"/>
              <a:t>- does not have constant coefficient</a:t>
            </a:r>
          </a:p>
        </p:txBody>
      </p:sp>
    </p:spTree>
    <p:extLst>
      <p:ext uri="{BB962C8B-B14F-4D97-AF65-F5344CB8AC3E}">
        <p14:creationId xmlns:p14="http://schemas.microsoft.com/office/powerpoint/2010/main" val="204982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6968" y="3110616"/>
            <a:ext cx="1390918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order linear homogeneous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37"/>
            <a:ext cx="10727027" cy="436122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u="sng" dirty="0"/>
              <a:t>General form </a:t>
            </a:r>
            <a:r>
              <a:rPr lang="en-US" dirty="0"/>
              <a:t>of first order linear homogeneous recurrence relations is a</a:t>
            </a:r>
            <a:r>
              <a:rPr lang="en-US" baseline="-25000" dirty="0"/>
              <a:t>n+1</a:t>
            </a:r>
            <a:r>
              <a:rPr lang="en-US" dirty="0"/>
              <a:t> = d a</a:t>
            </a:r>
            <a:r>
              <a:rPr lang="en-US" baseline="-25000" dirty="0"/>
              <a:t>n</a:t>
            </a:r>
            <a:r>
              <a:rPr lang="en-US" dirty="0"/>
              <a:t> , n≥0 where d is a constant.</a:t>
            </a:r>
          </a:p>
          <a:p>
            <a:pPr marL="0" indent="0">
              <a:buNone/>
            </a:pPr>
            <a:r>
              <a:rPr lang="en-US" b="1" u="sng" dirty="0"/>
              <a:t>General solution </a:t>
            </a:r>
            <a:r>
              <a:rPr lang="en-US" dirty="0"/>
              <a:t>of first order linear homogeneous recurrence relations is a</a:t>
            </a:r>
            <a:r>
              <a:rPr lang="en-US" baseline="-25000" dirty="0"/>
              <a:t>n+1</a:t>
            </a:r>
            <a:r>
              <a:rPr lang="en-US" dirty="0"/>
              <a:t> = d a</a:t>
            </a:r>
            <a:r>
              <a:rPr lang="en-US" baseline="-25000" dirty="0"/>
              <a:t>n</a:t>
            </a:r>
            <a:r>
              <a:rPr lang="en-US" dirty="0"/>
              <a:t> , n≥0 , a</a:t>
            </a:r>
            <a:r>
              <a:rPr lang="en-US" baseline="-25000" dirty="0"/>
              <a:t>0</a:t>
            </a:r>
            <a:r>
              <a:rPr lang="en-US" dirty="0"/>
              <a:t>=A is unique and is given by  a</a:t>
            </a:r>
            <a:r>
              <a:rPr lang="en-US" baseline="-25000" dirty="0"/>
              <a:t>n</a:t>
            </a:r>
            <a:r>
              <a:rPr lang="en-US" dirty="0"/>
              <a:t> = A 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 algn="just">
              <a:buNone/>
            </a:pPr>
            <a:r>
              <a:rPr lang="en-US" dirty="0"/>
              <a:t>General first order linear recurrence relation with constant coefficient has the form a</a:t>
            </a:r>
            <a:r>
              <a:rPr lang="en-US" baseline="-25000" dirty="0"/>
              <a:t>n+1</a:t>
            </a:r>
            <a:r>
              <a:rPr lang="en-US" dirty="0"/>
              <a:t>+ca</a:t>
            </a:r>
            <a:r>
              <a:rPr lang="en-US" baseline="-25000" dirty="0"/>
              <a:t>n</a:t>
            </a:r>
            <a:r>
              <a:rPr lang="en-US" dirty="0"/>
              <a:t>=f(n), n≥0 where c is a constant and f(n) is a function on the set N of non negative integers.</a:t>
            </a:r>
          </a:p>
          <a:p>
            <a:pPr marL="0" indent="0" algn="just">
              <a:buNone/>
            </a:pPr>
            <a:r>
              <a:rPr lang="en-US" dirty="0"/>
              <a:t>When f(n)=0 ∀n</a:t>
            </a:r>
            <a:r>
              <a:rPr lang="en-US" b="1" dirty="0"/>
              <a:t> </a:t>
            </a:r>
            <a:r>
              <a:rPr lang="en-US" dirty="0"/>
              <a:t>∈N, the relation is called homogeneous; otherwise it is called non homogeneous.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0455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I) Find the recurrence relation for the following sequences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2,10,50,250………   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=5a</a:t>
                </a:r>
                <a:r>
                  <a:rPr lang="en-US" baseline="-25000" dirty="0"/>
                  <a:t>n-1</a:t>
                </a:r>
                <a:r>
                  <a:rPr lang="en-US" dirty="0"/>
                  <a:t>, n≥1, a</a:t>
                </a:r>
                <a:r>
                  <a:rPr lang="en-US" baseline="-25000" dirty="0"/>
                  <a:t>0</a:t>
                </a:r>
                <a:r>
                  <a:rPr lang="en-US" dirty="0"/>
                  <a:t>=2 . Here d=5, so solution is 2 x 5</a:t>
                </a:r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r>
                  <a:rPr lang="en-US" dirty="0"/>
                  <a:t>2.   6,-18,,54,-162…….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=-3a</a:t>
                </a:r>
                <a:r>
                  <a:rPr lang="en-US" baseline="-25000" dirty="0"/>
                  <a:t>n-1</a:t>
                </a:r>
                <a:r>
                  <a:rPr lang="en-US" dirty="0"/>
                  <a:t>, n≥1, a</a:t>
                </a:r>
                <a:r>
                  <a:rPr lang="en-US" baseline="-25000" dirty="0"/>
                  <a:t>0</a:t>
                </a:r>
                <a:r>
                  <a:rPr lang="en-US" dirty="0"/>
                  <a:t>=6. Here d=-3, so solution is 6 x (-3)</a:t>
                </a:r>
                <a:r>
                  <a:rPr lang="en-US" baseline="30000" dirty="0"/>
                  <a:t>n</a:t>
                </a:r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7,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dirty="0"/>
                  <a:t>  , ….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a</a:t>
                </a:r>
                <a:r>
                  <a:rPr lang="en-US" baseline="-25000" dirty="0"/>
                  <a:t>n-1</a:t>
                </a:r>
                <a:r>
                  <a:rPr lang="en-US" dirty="0"/>
                  <a:t>, n≥1, a</a:t>
                </a:r>
                <a:r>
                  <a:rPr lang="en-US" baseline="-25000" dirty="0"/>
                  <a:t>0</a:t>
                </a:r>
                <a:r>
                  <a:rPr lang="en-US" dirty="0"/>
                  <a:t>=7. Here 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, so solution is 7 x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  <a:blipFill>
                <a:blip r:embed="rId2"/>
                <a:stretch>
                  <a:fillRect l="-121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06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263"/>
                <a:ext cx="10515600" cy="57067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II) Find general solution of </a:t>
                </a:r>
              </a:p>
              <a:p>
                <a:pPr marL="0" indent="0">
                  <a:buNone/>
                </a:pPr>
                <a:r>
                  <a:rPr lang="en-US" dirty="0"/>
                  <a:t>1. a</a:t>
                </a:r>
                <a:r>
                  <a:rPr lang="en-US" baseline="-25000" dirty="0"/>
                  <a:t>n+1</a:t>
                </a:r>
                <a:r>
                  <a:rPr lang="en-US" dirty="0"/>
                  <a:t>-1.5a</a:t>
                </a:r>
                <a:r>
                  <a:rPr lang="en-US" baseline="-25000" dirty="0"/>
                  <a:t>n</a:t>
                </a:r>
                <a:r>
                  <a:rPr lang="en-US" dirty="0"/>
                  <a:t>=0, n≥0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n+1</a:t>
                </a:r>
                <a:r>
                  <a:rPr lang="en-US" dirty="0"/>
                  <a:t>=1.5a</a:t>
                </a:r>
                <a:r>
                  <a:rPr lang="en-US" baseline="-25000" dirty="0"/>
                  <a:t>n</a:t>
                </a:r>
              </a:p>
              <a:p>
                <a:pPr marL="0" indent="0">
                  <a:buNone/>
                </a:pPr>
                <a:r>
                  <a:rPr lang="en-US" dirty="0"/>
                  <a:t>Here d=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, so solution is  a</a:t>
                </a:r>
                <a:r>
                  <a:rPr lang="en-US" baseline="-25000" dirty="0"/>
                  <a:t>0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2. 4a</a:t>
                </a:r>
                <a:r>
                  <a:rPr lang="en-US" baseline="-25000" dirty="0"/>
                  <a:t>n</a:t>
                </a:r>
                <a:r>
                  <a:rPr lang="en-US" dirty="0"/>
                  <a:t>-5a</a:t>
                </a:r>
                <a:r>
                  <a:rPr lang="en-US" baseline="-25000" dirty="0"/>
                  <a:t>n-1</a:t>
                </a:r>
                <a:r>
                  <a:rPr lang="en-US" dirty="0"/>
                  <a:t>=0, n≥1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4 a</a:t>
                </a:r>
                <a:r>
                  <a:rPr lang="en-US" baseline="-25000" dirty="0"/>
                  <a:t>n</a:t>
                </a:r>
                <a:r>
                  <a:rPr lang="en-US" dirty="0"/>
                  <a:t>=5a</a:t>
                </a:r>
                <a:r>
                  <a:rPr lang="en-US" baseline="-25000" dirty="0"/>
                  <a:t>n-1 </a:t>
                </a:r>
                <a:r>
                  <a:rPr lang="en-US" dirty="0"/>
                  <a:t>⇒ 4 a</a:t>
                </a:r>
                <a:r>
                  <a:rPr lang="en-US" baseline="-25000" dirty="0"/>
                  <a:t>n+1</a:t>
                </a:r>
                <a:r>
                  <a:rPr lang="en-US" dirty="0"/>
                  <a:t>=5a</a:t>
                </a:r>
                <a:r>
                  <a:rPr lang="en-US" baseline="-25000" dirty="0"/>
                  <a:t>n</a:t>
                </a:r>
                <a:r>
                  <a:rPr lang="en-US" dirty="0"/>
                  <a:t>,</a:t>
                </a:r>
                <a:r>
                  <a:rPr lang="en-US" baseline="-25000" dirty="0"/>
                  <a:t> </a:t>
                </a:r>
                <a:r>
                  <a:rPr lang="en-US" dirty="0"/>
                  <a:t>n≥0</a:t>
                </a:r>
              </a:p>
              <a:p>
                <a:pPr marL="0" indent="0">
                  <a:buNone/>
                </a:pPr>
                <a:r>
                  <a:rPr lang="en-US" dirty="0"/>
                  <a:t>Here 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, so solution is a</a:t>
                </a:r>
                <a:r>
                  <a:rPr lang="en-US" baseline="-25000" dirty="0"/>
                  <a:t>0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r>
                  <a:rPr lang="en-US" dirty="0"/>
                  <a:t>3. 3a</a:t>
                </a:r>
                <a:r>
                  <a:rPr lang="en-US" baseline="-25000" dirty="0"/>
                  <a:t>n+1</a:t>
                </a:r>
                <a:r>
                  <a:rPr lang="en-US" dirty="0"/>
                  <a:t>-4a</a:t>
                </a:r>
                <a:r>
                  <a:rPr lang="en-US" baseline="-25000" dirty="0"/>
                  <a:t>n</a:t>
                </a:r>
                <a:r>
                  <a:rPr lang="en-US" dirty="0"/>
                  <a:t>=0, n≥0, a</a:t>
                </a:r>
                <a:r>
                  <a:rPr lang="en-US" baseline="-25000" dirty="0"/>
                  <a:t>1</a:t>
                </a:r>
                <a:r>
                  <a:rPr lang="en-US" dirty="0"/>
                  <a:t>=5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n+1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a</a:t>
                </a:r>
                <a:r>
                  <a:rPr lang="en-US" baseline="-25000" dirty="0"/>
                  <a:t>n    </a:t>
                </a:r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</a:t>
                </a:r>
                <a:r>
                  <a:rPr lang="en-US" baseline="-25000" dirty="0"/>
                  <a:t>0</a:t>
                </a:r>
                <a:r>
                  <a:rPr lang="en-US" dirty="0"/>
                  <a:t>=5 ⇒ a</a:t>
                </a:r>
                <a:r>
                  <a:rPr lang="en-US" baseline="-25000" dirty="0"/>
                  <a:t>0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Here 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so solution is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263"/>
                <a:ext cx="10515600" cy="5706700"/>
              </a:xfrm>
              <a:blipFill>
                <a:blip r:embed="rId2"/>
                <a:stretch>
                  <a:fillRect l="-1217" t="-1709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92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3949"/>
            <a:ext cx="11087637" cy="5009882"/>
          </a:xfrm>
        </p:spPr>
        <p:txBody>
          <a:bodyPr/>
          <a:lstStyle/>
          <a:p>
            <a:r>
              <a:rPr lang="en-US" dirty="0"/>
              <a:t>Fundamental Principles of Counting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Rule of Sum and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Permutations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Combinations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Binomial Theorem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Combinations with repetition</a:t>
            </a:r>
          </a:p>
          <a:p>
            <a:r>
              <a:rPr lang="en-US" dirty="0"/>
              <a:t>Mathematical Induction, Recursive Definitions, Recurrence Relations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Method of mathematical induction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Recursive definition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order linear recurrence relation- Formulation problems and examples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Second order linear homogeneous recurrence relations with constant coefficients</a:t>
            </a:r>
          </a:p>
        </p:txBody>
      </p:sp>
    </p:spTree>
    <p:extLst>
      <p:ext uri="{BB962C8B-B14F-4D97-AF65-F5344CB8AC3E}">
        <p14:creationId xmlns:p14="http://schemas.microsoft.com/office/powerpoint/2010/main" val="4041763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2331"/>
                <a:ext cx="10515600" cy="5484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4. 2a</a:t>
                </a:r>
                <a:r>
                  <a:rPr lang="en-US" baseline="-25000" dirty="0"/>
                  <a:t>n</a:t>
                </a:r>
                <a:r>
                  <a:rPr lang="en-US" dirty="0"/>
                  <a:t>-3a</a:t>
                </a:r>
                <a:r>
                  <a:rPr lang="en-US" baseline="-25000" dirty="0"/>
                  <a:t>n-1</a:t>
                </a:r>
                <a:r>
                  <a:rPr lang="en-US" dirty="0"/>
                  <a:t>=0, n≥1, a</a:t>
                </a:r>
                <a:r>
                  <a:rPr lang="en-US" baseline="-25000" dirty="0"/>
                  <a:t>4</a:t>
                </a:r>
                <a:r>
                  <a:rPr lang="en-US" dirty="0"/>
                  <a:t>=81</a:t>
                </a:r>
              </a:p>
              <a:p>
                <a:pPr marL="0" indent="0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</a:t>
                </a:r>
                <a:r>
                  <a:rPr lang="en-US" baseline="-25000" dirty="0"/>
                  <a:t>n-1, </a:t>
                </a:r>
                <a:r>
                  <a:rPr lang="en-US" dirty="0"/>
                  <a:t>n≥1 ⇒ a</a:t>
                </a:r>
                <a:r>
                  <a:rPr lang="en-US" baseline="-25000" dirty="0"/>
                  <a:t>n+1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</a:t>
                </a:r>
                <a:r>
                  <a:rPr lang="en-US" baseline="-25000" dirty="0"/>
                  <a:t>n,</a:t>
                </a:r>
                <a:r>
                  <a:rPr lang="en-US" dirty="0"/>
                  <a:t> n≥0</a:t>
                </a:r>
              </a:p>
              <a:p>
                <a:pPr marL="0" indent="0">
                  <a:buNone/>
                </a:pPr>
                <a:r>
                  <a:rPr lang="en-US" dirty="0"/>
                  <a:t>Here 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so solution is  a</a:t>
                </a:r>
                <a:r>
                  <a:rPr lang="en-US" baseline="-25000" dirty="0"/>
                  <a:t>n</a:t>
                </a:r>
                <a:r>
                  <a:rPr lang="en-US" dirty="0"/>
                  <a:t>= a</a:t>
                </a:r>
                <a:r>
                  <a:rPr lang="en-US" baseline="-25000" dirty="0"/>
                  <a:t>0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r>
                  <a:rPr lang="en-US" dirty="0"/>
                  <a:t>If n=4 ⇒ a</a:t>
                </a:r>
                <a:r>
                  <a:rPr lang="en-US" baseline="-25000" dirty="0"/>
                  <a:t>4</a:t>
                </a:r>
                <a:r>
                  <a:rPr lang="en-US" dirty="0"/>
                  <a:t>= a</a:t>
                </a:r>
                <a:r>
                  <a:rPr lang="en-US" baseline="-25000" dirty="0"/>
                  <a:t>0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4 </a:t>
                </a:r>
                <a:r>
                  <a:rPr lang="en-US" dirty="0"/>
                  <a:t>= 81 ⇒ a</a:t>
                </a:r>
                <a:r>
                  <a:rPr lang="en-US" baseline="-25000" dirty="0"/>
                  <a:t>0 </a:t>
                </a:r>
                <a:r>
                  <a:rPr lang="en-US" dirty="0"/>
                  <a:t>= 16</a:t>
                </a:r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:r>
                  <a:rPr lang="en-US" dirty="0" err="1"/>
                  <a:t>ans</a:t>
                </a:r>
                <a:r>
                  <a:rPr lang="en-US" dirty="0"/>
                  <a:t> is a</a:t>
                </a:r>
                <a:r>
                  <a:rPr lang="en-US" baseline="-25000" dirty="0"/>
                  <a:t>n</a:t>
                </a:r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n </a:t>
                </a:r>
                <a:r>
                  <a:rPr lang="en-US" dirty="0"/>
                  <a:t>and  sequence is 16,24,36,…….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2331"/>
                <a:ext cx="10515600" cy="5484632"/>
              </a:xfrm>
              <a:blipFill>
                <a:blip r:embed="rId2"/>
                <a:stretch>
                  <a:fillRect l="-1217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3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8490"/>
                <a:ext cx="10515600" cy="56023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Ex: 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Solve the recurrence relation a</a:t>
                </a:r>
                <a:r>
                  <a:rPr lang="en-US" baseline="-25000" dirty="0"/>
                  <a:t>n</a:t>
                </a:r>
                <a:r>
                  <a:rPr lang="en-US" dirty="0"/>
                  <a:t> = 7 a</a:t>
                </a:r>
                <a:r>
                  <a:rPr lang="en-US" baseline="-25000" dirty="0"/>
                  <a:t>n-1</a:t>
                </a:r>
                <a:r>
                  <a:rPr lang="en-US" dirty="0"/>
                  <a:t>, n ≥ 1 and a</a:t>
                </a:r>
                <a:r>
                  <a:rPr lang="en-US" baseline="-25000" dirty="0"/>
                  <a:t>2</a:t>
                </a:r>
                <a:r>
                  <a:rPr lang="en-US" dirty="0"/>
                  <a:t>= 98</a:t>
                </a:r>
              </a:p>
              <a:p>
                <a:pPr marL="0" indent="0" algn="just">
                  <a:buNone/>
                </a:pPr>
                <a:r>
                  <a:rPr lang="en-US" u="sng" dirty="0" err="1"/>
                  <a:t>Soln</a:t>
                </a:r>
                <a:r>
                  <a:rPr lang="en-US" dirty="0"/>
                  <a:t>:  General </a:t>
                </a:r>
                <a:r>
                  <a:rPr lang="en-US" dirty="0" err="1"/>
                  <a:t>soln</a:t>
                </a:r>
                <a:r>
                  <a:rPr lang="en-US" dirty="0"/>
                  <a:t> is a</a:t>
                </a:r>
                <a:r>
                  <a:rPr lang="en-US" baseline="-25000" dirty="0"/>
                  <a:t>n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 err="1"/>
                  <a:t>d</a:t>
                </a:r>
                <a:r>
                  <a:rPr lang="en-US" baseline="30000" dirty="0" err="1"/>
                  <a:t>n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Here d = 7  , a</a:t>
                </a:r>
                <a:r>
                  <a:rPr lang="en-US" baseline="-25000" dirty="0"/>
                  <a:t>n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/>
                  <a:t> 7</a:t>
                </a:r>
                <a:r>
                  <a:rPr lang="en-US" baseline="30000" dirty="0"/>
                  <a:t>n </a:t>
                </a:r>
              </a:p>
              <a:p>
                <a:pPr marL="0" indent="0" algn="just">
                  <a:buNone/>
                </a:pPr>
                <a:r>
                  <a:rPr lang="en-US" dirty="0"/>
                  <a:t>Since a</a:t>
                </a:r>
                <a:r>
                  <a:rPr lang="en-US" baseline="-25000" dirty="0"/>
                  <a:t>2</a:t>
                </a:r>
                <a:r>
                  <a:rPr lang="en-US" dirty="0"/>
                  <a:t>= 98 = a</a:t>
                </a:r>
                <a:r>
                  <a:rPr lang="en-US" baseline="-25000" dirty="0"/>
                  <a:t>0 </a:t>
                </a:r>
                <a:r>
                  <a:rPr lang="en-US" dirty="0"/>
                  <a:t>7</a:t>
                </a:r>
                <a:r>
                  <a:rPr lang="en-US" baseline="30000" dirty="0"/>
                  <a:t>2</a:t>
                </a:r>
                <a:r>
                  <a:rPr lang="en-US" dirty="0"/>
                  <a:t>    Therefore a</a:t>
                </a:r>
                <a:r>
                  <a:rPr lang="en-US" baseline="-25000" dirty="0"/>
                  <a:t>0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∴ </a:t>
                </a:r>
                <a:r>
                  <a:rPr lang="en-US" dirty="0" err="1"/>
                  <a:t>soln</a:t>
                </a:r>
                <a:r>
                  <a:rPr lang="en-US" dirty="0"/>
                  <a:t> is a</a:t>
                </a:r>
                <a:r>
                  <a:rPr lang="en-US" baseline="-25000" dirty="0"/>
                  <a:t>n</a:t>
                </a:r>
                <a:r>
                  <a:rPr lang="en-US" dirty="0"/>
                  <a:t> = 2 x 7</a:t>
                </a:r>
                <a:r>
                  <a:rPr lang="en-US" baseline="30000" dirty="0"/>
                  <a:t>n </a:t>
                </a:r>
                <a:r>
                  <a:rPr lang="en-US" dirty="0"/>
                  <a:t>,  n ≥ 0 and sequence is 2,14,98……….</a:t>
                </a:r>
              </a:p>
              <a:p>
                <a:pPr marL="0" indent="0" algn="just">
                  <a:buNone/>
                </a:pPr>
                <a:r>
                  <a:rPr lang="en-US" dirty="0"/>
                  <a:t>2. Solve the recurrence relation 4a</a:t>
                </a:r>
                <a:r>
                  <a:rPr lang="en-US" baseline="-25000" dirty="0"/>
                  <a:t>n</a:t>
                </a:r>
                <a:r>
                  <a:rPr lang="en-US" dirty="0"/>
                  <a:t> -5a</a:t>
                </a:r>
                <a:r>
                  <a:rPr lang="en-US" baseline="-25000" dirty="0"/>
                  <a:t>n-1</a:t>
                </a:r>
                <a:r>
                  <a:rPr lang="en-US" dirty="0"/>
                  <a:t>=0, n ≥ 1 </a:t>
                </a:r>
              </a:p>
              <a:p>
                <a:pPr marL="0" indent="0" algn="just">
                  <a:buNone/>
                </a:pPr>
                <a:r>
                  <a:rPr lang="en-US" u="sng" dirty="0" err="1"/>
                  <a:t>Soln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 = a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30000" dirty="0"/>
                  <a:t>n</a:t>
                </a:r>
              </a:p>
              <a:p>
                <a:pPr marL="0" indent="0" algn="just">
                  <a:buNone/>
                </a:pPr>
                <a:r>
                  <a:rPr lang="en-US" dirty="0"/>
                  <a:t>3.Solve the recurrence relation a</a:t>
                </a:r>
                <a:r>
                  <a:rPr lang="en-US" baseline="-25000" dirty="0"/>
                  <a:t>n</a:t>
                </a:r>
                <a:r>
                  <a:rPr lang="en-US" dirty="0"/>
                  <a:t> = 7 a</a:t>
                </a:r>
                <a:r>
                  <a:rPr lang="en-US" baseline="-25000" dirty="0"/>
                  <a:t>n-1</a:t>
                </a:r>
                <a:r>
                  <a:rPr lang="en-US" dirty="0"/>
                  <a:t>, n ≥ 1 and a</a:t>
                </a:r>
                <a:r>
                  <a:rPr lang="en-US" baseline="-25000" dirty="0"/>
                  <a:t>2</a:t>
                </a:r>
                <a:r>
                  <a:rPr lang="en-US" dirty="0"/>
                  <a:t>= 98</a:t>
                </a:r>
              </a:p>
              <a:p>
                <a:pPr marL="0" indent="0" algn="just">
                  <a:buNone/>
                </a:pPr>
                <a:r>
                  <a:rPr lang="en-US" u="sng" dirty="0"/>
                  <a:t>Soln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30000" dirty="0"/>
                  <a:t>n</a:t>
                </a:r>
              </a:p>
              <a:p>
                <a:pPr marL="0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8490"/>
                <a:ext cx="10515600" cy="5602310"/>
              </a:xfrm>
              <a:blipFill>
                <a:blip r:embed="rId2"/>
                <a:stretch>
                  <a:fillRect l="-1217" t="-1850" b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574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5611"/>
                <a:ext cx="10515600" cy="539135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4. Solve the recurrence relation 2a</a:t>
                </a:r>
                <a:r>
                  <a:rPr lang="en-US" baseline="-25000" dirty="0"/>
                  <a:t>n</a:t>
                </a:r>
                <a:r>
                  <a:rPr lang="en-US" dirty="0"/>
                  <a:t>-3a</a:t>
                </a:r>
                <a:r>
                  <a:rPr lang="en-US" baseline="-25000" dirty="0"/>
                  <a:t>n-1</a:t>
                </a:r>
                <a:r>
                  <a:rPr lang="en-US" dirty="0"/>
                  <a:t>=0, n ≥ 1 and a</a:t>
                </a:r>
                <a:r>
                  <a:rPr lang="en-US" baseline="-25000" dirty="0"/>
                  <a:t>4</a:t>
                </a:r>
                <a:r>
                  <a:rPr lang="en-US" dirty="0"/>
                  <a:t>= 81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Soln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= 16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30000" dirty="0"/>
                  <a:t>n</a:t>
                </a:r>
              </a:p>
              <a:p>
                <a:pPr marL="0" indent="0" algn="just">
                  <a:buNone/>
                </a:pPr>
                <a:r>
                  <a:rPr lang="en-US" dirty="0"/>
                  <a:t>5. Solve the recurrence relation a</a:t>
                </a:r>
                <a:r>
                  <a:rPr lang="en-US" baseline="-25000" dirty="0"/>
                  <a:t>n+1</a:t>
                </a:r>
                <a:r>
                  <a:rPr lang="en-US" dirty="0"/>
                  <a:t>= 4a</a:t>
                </a:r>
                <a:r>
                  <a:rPr lang="en-US" baseline="-25000" dirty="0"/>
                  <a:t>n</a:t>
                </a:r>
                <a:r>
                  <a:rPr lang="en-US" dirty="0"/>
                  <a:t>, n ≥ 0 and a</a:t>
                </a:r>
                <a:r>
                  <a:rPr lang="en-US" baseline="-25000" dirty="0"/>
                  <a:t>0</a:t>
                </a:r>
                <a:r>
                  <a:rPr lang="en-US" dirty="0"/>
                  <a:t>= 3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Soln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 = 3x4</a:t>
                </a:r>
                <a:r>
                  <a:rPr lang="en-US" baseline="30000" dirty="0"/>
                  <a:t>n</a:t>
                </a:r>
              </a:p>
              <a:p>
                <a:pPr marL="0" indent="0" algn="just">
                  <a:buNone/>
                </a:pPr>
                <a:r>
                  <a:rPr lang="en-US" dirty="0"/>
                  <a:t>6. If a</a:t>
                </a:r>
                <a:r>
                  <a:rPr lang="en-US" baseline="-25000" dirty="0"/>
                  <a:t>n</a:t>
                </a:r>
                <a:r>
                  <a:rPr lang="en-US" dirty="0"/>
                  <a:t>, n ≥ 0 is the solution of a</a:t>
                </a:r>
                <a:r>
                  <a:rPr lang="en-US" baseline="-25000" dirty="0"/>
                  <a:t>n+1</a:t>
                </a:r>
                <a:r>
                  <a:rPr lang="en-US" dirty="0"/>
                  <a:t>- </a:t>
                </a:r>
                <a:r>
                  <a:rPr lang="en-US" dirty="0" err="1"/>
                  <a:t>da</a:t>
                </a:r>
                <a:r>
                  <a:rPr lang="en-US" baseline="-25000" dirty="0" err="1"/>
                  <a:t>n</a:t>
                </a:r>
                <a:r>
                  <a:rPr lang="en-US" dirty="0"/>
                  <a:t>= 0 and a</a:t>
                </a:r>
                <a:r>
                  <a:rPr lang="en-US" baseline="-25000" dirty="0"/>
                  <a:t>3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-25000" dirty="0"/>
                  <a:t>5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 algn="just">
                  <a:buNone/>
                </a:pPr>
                <a:r>
                  <a:rPr lang="en-US" dirty="0" err="1"/>
                  <a:t>Soln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/>
                  <a:t>xd</a:t>
                </a:r>
                <a:r>
                  <a:rPr lang="en-US" baseline="30000" dirty="0"/>
                  <a:t>n</a:t>
                </a:r>
              </a:p>
              <a:p>
                <a:pPr marL="0" indent="0" algn="just">
                  <a:buNone/>
                </a:pPr>
                <a:r>
                  <a:rPr lang="en-US" baseline="30000" dirty="0"/>
                  <a:t>               </a:t>
                </a:r>
                <a:r>
                  <a:rPr lang="en-US" dirty="0"/>
                  <a:t>a</a:t>
                </a:r>
                <a:r>
                  <a:rPr lang="en-US" baseline="-25000" dirty="0"/>
                  <a:t>5</a:t>
                </a:r>
                <a:r>
                  <a:rPr lang="en-US" dirty="0"/>
                  <a:t>= a</a:t>
                </a:r>
                <a:r>
                  <a:rPr lang="en-US" baseline="-25000" dirty="0"/>
                  <a:t>0</a:t>
                </a:r>
                <a:r>
                  <a:rPr lang="en-US" dirty="0"/>
                  <a:t>xd</a:t>
                </a:r>
                <a:r>
                  <a:rPr lang="en-US" baseline="30000" dirty="0"/>
                  <a:t>5  </a:t>
                </a:r>
                <a:r>
                  <a:rPr lang="en-US" dirty="0"/>
                  <a:t>, a</a:t>
                </a:r>
                <a:r>
                  <a:rPr lang="en-US" baseline="-25000" dirty="0"/>
                  <a:t>3</a:t>
                </a:r>
                <a:r>
                  <a:rPr lang="en-US" dirty="0"/>
                  <a:t>= a</a:t>
                </a:r>
                <a:r>
                  <a:rPr lang="en-US" baseline="-25000" dirty="0"/>
                  <a:t>0</a:t>
                </a:r>
                <a:r>
                  <a:rPr lang="en-US" dirty="0"/>
                  <a:t>xd</a:t>
                </a:r>
                <a:r>
                  <a:rPr lang="en-US" baseline="30000" dirty="0"/>
                  <a:t>3 </a:t>
                </a:r>
                <a:r>
                  <a:rPr lang="en-US" dirty="0"/>
                  <a:t>,  so a</a:t>
                </a:r>
                <a:r>
                  <a:rPr lang="en-US" baseline="-25000" dirty="0"/>
                  <a:t>5</a:t>
                </a:r>
                <a:r>
                  <a:rPr lang="en-US" dirty="0"/>
                  <a:t>/ a</a:t>
                </a:r>
                <a:r>
                  <a:rPr lang="en-US" baseline="-25000" dirty="0"/>
                  <a:t>3 </a:t>
                </a:r>
                <a:r>
                  <a:rPr lang="en-US" dirty="0"/>
                  <a:t>= d</a:t>
                </a:r>
                <a:r>
                  <a:rPr lang="en-US" baseline="30000" dirty="0"/>
                  <a:t>2</a:t>
                </a:r>
              </a:p>
              <a:p>
                <a:pPr marL="0" indent="0" algn="just">
                  <a:buNone/>
                </a:pPr>
                <a:r>
                  <a:rPr lang="en-US" baseline="30000" dirty="0"/>
                  <a:t>                   </a:t>
                </a:r>
                <a:r>
                  <a:rPr lang="en-US" dirty="0"/>
                  <a:t>So, d</a:t>
                </a:r>
                <a:r>
                  <a:rPr lang="en-US" baseline="30000" dirty="0"/>
                  <a:t>2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   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5611"/>
                <a:ext cx="10515600" cy="5391352"/>
              </a:xfrm>
              <a:blipFill>
                <a:blip r:embed="rId2"/>
                <a:stretch>
                  <a:fillRect l="-1217" t="-1923" r="-1159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163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1369"/>
                <a:ext cx="10984606" cy="536559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7. Bank pays 6% interest on savings, compounding the interest monthly. IF Bonnie deposits $1000 on first day of May, how much will this deposit be worth a year later?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Soln</a:t>
                </a:r>
                <a:r>
                  <a:rPr lang="en-US" dirty="0"/>
                  <a:t>: Annual interest rate = 6%. So monthly rate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6%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 6/1200= 0.005.</a:t>
                </a:r>
              </a:p>
              <a:p>
                <a:pPr marL="0" indent="0" algn="just">
                  <a:buNone/>
                </a:pPr>
                <a:r>
                  <a:rPr lang="en-US" dirty="0"/>
                  <a:t>For P</a:t>
                </a:r>
                <a:r>
                  <a:rPr lang="en-US" baseline="-25000" dirty="0"/>
                  <a:t>n+1</a:t>
                </a:r>
                <a:r>
                  <a:rPr lang="en-US" dirty="0"/>
                  <a:t> =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 + 0.005P</a:t>
                </a:r>
                <a:r>
                  <a:rPr lang="en-US" baseline="-25000" dirty="0"/>
                  <a:t>n</a:t>
                </a:r>
                <a:r>
                  <a:rPr lang="en-US" dirty="0"/>
                  <a:t>, where 0.005P</a:t>
                </a:r>
                <a:r>
                  <a:rPr lang="en-US" baseline="-25000" dirty="0"/>
                  <a:t>n</a:t>
                </a:r>
                <a:r>
                  <a:rPr lang="en-US" dirty="0"/>
                  <a:t> is interest earned on P during n+1, for 0≤n≤11 and P</a:t>
                </a:r>
                <a:r>
                  <a:rPr lang="en-US" baseline="-25000" dirty="0"/>
                  <a:t>0</a:t>
                </a:r>
                <a:r>
                  <a:rPr lang="en-US" dirty="0"/>
                  <a:t> = $1000.</a:t>
                </a:r>
              </a:p>
              <a:p>
                <a:pPr marL="0" indent="0" algn="just">
                  <a:buNone/>
                </a:pPr>
                <a:r>
                  <a:rPr lang="en-US" dirty="0"/>
                  <a:t>P</a:t>
                </a:r>
                <a:r>
                  <a:rPr lang="en-US" baseline="-25000" dirty="0"/>
                  <a:t>n+1</a:t>
                </a:r>
                <a:r>
                  <a:rPr lang="en-US" dirty="0"/>
                  <a:t> =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 + 0.005P</a:t>
                </a:r>
                <a:r>
                  <a:rPr lang="en-US" baseline="-25000" dirty="0"/>
                  <a:t>n</a:t>
                </a:r>
                <a:r>
                  <a:rPr lang="en-US" dirty="0"/>
                  <a:t>= 1.005P</a:t>
                </a:r>
                <a:r>
                  <a:rPr lang="en-US" baseline="-25000" dirty="0"/>
                  <a:t>n </a:t>
                </a:r>
              </a:p>
              <a:p>
                <a:pPr marL="0" indent="0" algn="just">
                  <a:buNone/>
                </a:pPr>
                <a:r>
                  <a:rPr lang="en-US" dirty="0"/>
                  <a:t>General solution is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= P</a:t>
                </a:r>
                <a:r>
                  <a:rPr lang="en-US" baseline="-25000" dirty="0"/>
                  <a:t>0 </a:t>
                </a:r>
                <a:r>
                  <a:rPr lang="en-US" dirty="0"/>
                  <a:t>(1+r)</a:t>
                </a:r>
                <a:r>
                  <a:rPr lang="en-US" baseline="30000" dirty="0"/>
                  <a:t>n </a:t>
                </a:r>
                <a:r>
                  <a:rPr lang="en-US" dirty="0"/>
                  <a:t> , Let d=1+r</a:t>
                </a:r>
                <a:r>
                  <a:rPr lang="en-US" baseline="30000" dirty="0"/>
                  <a:t>  </a:t>
                </a:r>
                <a:endParaRPr lang="en-US" baseline="-25000" dirty="0"/>
              </a:p>
              <a:p>
                <a:pPr marL="0" indent="0" algn="just">
                  <a:buNone/>
                </a:pPr>
                <a:r>
                  <a:rPr lang="en-US" baseline="-25000" dirty="0"/>
                  <a:t> </a:t>
                </a:r>
                <a:r>
                  <a:rPr lang="en-US" dirty="0"/>
                  <a:t>The solution is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= P</a:t>
                </a:r>
                <a:r>
                  <a:rPr lang="en-US" baseline="-25000" dirty="0"/>
                  <a:t>0</a:t>
                </a:r>
                <a:r>
                  <a:rPr lang="en-US" dirty="0"/>
                  <a:t>d</a:t>
                </a:r>
                <a:r>
                  <a:rPr lang="en-US" baseline="30000" dirty="0"/>
                  <a:t>n</a:t>
                </a:r>
                <a:r>
                  <a:rPr lang="en-US" dirty="0"/>
                  <a:t>= $1000 x (1.005)</a:t>
                </a:r>
                <a:r>
                  <a:rPr lang="en-US" baseline="30000" dirty="0"/>
                  <a:t>n</a:t>
                </a:r>
              </a:p>
              <a:p>
                <a:pPr marL="0" indent="0" algn="just">
                  <a:buNone/>
                </a:pPr>
                <a:r>
                  <a:rPr lang="en-US" dirty="0"/>
                  <a:t>∴ at the end of year, Bonnie’s deposit is worth $ 1000 x (1.005)</a:t>
                </a:r>
                <a:r>
                  <a:rPr lang="en-US" baseline="30000" dirty="0"/>
                  <a:t>12</a:t>
                </a:r>
                <a:r>
                  <a:rPr lang="en-US" dirty="0"/>
                  <a:t> =$1061.68</a:t>
                </a:r>
                <a:endParaRPr lang="en-US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1369"/>
                <a:ext cx="10984606" cy="5365594"/>
              </a:xfrm>
              <a:blipFill>
                <a:blip r:embed="rId2"/>
                <a:stretch>
                  <a:fillRect l="-1166" t="-1818" r="-1166" b="-10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836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8. The number of bacteria in a culture is 1000 and this number increases 250% every two hours. Use recurrence relation to determine number of bacteria present after one day.</a:t>
            </a:r>
          </a:p>
          <a:p>
            <a:pPr marL="0" indent="0" algn="just">
              <a:buNone/>
            </a:pPr>
            <a:r>
              <a:rPr lang="en-US" dirty="0" err="1"/>
              <a:t>Soln</a:t>
            </a:r>
            <a:r>
              <a:rPr lang="en-US" dirty="0"/>
              <a:t>: a</a:t>
            </a:r>
            <a:r>
              <a:rPr lang="en-US" baseline="-25000" dirty="0"/>
              <a:t>12</a:t>
            </a:r>
            <a:r>
              <a:rPr lang="en-US" dirty="0"/>
              <a:t>= (3.5)</a:t>
            </a:r>
            <a:r>
              <a:rPr lang="en-US" baseline="30000" dirty="0"/>
              <a:t>12 </a:t>
            </a:r>
            <a:r>
              <a:rPr lang="en-US" dirty="0"/>
              <a:t>x1000</a:t>
            </a:r>
          </a:p>
          <a:p>
            <a:pPr marL="0" indent="0" algn="just">
              <a:buNone/>
            </a:pPr>
            <a:r>
              <a:rPr lang="en-US" dirty="0"/>
              <a:t>9. If a person invests 10000 at 10% annual interest compounded quarterly, in how many months the money will become 15000?</a:t>
            </a:r>
          </a:p>
          <a:p>
            <a:pPr marL="0" indent="0" algn="just">
              <a:buNone/>
            </a:pPr>
            <a:r>
              <a:rPr lang="en-US" dirty="0" err="1"/>
              <a:t>Soln</a:t>
            </a:r>
            <a:r>
              <a:rPr lang="en-US" dirty="0"/>
              <a:t>:   Given, P</a:t>
            </a:r>
            <a:r>
              <a:rPr lang="en-US" baseline="-25000" dirty="0"/>
              <a:t>0</a:t>
            </a:r>
            <a:r>
              <a:rPr lang="en-US" dirty="0"/>
              <a:t>=10000, r=10/4=0.025 per quarter,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=15000</a:t>
            </a:r>
          </a:p>
          <a:p>
            <a:pPr marL="0" indent="0" algn="just">
              <a:buNone/>
            </a:pPr>
            <a:r>
              <a:rPr lang="en-US" dirty="0"/>
              <a:t>         RR is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=(1+r)</a:t>
            </a:r>
            <a:r>
              <a:rPr lang="en-US" baseline="30000" dirty="0"/>
              <a:t>n</a:t>
            </a:r>
            <a:r>
              <a:rPr lang="en-US" dirty="0"/>
              <a:t>P</a:t>
            </a:r>
            <a:r>
              <a:rPr lang="en-US" baseline="-25000" dirty="0"/>
              <a:t>0</a:t>
            </a:r>
          </a:p>
          <a:p>
            <a:pPr marL="0" indent="0" algn="just">
              <a:buNone/>
            </a:pPr>
            <a:r>
              <a:rPr lang="en-US" dirty="0"/>
              <a:t>                  15000 = 1.025</a:t>
            </a:r>
            <a:r>
              <a:rPr lang="en-US" baseline="30000" dirty="0"/>
              <a:t>n </a:t>
            </a:r>
            <a:r>
              <a:rPr lang="en-US" dirty="0"/>
              <a:t>x10000</a:t>
            </a:r>
          </a:p>
          <a:p>
            <a:pPr marL="0" indent="0" algn="just">
              <a:buNone/>
            </a:pPr>
            <a:r>
              <a:rPr lang="en-US" baseline="30000" dirty="0"/>
              <a:t>                            </a:t>
            </a:r>
            <a:r>
              <a:rPr lang="en-US" dirty="0"/>
              <a:t>1.025</a:t>
            </a:r>
            <a:r>
              <a:rPr lang="en-US" baseline="30000" dirty="0"/>
              <a:t>n </a:t>
            </a:r>
            <a:r>
              <a:rPr lang="en-US" dirty="0"/>
              <a:t>=15000/10000 = 1.5</a:t>
            </a:r>
          </a:p>
          <a:p>
            <a:pPr marL="0" indent="0">
              <a:buNone/>
            </a:pPr>
            <a:r>
              <a:rPr lang="en-US" dirty="0"/>
              <a:t>                n log</a:t>
            </a:r>
            <a:r>
              <a:rPr lang="en-US"/>
              <a:t>(1.025</a:t>
            </a:r>
            <a:r>
              <a:rPr lang="en-US" dirty="0"/>
              <a:t>) = log (1.5)  So, n=log(1.5)/log(1.025) =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16.4205025541 quarters =</a:t>
            </a:r>
            <a:r>
              <a:rPr lang="en-US" dirty="0"/>
              <a:t> 16.4x3=49months approx.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10. 15 years ago, a person invested some amount at 14% annual interest compounded half yearly. Now the amount has become 91341. What was the amount he invested?</a:t>
            </a:r>
          </a:p>
          <a:p>
            <a:pPr marL="0" indent="0" algn="just">
              <a:buNone/>
            </a:pPr>
            <a:r>
              <a:rPr lang="en-US" dirty="0" err="1"/>
              <a:t>Soln</a:t>
            </a:r>
            <a:r>
              <a:rPr lang="en-US" dirty="0"/>
              <a:t>: Given, r=14/200=0.07 per half yearly,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=91341, n=15x2=30, P</a:t>
            </a:r>
            <a:r>
              <a:rPr lang="en-US" baseline="-25000" dirty="0"/>
              <a:t>0</a:t>
            </a:r>
            <a:r>
              <a:rPr lang="en-US" dirty="0"/>
              <a:t>=?</a:t>
            </a:r>
          </a:p>
          <a:p>
            <a:pPr marL="0" indent="0" algn="just">
              <a:buNone/>
            </a:pPr>
            <a:r>
              <a:rPr lang="en-US" dirty="0"/>
              <a:t>         RR is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=(1+r)</a:t>
            </a:r>
            <a:r>
              <a:rPr lang="en-US" baseline="30000" dirty="0"/>
              <a:t>n</a:t>
            </a:r>
            <a:r>
              <a:rPr lang="en-US" dirty="0"/>
              <a:t>P</a:t>
            </a:r>
            <a:r>
              <a:rPr lang="en-US" baseline="-25000" dirty="0"/>
              <a:t>0</a:t>
            </a:r>
          </a:p>
          <a:p>
            <a:pPr marL="0" indent="0" algn="just">
              <a:buNone/>
            </a:pPr>
            <a:r>
              <a:rPr lang="en-US" dirty="0"/>
              <a:t>                  91341 = 1.07</a:t>
            </a:r>
            <a:r>
              <a:rPr lang="en-US" baseline="30000" dirty="0"/>
              <a:t>30 </a:t>
            </a:r>
            <a:r>
              <a:rPr lang="en-US" dirty="0"/>
              <a:t>xP</a:t>
            </a:r>
            <a:r>
              <a:rPr lang="en-US" baseline="-25000" dirty="0"/>
              <a:t>0</a:t>
            </a:r>
          </a:p>
          <a:p>
            <a:pPr marL="0" indent="0" algn="just">
              <a:buNone/>
            </a:pPr>
            <a:r>
              <a:rPr lang="en-US" baseline="-25000" dirty="0"/>
              <a:t>                           </a:t>
            </a:r>
            <a:r>
              <a:rPr lang="en-US" dirty="0"/>
              <a:t>so, P</a:t>
            </a:r>
            <a:r>
              <a:rPr lang="en-US" baseline="-25000" dirty="0"/>
              <a:t>0</a:t>
            </a:r>
            <a:r>
              <a:rPr lang="en-US" dirty="0"/>
              <a:t>= 91341/ 1.07</a:t>
            </a:r>
            <a:r>
              <a:rPr lang="en-US" baseline="30000" dirty="0"/>
              <a:t>30</a:t>
            </a:r>
            <a:r>
              <a:rPr lang="en-US" dirty="0"/>
              <a:t>=  12000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4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 If a person invests 25000 at 9% annual interest, find amount he will get at end of 5 years in each case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Interest compounded annually  - </a:t>
            </a:r>
            <a:r>
              <a:rPr lang="en-US" dirty="0" err="1"/>
              <a:t>soln</a:t>
            </a:r>
            <a:r>
              <a:rPr lang="en-US" dirty="0"/>
              <a:t> – 38465.6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Interest compounded half yearly – </a:t>
            </a:r>
            <a:r>
              <a:rPr lang="en-US" dirty="0" err="1"/>
              <a:t>soln</a:t>
            </a:r>
            <a:r>
              <a:rPr lang="en-US" dirty="0"/>
              <a:t> – 3882.4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Interest compounded quarterly – </a:t>
            </a:r>
            <a:r>
              <a:rPr lang="en-US" dirty="0" err="1"/>
              <a:t>soln</a:t>
            </a:r>
            <a:r>
              <a:rPr lang="en-US" dirty="0"/>
              <a:t> – 39012.75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Interest compounded monthly – </a:t>
            </a:r>
            <a:r>
              <a:rPr lang="en-US" dirty="0" err="1"/>
              <a:t>soln</a:t>
            </a:r>
            <a:r>
              <a:rPr lang="en-US" dirty="0"/>
              <a:t> – 39142</a:t>
            </a:r>
          </a:p>
          <a:p>
            <a:pPr marL="0" indent="0">
              <a:buNone/>
            </a:pPr>
            <a:r>
              <a:rPr lang="en-US" dirty="0"/>
              <a:t>12. If Laura invests 100 at 6% interest compounded quarterly, how many months she wait for her money to get doubled?</a:t>
            </a:r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: 141 months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1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817" cy="1325563"/>
          </a:xfrm>
        </p:spPr>
        <p:txBody>
          <a:bodyPr/>
          <a:lstStyle/>
          <a:p>
            <a:pPr lvl="1" algn="ctr"/>
            <a:br>
              <a:rPr lang="en-US" dirty="0"/>
            </a:br>
            <a:r>
              <a:rPr lang="en-US" dirty="0"/>
              <a:t>Second order linear homogeneous recurrence relations with constant coefficients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7"/>
            <a:ext cx="10515600" cy="5032376"/>
          </a:xfrm>
        </p:spPr>
        <p:txBody>
          <a:bodyPr/>
          <a:lstStyle/>
          <a:p>
            <a:pPr marL="0" indent="0" algn="just">
              <a:buNone/>
            </a:pPr>
            <a:r>
              <a:rPr lang="en-US" u="sng" dirty="0"/>
              <a:t>Definition</a:t>
            </a:r>
            <a:r>
              <a:rPr lang="en-US" dirty="0"/>
              <a:t>: A second-order linear homogeneous recurrence relation with constant coefficients is a recurrence relation of the 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a</a:t>
            </a:r>
            <a:r>
              <a:rPr lang="en-US" baseline="-25000" dirty="0"/>
              <a:t>n</a:t>
            </a:r>
            <a:r>
              <a:rPr lang="en-US" dirty="0"/>
              <a:t>+ c</a:t>
            </a:r>
            <a:r>
              <a:rPr lang="en-US" baseline="-25000" dirty="0"/>
              <a:t>n-1</a:t>
            </a:r>
            <a:r>
              <a:rPr lang="en-US" dirty="0"/>
              <a:t> a</a:t>
            </a:r>
            <a:r>
              <a:rPr lang="en-US" baseline="-25000" dirty="0"/>
              <a:t>n-1</a:t>
            </a:r>
            <a:r>
              <a:rPr lang="en-US" dirty="0"/>
              <a:t>+c</a:t>
            </a:r>
            <a:r>
              <a:rPr lang="en-US" baseline="-25000" dirty="0"/>
              <a:t>n-2</a:t>
            </a:r>
            <a:r>
              <a:rPr lang="en-US" dirty="0"/>
              <a:t> a</a:t>
            </a:r>
            <a:r>
              <a:rPr lang="en-US" baseline="-25000" dirty="0"/>
              <a:t>n-2</a:t>
            </a:r>
            <a:r>
              <a:rPr lang="en-US" dirty="0"/>
              <a:t>=0, n≥0.</a:t>
            </a:r>
          </a:p>
          <a:p>
            <a:pPr marL="0" indent="0">
              <a:buNone/>
            </a:pPr>
            <a:r>
              <a:rPr lang="en-US" dirty="0"/>
              <a:t>Solution is a</a:t>
            </a:r>
            <a:r>
              <a:rPr lang="en-US" baseline="-25000" dirty="0"/>
              <a:t>n</a:t>
            </a:r>
            <a:r>
              <a:rPr lang="en-US" dirty="0"/>
              <a:t>=c x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c≠0,r≠0</a:t>
            </a:r>
          </a:p>
          <a:p>
            <a:pPr marL="0" indent="0">
              <a:buNone/>
            </a:pPr>
            <a:r>
              <a:rPr lang="en-US" dirty="0"/>
              <a:t>Substituting a</a:t>
            </a:r>
            <a:r>
              <a:rPr lang="en-US" baseline="-25000" dirty="0"/>
              <a:t>n</a:t>
            </a:r>
            <a:r>
              <a:rPr lang="en-US" dirty="0"/>
              <a:t>=c x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into above equation,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c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+ c</a:t>
            </a:r>
            <a:r>
              <a:rPr lang="en-US" baseline="-25000" dirty="0"/>
              <a:t>n-1</a:t>
            </a:r>
            <a:r>
              <a:rPr lang="en-US" dirty="0"/>
              <a:t> c r</a:t>
            </a:r>
            <a:r>
              <a:rPr lang="en-US" baseline="30000" dirty="0"/>
              <a:t>n-1</a:t>
            </a:r>
            <a:r>
              <a:rPr lang="en-US" dirty="0"/>
              <a:t>+c</a:t>
            </a:r>
            <a:r>
              <a:rPr lang="en-US" baseline="-25000" dirty="0"/>
              <a:t>n-2</a:t>
            </a:r>
            <a:r>
              <a:rPr lang="en-US" dirty="0"/>
              <a:t> c r</a:t>
            </a:r>
            <a:r>
              <a:rPr lang="en-US" baseline="30000" dirty="0"/>
              <a:t>n-2</a:t>
            </a:r>
            <a:r>
              <a:rPr lang="en-US" dirty="0"/>
              <a:t>=0  with c≠0,r≠0</a:t>
            </a:r>
          </a:p>
          <a:p>
            <a:pPr marL="0" indent="0">
              <a:buNone/>
            </a:pPr>
            <a:r>
              <a:rPr lang="en-US" dirty="0"/>
              <a:t>÷cr</a:t>
            </a:r>
            <a:r>
              <a:rPr lang="en-US" baseline="30000" dirty="0"/>
              <a:t>n-2</a:t>
            </a:r>
            <a:r>
              <a:rPr lang="en-US" dirty="0"/>
              <a:t> ,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+ c</a:t>
            </a:r>
            <a:r>
              <a:rPr lang="en-US" baseline="-25000" dirty="0"/>
              <a:t>n-1</a:t>
            </a:r>
            <a:r>
              <a:rPr lang="en-US" dirty="0"/>
              <a:t>  r+c</a:t>
            </a:r>
            <a:r>
              <a:rPr lang="en-US" baseline="-25000" dirty="0"/>
              <a:t>n-2</a:t>
            </a:r>
            <a:r>
              <a:rPr lang="en-US" dirty="0"/>
              <a:t> =0 , a quadratic equation which is called characteristic equation. The roots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 fall into 3 cases.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r</a:t>
            </a:r>
            <a:r>
              <a:rPr lang="en-US" sz="2000" baseline="-25000" dirty="0"/>
              <a:t>2</a:t>
            </a:r>
            <a:r>
              <a:rPr lang="en-US" sz="2000" dirty="0"/>
              <a:t> are distinct real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r</a:t>
            </a:r>
            <a:r>
              <a:rPr lang="en-US" sz="2000" baseline="-25000" dirty="0"/>
              <a:t>2 </a:t>
            </a:r>
            <a:r>
              <a:rPr lang="en-US" sz="2000" dirty="0"/>
              <a:t>are complex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r</a:t>
            </a:r>
            <a:r>
              <a:rPr lang="en-US" sz="2000" baseline="-25000" dirty="0"/>
              <a:t>2 </a:t>
            </a:r>
            <a:r>
              <a:rPr lang="en-US" sz="2000" dirty="0"/>
              <a:t>are real and equal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4960" y="2723400"/>
              <a:ext cx="8162280" cy="2947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714040"/>
                <a:ext cx="8181000" cy="29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96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3493" y="5409127"/>
            <a:ext cx="2343955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1: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 are distinct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 the recurrence relation a</a:t>
            </a:r>
            <a:r>
              <a:rPr lang="en-US" baseline="-25000" dirty="0"/>
              <a:t>n</a:t>
            </a:r>
            <a:r>
              <a:rPr lang="en-US" dirty="0"/>
              <a:t> + a</a:t>
            </a:r>
            <a:r>
              <a:rPr lang="en-US" baseline="-25000" dirty="0"/>
              <a:t>n-1</a:t>
            </a:r>
            <a:r>
              <a:rPr lang="en-US" dirty="0"/>
              <a:t> – 6a</a:t>
            </a:r>
            <a:r>
              <a:rPr lang="en-US" baseline="-25000" dirty="0"/>
              <a:t>n-2</a:t>
            </a:r>
            <a:r>
              <a:rPr lang="en-US" dirty="0"/>
              <a:t> = 0,  n ≥ 2, a</a:t>
            </a:r>
            <a:r>
              <a:rPr lang="en-US" baseline="-25000" dirty="0"/>
              <a:t>0</a:t>
            </a:r>
            <a:r>
              <a:rPr lang="en-US" dirty="0"/>
              <a:t>= -1, a</a:t>
            </a:r>
            <a:r>
              <a:rPr lang="en-US" baseline="-25000" dirty="0"/>
              <a:t>1</a:t>
            </a:r>
            <a:r>
              <a:rPr lang="en-US" dirty="0"/>
              <a:t>=8</a:t>
            </a:r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: characteristic equation is r</a:t>
            </a:r>
            <a:r>
              <a:rPr lang="en-US" baseline="30000" dirty="0"/>
              <a:t>2</a:t>
            </a:r>
            <a:r>
              <a:rPr lang="en-US" dirty="0"/>
              <a:t>+r-6=0   ⇒ (r+3)(r-2)=0 ⇒ r=-3,2</a:t>
            </a:r>
          </a:p>
          <a:p>
            <a:pPr marL="0" indent="0">
              <a:buNone/>
            </a:pPr>
            <a:r>
              <a:rPr lang="en-US" dirty="0"/>
              <a:t>∴ a</a:t>
            </a:r>
            <a:r>
              <a:rPr lang="en-US" baseline="-25000" dirty="0"/>
              <a:t>n</a:t>
            </a:r>
            <a:r>
              <a:rPr lang="en-US" dirty="0"/>
              <a:t>= (-3)</a:t>
            </a:r>
            <a:r>
              <a:rPr lang="en-US" baseline="30000" dirty="0"/>
              <a:t>n</a:t>
            </a:r>
            <a:r>
              <a:rPr lang="en-US" dirty="0"/>
              <a:t> and a</a:t>
            </a:r>
            <a:r>
              <a:rPr lang="en-US" baseline="-25000" dirty="0"/>
              <a:t>n</a:t>
            </a:r>
            <a:r>
              <a:rPr lang="en-US" dirty="0"/>
              <a:t>=2</a:t>
            </a:r>
            <a:r>
              <a:rPr lang="en-US" baseline="30000" dirty="0"/>
              <a:t>n</a:t>
            </a:r>
            <a:r>
              <a:rPr lang="en-US" dirty="0"/>
              <a:t> are both solutions.</a:t>
            </a:r>
          </a:p>
          <a:p>
            <a:pPr marL="0" indent="0">
              <a:buNone/>
            </a:pPr>
            <a:r>
              <a:rPr lang="en-US" dirty="0"/>
              <a:t>∴ a</a:t>
            </a:r>
            <a:r>
              <a:rPr lang="en-US" baseline="-25000" dirty="0"/>
              <a:t>n</a:t>
            </a:r>
            <a:r>
              <a:rPr lang="en-US" dirty="0"/>
              <a:t>= c</a:t>
            </a:r>
            <a:r>
              <a:rPr lang="en-US" baseline="-25000" dirty="0"/>
              <a:t>1</a:t>
            </a:r>
            <a:r>
              <a:rPr lang="en-US" dirty="0"/>
              <a:t>x(-3)</a:t>
            </a:r>
            <a:r>
              <a:rPr lang="en-US" baseline="30000" dirty="0"/>
              <a:t>n</a:t>
            </a:r>
            <a:r>
              <a:rPr lang="en-US" dirty="0"/>
              <a:t>+c</a:t>
            </a:r>
            <a:r>
              <a:rPr lang="en-US" baseline="-25000" dirty="0"/>
              <a:t>2</a:t>
            </a:r>
            <a:r>
              <a:rPr lang="en-US" dirty="0"/>
              <a:t>x(2</a:t>
            </a:r>
            <a:r>
              <a:rPr lang="en-US" baseline="30000" dirty="0"/>
              <a:t>n</a:t>
            </a:r>
            <a:r>
              <a:rPr lang="en-US" dirty="0"/>
              <a:t>)  ---------(1)  is general solution with a</a:t>
            </a:r>
            <a:r>
              <a:rPr lang="en-US" baseline="-25000" dirty="0"/>
              <a:t>0</a:t>
            </a:r>
            <a:r>
              <a:rPr lang="en-US" dirty="0"/>
              <a:t>= -1, a</a:t>
            </a:r>
            <a:r>
              <a:rPr lang="en-US" baseline="-25000" dirty="0"/>
              <a:t>1</a:t>
            </a:r>
            <a:r>
              <a:rPr lang="en-US" dirty="0"/>
              <a:t>=8</a:t>
            </a:r>
          </a:p>
          <a:p>
            <a:pPr marL="0" indent="0">
              <a:buNone/>
            </a:pPr>
            <a:r>
              <a:rPr lang="en-US" dirty="0"/>
              <a:t>Substituting n=0 in (1) we get,  -1=c</a:t>
            </a:r>
            <a:r>
              <a:rPr lang="en-US" baseline="-25000" dirty="0"/>
              <a:t>1</a:t>
            </a:r>
            <a:r>
              <a:rPr lang="en-US" dirty="0"/>
              <a:t>+c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Substituting n=1 in (1) we get,  8=-3c</a:t>
            </a:r>
            <a:r>
              <a:rPr lang="en-US" baseline="-25000" dirty="0"/>
              <a:t>1</a:t>
            </a:r>
            <a:r>
              <a:rPr lang="en-US" dirty="0"/>
              <a:t>+2c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Solving above two equations, we get c1=-2 and c2=1</a:t>
            </a:r>
          </a:p>
          <a:p>
            <a:pPr marL="0" indent="0">
              <a:buNone/>
            </a:pPr>
            <a:r>
              <a:rPr lang="en-US" dirty="0"/>
              <a:t>∴ a</a:t>
            </a:r>
            <a:r>
              <a:rPr lang="en-US" baseline="-25000" dirty="0"/>
              <a:t>n</a:t>
            </a:r>
            <a:r>
              <a:rPr lang="en-US" dirty="0"/>
              <a:t>= -2x(-3)</a:t>
            </a:r>
            <a:r>
              <a:rPr lang="en-US" baseline="30000" dirty="0"/>
              <a:t>n</a:t>
            </a:r>
            <a:r>
              <a:rPr lang="en-US" dirty="0"/>
              <a:t>+(2</a:t>
            </a:r>
            <a:r>
              <a:rPr lang="en-US" baseline="30000" dirty="0"/>
              <a:t>n</a:t>
            </a:r>
            <a:r>
              <a:rPr lang="en-US" dirty="0"/>
              <a:t>)  is unique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69640" y="1732320"/>
              <a:ext cx="10832040" cy="4402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280" y="1722960"/>
                <a:ext cx="1085076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8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/>
                  <a:t>Solve a</a:t>
                </a:r>
                <a:r>
                  <a:rPr lang="en-US" baseline="-25000" dirty="0"/>
                  <a:t>n+2</a:t>
                </a:r>
                <a:r>
                  <a:rPr lang="en-US" dirty="0"/>
                  <a:t>+ b a</a:t>
                </a:r>
                <a:r>
                  <a:rPr lang="en-US" baseline="-25000" dirty="0"/>
                  <a:t>n+1</a:t>
                </a:r>
                <a:r>
                  <a:rPr lang="en-US" dirty="0"/>
                  <a:t> +c a</a:t>
                </a:r>
                <a:r>
                  <a:rPr lang="en-US" baseline="-25000" dirty="0"/>
                  <a:t>n</a:t>
                </a:r>
                <a:r>
                  <a:rPr lang="en-US" dirty="0"/>
                  <a:t>= 0,  n ≥ 0, a</a:t>
                </a:r>
                <a:r>
                  <a:rPr lang="en-US" baseline="-25000" dirty="0"/>
                  <a:t>0</a:t>
                </a:r>
                <a:r>
                  <a:rPr lang="en-US" dirty="0"/>
                  <a:t>= 0, a</a:t>
                </a:r>
                <a:r>
                  <a:rPr lang="en-US" baseline="-25000" dirty="0"/>
                  <a:t>1</a:t>
                </a:r>
                <a:r>
                  <a:rPr lang="en-US" dirty="0"/>
                  <a:t>=1, a</a:t>
                </a:r>
                <a:r>
                  <a:rPr lang="en-US" baseline="-25000" dirty="0"/>
                  <a:t>2</a:t>
                </a:r>
                <a:r>
                  <a:rPr lang="en-US" dirty="0"/>
                  <a:t>=4,a</a:t>
                </a:r>
                <a:r>
                  <a:rPr lang="en-US" baseline="-25000" dirty="0"/>
                  <a:t>3</a:t>
                </a:r>
                <a:r>
                  <a:rPr lang="en-US" dirty="0"/>
                  <a:t>=37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 recurrence relation will be a</a:t>
                </a:r>
                <a:r>
                  <a:rPr lang="en-US" baseline="-25000" dirty="0"/>
                  <a:t>n+2</a:t>
                </a:r>
                <a:r>
                  <a:rPr lang="en-US" dirty="0"/>
                  <a:t>-4a</a:t>
                </a:r>
                <a:r>
                  <a:rPr lang="en-US" baseline="-25000" dirty="0"/>
                  <a:t>n+1</a:t>
                </a:r>
                <a:r>
                  <a:rPr lang="en-US" dirty="0"/>
                  <a:t>-21a</a:t>
                </a:r>
                <a:r>
                  <a:rPr lang="en-US" baseline="-25000" dirty="0"/>
                  <a:t>n</a:t>
                </a:r>
                <a:r>
                  <a:rPr lang="en-US" dirty="0"/>
                  <a:t>=0</a:t>
                </a:r>
                <a:r>
                  <a:rPr lang="en-US"/>
                  <a:t>, n ≥ 0</a:t>
                </a:r>
              </a:p>
              <a:p>
                <a:pPr marL="0" indent="0" algn="just">
                  <a:buNone/>
                </a:pPr>
                <a:r>
                  <a:rPr lang="en-US"/>
                  <a:t>a</a:t>
                </a:r>
                <a:r>
                  <a:rPr lang="en-US" baseline="-25000"/>
                  <a:t>n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+ 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n ≥ 0</a:t>
                </a:r>
              </a:p>
              <a:p>
                <a:pPr marL="0" indent="0" algn="just">
                  <a:buNone/>
                </a:pPr>
                <a:endParaRPr lang="en-US" b="0" baseline="30000" dirty="0"/>
              </a:p>
              <a:p>
                <a:pPr marL="0" indent="0" algn="just">
                  <a:buNone/>
                </a:pPr>
                <a:r>
                  <a:rPr lang="en-US" dirty="0"/>
                  <a:t>2. a</a:t>
                </a:r>
                <a:r>
                  <a:rPr lang="en-US" baseline="-25000" dirty="0"/>
                  <a:t>n</a:t>
                </a:r>
                <a:r>
                  <a:rPr lang="en-US" dirty="0"/>
                  <a:t> = 5 a</a:t>
                </a:r>
                <a:r>
                  <a:rPr lang="en-US" baseline="-25000" dirty="0"/>
                  <a:t>n-1</a:t>
                </a:r>
                <a:r>
                  <a:rPr lang="en-US" dirty="0"/>
                  <a:t>+ 6 a</a:t>
                </a:r>
                <a:r>
                  <a:rPr lang="en-US" baseline="-25000" dirty="0"/>
                  <a:t>n-2</a:t>
                </a:r>
                <a:r>
                  <a:rPr lang="en-US" dirty="0"/>
                  <a:t> ,  n ≥ 2, a</a:t>
                </a:r>
                <a:r>
                  <a:rPr lang="en-US" baseline="-25000" dirty="0"/>
                  <a:t>0</a:t>
                </a:r>
                <a:r>
                  <a:rPr lang="en-US" dirty="0"/>
                  <a:t>= 1, a</a:t>
                </a:r>
                <a:r>
                  <a:rPr lang="en-US" baseline="-25000" dirty="0"/>
                  <a:t>1</a:t>
                </a:r>
                <a:r>
                  <a:rPr lang="en-US" dirty="0"/>
                  <a:t>=3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Ans</a:t>
                </a:r>
                <a:r>
                  <a:rPr lang="en-US" dirty="0"/>
                  <a:t>: a</a:t>
                </a:r>
                <a:r>
                  <a:rPr lang="en-US" baseline="-25000" dirty="0"/>
                  <a:t>n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n ≥ 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93200" y="0"/>
              <a:ext cx="10644480" cy="6554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3840" y="-9360"/>
                <a:ext cx="10663200" cy="65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1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pPr algn="ctr"/>
            <a:r>
              <a:rPr lang="en-US" dirty="0"/>
              <a:t>Fundamental Principles of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422005"/>
          </a:xfrm>
        </p:spPr>
        <p:txBody>
          <a:bodyPr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Rule of Sum</a:t>
            </a:r>
            <a:r>
              <a:rPr lang="en-US" dirty="0"/>
              <a:t>: It is a basic counting approach in </a:t>
            </a:r>
            <a:r>
              <a:rPr lang="en-US" dirty="0" err="1"/>
              <a:t>combinatorics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/>
              <a:t>A basic statement of the rule is that if there are m choices for one task and n choices for another task, and the two tasks cannot be done at the same time, then performing either task can be accomplished in </a:t>
            </a:r>
            <a:r>
              <a:rPr lang="en-US" dirty="0" err="1"/>
              <a:t>m+n</a:t>
            </a:r>
            <a:r>
              <a:rPr lang="en-US" dirty="0"/>
              <a:t> ways.</a:t>
            </a:r>
          </a:p>
          <a:p>
            <a:pPr marL="0" indent="0" algn="just">
              <a:buNone/>
            </a:pPr>
            <a:r>
              <a:rPr lang="en-US" dirty="0"/>
              <a:t>Ex:</a:t>
            </a:r>
          </a:p>
          <a:p>
            <a:pPr marL="0" indent="0" algn="just">
              <a:buNone/>
            </a:pPr>
            <a:r>
              <a:rPr lang="en-US" dirty="0"/>
              <a:t>1.  A college has 40 books on sociology and 50 books on anthropology.     </a:t>
            </a:r>
          </a:p>
          <a:p>
            <a:pPr marL="0" indent="0" algn="just">
              <a:buNone/>
            </a:pPr>
            <a:r>
              <a:rPr lang="en-US" dirty="0"/>
              <a:t>     A student can select among 40+50=90 books.</a:t>
            </a:r>
          </a:p>
          <a:p>
            <a:pPr marL="0" indent="0" algn="just">
              <a:buNone/>
            </a:pPr>
            <a:r>
              <a:rPr lang="en-US" dirty="0"/>
              <a:t>2. Ravi goes to a pet shop and finds that the pet shop has 3 reptiles, 4 birds, 5 rabbits, and 6 fish. If Ravi can only pick one animal as a pet, how many choices does Ravi have for a pet?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: 18</a:t>
            </a:r>
          </a:p>
        </p:txBody>
      </p:sp>
    </p:spTree>
    <p:extLst>
      <p:ext uri="{BB962C8B-B14F-4D97-AF65-F5344CB8AC3E}">
        <p14:creationId xmlns:p14="http://schemas.microsoft.com/office/powerpoint/2010/main" val="3103877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773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1.Find the recurrence relation for binary sequences of length n that have no consecutive 0’s.</a:t>
            </a:r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- n≥1, a</a:t>
            </a:r>
            <a:r>
              <a:rPr lang="en-US" baseline="-25000" dirty="0"/>
              <a:t>n</a:t>
            </a:r>
            <a:r>
              <a:rPr lang="en-US" dirty="0"/>
              <a:t>-# of sequences of length n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baseline="30000" dirty="0"/>
              <a:t>(0)</a:t>
            </a:r>
            <a:r>
              <a:rPr lang="en-US" dirty="0"/>
              <a:t> – count of those that end with 0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baseline="30000" dirty="0"/>
              <a:t>(1)</a:t>
            </a:r>
            <a:r>
              <a:rPr lang="en-US" dirty="0"/>
              <a:t> – count of those that end with 1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=2 since sequence length is 1 and string could be either 0 or 1.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 [0|1] that is a</a:t>
            </a:r>
            <a:r>
              <a:rPr lang="en-US" baseline="-25000" dirty="0"/>
              <a:t>1 </a:t>
            </a:r>
            <a:r>
              <a:rPr lang="en-US" dirty="0"/>
              <a:t>concatenated with either 0 or 1.</a:t>
            </a:r>
          </a:p>
          <a:p>
            <a:pPr marL="0" indent="0">
              <a:buNone/>
            </a:pPr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  ends with 0, then only 1 to be concatenated</a:t>
            </a:r>
          </a:p>
          <a:p>
            <a:pPr marL="0" indent="0">
              <a:buNone/>
            </a:pPr>
            <a:r>
              <a:rPr lang="en-US" dirty="0"/>
              <a:t>If a</a:t>
            </a:r>
            <a:r>
              <a:rPr lang="en-US" baseline="-25000" dirty="0"/>
              <a:t>1 </a:t>
            </a:r>
            <a:r>
              <a:rPr lang="en-US" dirty="0"/>
              <a:t>ends with 1, then either 0 or 1 can be concatenated to get valid string.</a:t>
            </a:r>
          </a:p>
          <a:p>
            <a:pPr marL="0" indent="0">
              <a:buNone/>
            </a:pPr>
            <a:r>
              <a:rPr lang="en-US" dirty="0"/>
              <a:t>∴ a</a:t>
            </a:r>
            <a:r>
              <a:rPr lang="en-US" baseline="-25000" dirty="0"/>
              <a:t>n</a:t>
            </a:r>
            <a:r>
              <a:rPr lang="en-US" dirty="0"/>
              <a:t>= 2 a</a:t>
            </a:r>
            <a:r>
              <a:rPr lang="en-US" baseline="-25000" dirty="0"/>
              <a:t>n-1</a:t>
            </a:r>
            <a:r>
              <a:rPr lang="en-US" baseline="30000" dirty="0"/>
              <a:t>(1)</a:t>
            </a:r>
            <a:r>
              <a:rPr lang="en-US" dirty="0"/>
              <a:t>+ 1 a</a:t>
            </a:r>
            <a:r>
              <a:rPr lang="en-US" baseline="-25000" dirty="0"/>
              <a:t>n-1</a:t>
            </a:r>
            <a:r>
              <a:rPr lang="en-US" baseline="30000" dirty="0"/>
              <a:t>(0) </a:t>
            </a:r>
          </a:p>
          <a:p>
            <a:pPr marL="0" indent="0">
              <a:buNone/>
            </a:pPr>
            <a:r>
              <a:rPr lang="en-US" dirty="0"/>
              <a:t>⇒a</a:t>
            </a:r>
            <a:r>
              <a:rPr lang="en-US" baseline="-25000" dirty="0"/>
              <a:t>n-2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baseline="30000" dirty="0"/>
              <a:t>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0800" y="607320"/>
              <a:ext cx="11278440" cy="565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597960"/>
                <a:ext cx="112971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357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baseline="30000" dirty="0"/>
              <a:t>(1) </a:t>
            </a:r>
            <a:r>
              <a:rPr lang="en-US" dirty="0"/>
              <a:t>+ [ a</a:t>
            </a:r>
            <a:r>
              <a:rPr lang="en-US" baseline="-25000" dirty="0"/>
              <a:t>n-1</a:t>
            </a:r>
            <a:r>
              <a:rPr lang="en-US" baseline="30000" dirty="0"/>
              <a:t>(1) </a:t>
            </a:r>
            <a:r>
              <a:rPr lang="en-US" dirty="0"/>
              <a:t>+ a</a:t>
            </a:r>
            <a:r>
              <a:rPr lang="en-US" baseline="-25000" dirty="0"/>
              <a:t>n-1</a:t>
            </a:r>
            <a:r>
              <a:rPr lang="en-US" baseline="30000" dirty="0"/>
              <a:t>(0)</a:t>
            </a:r>
            <a:r>
              <a:rPr lang="en-US" dirty="0"/>
              <a:t>] = a</a:t>
            </a:r>
            <a:r>
              <a:rPr lang="en-US" baseline="-25000" dirty="0"/>
              <a:t>n-1 </a:t>
            </a:r>
            <a:r>
              <a:rPr lang="en-US" dirty="0"/>
              <a:t>+ a</a:t>
            </a:r>
            <a:r>
              <a:rPr lang="en-US" baseline="-25000" dirty="0"/>
              <a:t>n-2</a:t>
            </a:r>
          </a:p>
          <a:p>
            <a:pPr marL="0" indent="0">
              <a:buNone/>
            </a:pPr>
            <a:r>
              <a:rPr lang="en-US" dirty="0"/>
              <a:t>∴ a</a:t>
            </a:r>
            <a:r>
              <a:rPr lang="en-US" baseline="-25000" dirty="0"/>
              <a:t>n</a:t>
            </a:r>
            <a:r>
              <a:rPr lang="en-US" dirty="0"/>
              <a:t> =a</a:t>
            </a:r>
            <a:r>
              <a:rPr lang="en-US" baseline="-25000" dirty="0"/>
              <a:t>n-1 </a:t>
            </a:r>
            <a:r>
              <a:rPr lang="en-US" dirty="0"/>
              <a:t>+ a</a:t>
            </a:r>
            <a:r>
              <a:rPr lang="en-US" baseline="-25000" dirty="0"/>
              <a:t>n-2 </a:t>
            </a:r>
            <a:r>
              <a:rPr lang="en-US" dirty="0"/>
              <a:t>, n≥3, a</a:t>
            </a:r>
            <a:r>
              <a:rPr lang="en-US" baseline="-25000" dirty="0"/>
              <a:t>1</a:t>
            </a:r>
            <a:r>
              <a:rPr lang="en-US" dirty="0"/>
              <a:t>=2, a</a:t>
            </a:r>
            <a:r>
              <a:rPr lang="en-US" baseline="-25000" dirty="0"/>
              <a:t>2</a:t>
            </a:r>
            <a:r>
              <a:rPr lang="en-US" dirty="0"/>
              <a:t>=3 is the recurrence relation.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32280" y="1053720"/>
              <a:ext cx="5081400" cy="64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920" y="1044360"/>
                <a:ext cx="510012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522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23995"/>
            <a:ext cx="10515600" cy="1012959"/>
          </a:xfrm>
        </p:spPr>
        <p:txBody>
          <a:bodyPr/>
          <a:lstStyle/>
          <a:p>
            <a:pPr algn="ctr"/>
            <a:r>
              <a:rPr lang="en-US" dirty="0"/>
              <a:t>Case 2: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 are complex roots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8" y="1493949"/>
            <a:ext cx="8100811" cy="3078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68" y="4415006"/>
            <a:ext cx="9002332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2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8" y="759854"/>
            <a:ext cx="8667482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en-US" dirty="0"/>
                  <a:t>Solve a</a:t>
                </a:r>
                <a:r>
                  <a:rPr lang="en-US" baseline="-25000" dirty="0"/>
                  <a:t>n+2</a:t>
                </a:r>
                <a:r>
                  <a:rPr lang="en-US" dirty="0"/>
                  <a:t>= 4 a</a:t>
                </a:r>
                <a:r>
                  <a:rPr lang="en-US" baseline="-25000" dirty="0"/>
                  <a:t>n+1</a:t>
                </a:r>
                <a:r>
                  <a:rPr lang="en-US" dirty="0"/>
                  <a:t>-4 a</a:t>
                </a:r>
                <a:r>
                  <a:rPr lang="en-US" baseline="-25000" dirty="0"/>
                  <a:t>n</a:t>
                </a:r>
                <a:r>
                  <a:rPr lang="en-US" dirty="0"/>
                  <a:t>,  n ≥ 0, a</a:t>
                </a:r>
                <a:r>
                  <a:rPr lang="en-US" baseline="-25000" dirty="0"/>
                  <a:t>0</a:t>
                </a:r>
                <a:r>
                  <a:rPr lang="en-US" dirty="0"/>
                  <a:t>= 1, a</a:t>
                </a:r>
                <a:r>
                  <a:rPr lang="en-US" baseline="-25000" dirty="0"/>
                  <a:t>1</a:t>
                </a:r>
                <a:r>
                  <a:rPr lang="en-US" dirty="0"/>
                  <a:t>=3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Soln</a:t>
                </a:r>
                <a:r>
                  <a:rPr lang="en-US" dirty="0"/>
                  <a:t>: r</a:t>
                </a:r>
                <a:r>
                  <a:rPr lang="en-US" baseline="30000" dirty="0"/>
                  <a:t>2</a:t>
                </a:r>
                <a:r>
                  <a:rPr lang="en-US" dirty="0"/>
                  <a:t>-4r+4=0 is the characteristic equation⇒ (r-2)(r-2)=0 ⇒ r=2,2</a:t>
                </a:r>
              </a:p>
              <a:p>
                <a:pPr marL="0" indent="0" algn="just">
                  <a:buNone/>
                </a:pPr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  <a:r>
                  <a:rPr lang="en-US" dirty="0"/>
                  <a:t>= c</a:t>
                </a:r>
                <a:r>
                  <a:rPr lang="en-US" baseline="-25000" dirty="0"/>
                  <a:t>1</a:t>
                </a:r>
                <a:r>
                  <a:rPr lang="en-US" dirty="0"/>
                  <a:t>x(2)</a:t>
                </a:r>
                <a:r>
                  <a:rPr lang="en-US" baseline="30000" dirty="0"/>
                  <a:t>n</a:t>
                </a:r>
                <a:r>
                  <a:rPr lang="en-US" dirty="0"/>
                  <a:t>+c</a:t>
                </a:r>
                <a:r>
                  <a:rPr lang="en-US" baseline="-25000" dirty="0"/>
                  <a:t>2 </a:t>
                </a:r>
                <a:r>
                  <a:rPr lang="en-US" dirty="0"/>
                  <a:t>(nx2</a:t>
                </a:r>
                <a:r>
                  <a:rPr lang="en-US" baseline="30000" dirty="0"/>
                  <a:t>n</a:t>
                </a:r>
                <a:r>
                  <a:rPr lang="en-US" dirty="0"/>
                  <a:t>)  ---------(1)  is general solution with a</a:t>
                </a:r>
                <a:r>
                  <a:rPr lang="en-US" baseline="-25000" dirty="0"/>
                  <a:t>0</a:t>
                </a:r>
                <a:r>
                  <a:rPr lang="en-US" dirty="0"/>
                  <a:t>= 1, a</a:t>
                </a:r>
                <a:r>
                  <a:rPr lang="en-US" baseline="-25000" dirty="0"/>
                  <a:t>1</a:t>
                </a:r>
                <a:r>
                  <a:rPr lang="en-US" dirty="0"/>
                  <a:t>=3</a:t>
                </a:r>
              </a:p>
              <a:p>
                <a:pPr marL="0" indent="0" algn="just">
                  <a:buNone/>
                </a:pPr>
                <a:r>
                  <a:rPr lang="en-US" dirty="0"/>
                  <a:t>Substituting n=0 in (1) we get,  1=c</a:t>
                </a:r>
                <a:r>
                  <a:rPr lang="en-US" baseline="-25000" dirty="0"/>
                  <a:t>1</a:t>
                </a:r>
              </a:p>
              <a:p>
                <a:pPr marL="0" indent="0" algn="just">
                  <a:buNone/>
                </a:pPr>
                <a:r>
                  <a:rPr lang="en-US" dirty="0"/>
                  <a:t>Substituting n=1 in (1) we get,  3=2c</a:t>
                </a:r>
                <a:r>
                  <a:rPr lang="en-US" baseline="-25000" dirty="0"/>
                  <a:t>1</a:t>
                </a:r>
                <a:r>
                  <a:rPr lang="en-US" dirty="0"/>
                  <a:t>+2c</a:t>
                </a:r>
                <a:r>
                  <a:rPr lang="en-US" baseline="-25000" dirty="0"/>
                  <a:t>2</a:t>
                </a:r>
              </a:p>
              <a:p>
                <a:pPr marL="0" indent="0" algn="just">
                  <a:buNone/>
                </a:pPr>
                <a:r>
                  <a:rPr lang="en-US" dirty="0"/>
                  <a:t>Solving above two equations, we get c</a:t>
                </a:r>
                <a:r>
                  <a:rPr lang="en-US" baseline="-25000" dirty="0"/>
                  <a:t>1</a:t>
                </a:r>
                <a:r>
                  <a:rPr lang="en-US" dirty="0"/>
                  <a:t>=1 and c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∴ a</a:t>
                </a:r>
                <a:r>
                  <a:rPr lang="en-US" baseline="-25000" dirty="0"/>
                  <a:t>n</a:t>
                </a:r>
                <a:r>
                  <a:rPr lang="en-US" dirty="0"/>
                  <a:t>= (2)</a:t>
                </a:r>
                <a:r>
                  <a:rPr lang="en-US" baseline="30000" dirty="0"/>
                  <a:t>n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(n 2</a:t>
                </a:r>
                <a:r>
                  <a:rPr lang="en-US" baseline="30000" dirty="0"/>
                  <a:t>n</a:t>
                </a:r>
                <a:r>
                  <a:rPr lang="en-US" dirty="0"/>
                  <a:t>) ⇒ a</a:t>
                </a:r>
                <a:r>
                  <a:rPr lang="en-US" baseline="-25000" dirty="0"/>
                  <a:t>n</a:t>
                </a:r>
                <a:r>
                  <a:rPr lang="en-US" dirty="0"/>
                  <a:t>= (2)</a:t>
                </a:r>
                <a:r>
                  <a:rPr lang="en-US" baseline="30000" dirty="0"/>
                  <a:t>n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 2</a:t>
                </a:r>
                <a:r>
                  <a:rPr lang="en-US" baseline="30000" dirty="0"/>
                  <a:t>n-1</a:t>
                </a:r>
                <a:r>
                  <a:rPr lang="en-US" dirty="0"/>
                  <a:t> , n ≥ 0is unique solution.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3: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 are repeated real roots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46480" y="2259360"/>
              <a:ext cx="9483840" cy="108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7120" y="2250000"/>
                <a:ext cx="950256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434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First order linear non homogeneous recurrence 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221A-DC1C-5949-0611-2AF236F1C313}"/>
              </a:ext>
            </a:extLst>
          </p:cNvPr>
          <p:cNvSpPr txBox="1"/>
          <p:nvPr/>
        </p:nvSpPr>
        <p:spPr>
          <a:xfrm>
            <a:off x="1219199" y="1930398"/>
            <a:ext cx="98630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b="1" u="sng" dirty="0"/>
              <a:t>General form </a:t>
            </a:r>
            <a:r>
              <a:rPr lang="en-US" sz="2800" dirty="0"/>
              <a:t>of first order linear non homogeneous recurrence relations is a</a:t>
            </a:r>
            <a:r>
              <a:rPr lang="en-US" sz="2800" baseline="-25000" dirty="0"/>
              <a:t>n</a:t>
            </a:r>
            <a:r>
              <a:rPr lang="en-US" sz="2800" dirty="0"/>
              <a:t>+ c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n-1</a:t>
            </a:r>
            <a:r>
              <a:rPr lang="en-US" sz="2800" baseline="30000" dirty="0"/>
              <a:t> </a:t>
            </a:r>
            <a:r>
              <a:rPr lang="en-US" sz="2800" dirty="0"/>
              <a:t>= f(n) , n≥1 where f(n)≠ 0.</a:t>
            </a:r>
          </a:p>
          <a:p>
            <a:pPr marL="0" indent="0" algn="just">
              <a:buNone/>
            </a:pPr>
            <a:r>
              <a:rPr lang="en-US" sz="2800" dirty="0"/>
              <a:t>We divide these into 2 types: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When  c</a:t>
            </a:r>
            <a:r>
              <a:rPr lang="en-US" sz="2800" baseline="-25000" dirty="0"/>
              <a:t>1</a:t>
            </a:r>
            <a:r>
              <a:rPr lang="en-US" sz="2800" dirty="0"/>
              <a:t>=-1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2800" dirty="0"/>
              <a:t>When c</a:t>
            </a:r>
            <a:r>
              <a:rPr lang="en-US" sz="2800" baseline="-25000" dirty="0"/>
              <a:t>1</a:t>
            </a:r>
            <a:r>
              <a:rPr lang="en-US" sz="2800" dirty="0"/>
              <a:t> ≠ -1</a:t>
            </a:r>
          </a:p>
        </p:txBody>
      </p:sp>
    </p:spTree>
    <p:extLst>
      <p:ext uri="{BB962C8B-B14F-4D97-AF65-F5344CB8AC3E}">
        <p14:creationId xmlns:p14="http://schemas.microsoft.com/office/powerpoint/2010/main" val="4129429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/>
          <a:lstStyle/>
          <a:p>
            <a:pPr algn="ctr"/>
            <a:r>
              <a:rPr lang="en-US" sz="3600" b="1" dirty="0"/>
              <a:t>First order linear non homogeneous recurrence relations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37"/>
            <a:ext cx="10727027" cy="4361226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/>
              <a:t>When c</a:t>
            </a:r>
            <a:r>
              <a:rPr lang="en-US" baseline="-25000" dirty="0"/>
              <a:t>1</a:t>
            </a:r>
            <a:r>
              <a:rPr lang="en-US" dirty="0"/>
              <a:t>=-1</a:t>
            </a:r>
          </a:p>
          <a:p>
            <a:pPr marL="0" indent="0" algn="just">
              <a:buNone/>
            </a:pPr>
            <a:r>
              <a:rPr lang="en-US" dirty="0"/>
              <a:t>Here a</a:t>
            </a:r>
            <a:r>
              <a:rPr lang="en-US" baseline="-25000" dirty="0"/>
              <a:t>n</a:t>
            </a:r>
            <a:r>
              <a:rPr lang="en-US" dirty="0"/>
              <a:t> -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f(n) </a:t>
            </a:r>
          </a:p>
          <a:p>
            <a:pPr marL="0" indent="0" algn="just">
              <a:buNone/>
            </a:pPr>
            <a:r>
              <a:rPr lang="en-US" dirty="0"/>
              <a:t>So, a</a:t>
            </a:r>
            <a:r>
              <a:rPr lang="en-US" baseline="-25000" dirty="0"/>
              <a:t>n</a:t>
            </a:r>
            <a:r>
              <a:rPr lang="en-US" dirty="0"/>
              <a:t> -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f(n)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n-1</a:t>
            </a:r>
            <a:r>
              <a:rPr lang="en-US" dirty="0"/>
              <a:t> - a</a:t>
            </a:r>
            <a:r>
              <a:rPr lang="en-US" baseline="-25000" dirty="0"/>
              <a:t>n-2</a:t>
            </a:r>
            <a:r>
              <a:rPr lang="en-US" baseline="30000" dirty="0"/>
              <a:t> </a:t>
            </a:r>
            <a:r>
              <a:rPr lang="en-US" dirty="0"/>
              <a:t>= f(n-1)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n-2</a:t>
            </a:r>
            <a:r>
              <a:rPr lang="en-US" dirty="0"/>
              <a:t> - a</a:t>
            </a:r>
            <a:r>
              <a:rPr lang="en-US" baseline="-25000" dirty="0"/>
              <a:t>n-3</a:t>
            </a:r>
            <a:r>
              <a:rPr lang="en-US" baseline="30000" dirty="0"/>
              <a:t> </a:t>
            </a:r>
            <a:r>
              <a:rPr lang="en-US" dirty="0"/>
              <a:t>= f(n-2)</a:t>
            </a:r>
          </a:p>
          <a:p>
            <a:pPr marL="0" indent="0" algn="just">
              <a:buNone/>
            </a:pPr>
            <a:r>
              <a:rPr lang="en-US" dirty="0"/>
              <a:t>……….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1</a:t>
            </a:r>
            <a:r>
              <a:rPr lang="en-US" dirty="0"/>
              <a:t>-a</a:t>
            </a:r>
            <a:r>
              <a:rPr lang="en-US" baseline="-25000" dirty="0"/>
              <a:t>0</a:t>
            </a:r>
            <a:r>
              <a:rPr lang="en-US" dirty="0"/>
              <a:t>=f(1)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-a</a:t>
            </a:r>
            <a:r>
              <a:rPr lang="en-US" baseline="-25000" dirty="0"/>
              <a:t>0 </a:t>
            </a:r>
            <a:r>
              <a:rPr lang="en-US" dirty="0"/>
              <a:t>= f(n)+f(n-1)+…..f(1) =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f(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            1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≤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≤n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3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4F31-93F4-3A4E-D22F-880321AD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E5C3-956C-7929-18C4-0340B97E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62"/>
            <a:ext cx="10515600" cy="523630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Solve a</a:t>
            </a:r>
            <a:r>
              <a:rPr lang="en-US" baseline="-25000" dirty="0"/>
              <a:t>n</a:t>
            </a:r>
            <a:r>
              <a:rPr lang="en-US" dirty="0"/>
              <a:t> -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3n</a:t>
            </a:r>
            <a:r>
              <a:rPr lang="en-US" baseline="30000" dirty="0"/>
              <a:t>2 </a:t>
            </a:r>
            <a:r>
              <a:rPr lang="en-US" dirty="0"/>
              <a:t>, n≥1, a</a:t>
            </a:r>
            <a:r>
              <a:rPr lang="en-US" baseline="-25000" dirty="0"/>
              <a:t>0</a:t>
            </a:r>
            <a:r>
              <a:rPr lang="en-US" dirty="0"/>
              <a:t>=7</a:t>
            </a:r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:  Here f(n)= 3n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</a:t>
            </a:r>
            <a:r>
              <a:rPr lang="en-US" dirty="0"/>
              <a:t> -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3n</a:t>
            </a:r>
            <a:r>
              <a:rPr lang="en-US" baseline="30000" dirty="0"/>
              <a:t>2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n-1</a:t>
            </a:r>
            <a:r>
              <a:rPr lang="en-US" dirty="0"/>
              <a:t> - a</a:t>
            </a:r>
            <a:r>
              <a:rPr lang="en-US" baseline="-25000" dirty="0"/>
              <a:t>n-2</a:t>
            </a:r>
            <a:r>
              <a:rPr lang="en-US" baseline="30000" dirty="0"/>
              <a:t> </a:t>
            </a:r>
            <a:r>
              <a:rPr lang="en-US" dirty="0"/>
              <a:t>= 3(n-1)</a:t>
            </a:r>
            <a:r>
              <a:rPr lang="en-US" baseline="30000" dirty="0"/>
              <a:t>2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n-2</a:t>
            </a:r>
            <a:r>
              <a:rPr lang="en-US" dirty="0"/>
              <a:t> - a</a:t>
            </a:r>
            <a:r>
              <a:rPr lang="en-US" baseline="-25000" dirty="0"/>
              <a:t>n-3</a:t>
            </a:r>
            <a:r>
              <a:rPr lang="en-US" baseline="30000" dirty="0"/>
              <a:t> </a:t>
            </a:r>
            <a:r>
              <a:rPr lang="en-US" dirty="0"/>
              <a:t>= 3(n-2)</a:t>
            </a:r>
            <a:r>
              <a:rPr lang="en-US" baseline="30000" dirty="0"/>
              <a:t>2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……….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1</a:t>
            </a:r>
            <a:r>
              <a:rPr lang="en-US" dirty="0"/>
              <a:t>-a</a:t>
            </a:r>
            <a:r>
              <a:rPr lang="en-US" baseline="-25000" dirty="0"/>
              <a:t>0</a:t>
            </a:r>
            <a:r>
              <a:rPr lang="en-US" dirty="0"/>
              <a:t>= 3(1)</a:t>
            </a:r>
            <a:r>
              <a:rPr lang="en-US" baseline="30000" dirty="0"/>
              <a:t>2</a:t>
            </a:r>
            <a:endParaRPr lang="en-US" dirty="0"/>
          </a:p>
          <a:p>
            <a:pPr marL="0" indent="0" algn="just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-a</a:t>
            </a:r>
            <a:r>
              <a:rPr lang="en-US" baseline="-25000" dirty="0"/>
              <a:t>0 </a:t>
            </a:r>
            <a:r>
              <a:rPr lang="en-US" dirty="0"/>
              <a:t>= 3n</a:t>
            </a:r>
            <a:r>
              <a:rPr lang="en-US" baseline="30000" dirty="0"/>
              <a:t>2</a:t>
            </a:r>
            <a:r>
              <a:rPr lang="en-US" dirty="0"/>
              <a:t>+ 3(n-1)</a:t>
            </a:r>
            <a:r>
              <a:rPr lang="en-US" baseline="30000" dirty="0"/>
              <a:t>2</a:t>
            </a:r>
            <a:r>
              <a:rPr lang="en-US" dirty="0"/>
              <a:t>+….    3(1)</a:t>
            </a:r>
            <a:r>
              <a:rPr lang="en-US" baseline="30000" dirty="0"/>
              <a:t>2</a:t>
            </a:r>
            <a:r>
              <a:rPr lang="en-US" dirty="0"/>
              <a:t> = 3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1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≤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≤n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 </a:t>
            </a:r>
            <a:r>
              <a:rPr lang="en-US" dirty="0"/>
              <a:t>= a</a:t>
            </a:r>
            <a:r>
              <a:rPr lang="en-US" baseline="-25000" dirty="0"/>
              <a:t>0</a:t>
            </a:r>
            <a:r>
              <a:rPr lang="en-US" dirty="0"/>
              <a:t>+3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= 7 + 3(n)(n+1)(2n+1)/6 = 7+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n(n+1)(2n+1), </a:t>
            </a:r>
            <a:r>
              <a:rPr lang="en-US" dirty="0"/>
              <a:t>n≥0</a:t>
            </a:r>
            <a:endParaRPr lang="en-US" baseline="-25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22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4F31-93F4-3A4E-D22F-880321AD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E5C3-956C-7929-18C4-0340B97E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62"/>
            <a:ext cx="10515600" cy="5236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Solve a</a:t>
            </a:r>
            <a:r>
              <a:rPr lang="en-US" baseline="-25000" dirty="0"/>
              <a:t>n+1</a:t>
            </a:r>
            <a:r>
              <a:rPr lang="en-US" dirty="0"/>
              <a:t> - a</a:t>
            </a:r>
            <a:r>
              <a:rPr lang="en-US" baseline="-25000" dirty="0"/>
              <a:t>n</a:t>
            </a:r>
            <a:r>
              <a:rPr lang="en-US" baseline="30000" dirty="0"/>
              <a:t> </a:t>
            </a:r>
            <a:r>
              <a:rPr lang="en-US" dirty="0"/>
              <a:t>= 2n+3</a:t>
            </a:r>
            <a:r>
              <a:rPr lang="en-US" baseline="30000" dirty="0"/>
              <a:t> </a:t>
            </a:r>
            <a:r>
              <a:rPr lang="en-US" dirty="0"/>
              <a:t>, n≥0, a</a:t>
            </a:r>
            <a:r>
              <a:rPr lang="en-US" baseline="-25000" dirty="0"/>
              <a:t>0</a:t>
            </a:r>
            <a:r>
              <a:rPr lang="en-US" dirty="0"/>
              <a:t>=1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⇒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baseline="30000" dirty="0"/>
              <a:t> </a:t>
            </a:r>
            <a:r>
              <a:rPr lang="en-US" dirty="0"/>
              <a:t>– a</a:t>
            </a:r>
            <a:r>
              <a:rPr lang="en-US" baseline="-25000" dirty="0"/>
              <a:t>n-1 </a:t>
            </a:r>
            <a:r>
              <a:rPr lang="en-US" dirty="0"/>
              <a:t>=2(n-1)+3, n≥1</a:t>
            </a:r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:  Here f(n)= 2(n-1)+3 </a:t>
            </a:r>
          </a:p>
          <a:p>
            <a:pPr marL="0" indent="0">
              <a:buNone/>
            </a:pPr>
            <a:r>
              <a:rPr lang="en-US" dirty="0"/>
              <a:t>      a</a:t>
            </a:r>
            <a:r>
              <a:rPr lang="en-US" baseline="-25000" dirty="0"/>
              <a:t>n</a:t>
            </a:r>
            <a:r>
              <a:rPr lang="en-US" dirty="0"/>
              <a:t> -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2(n-1)+3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n-1</a:t>
            </a:r>
            <a:r>
              <a:rPr lang="en-US" dirty="0"/>
              <a:t> - a</a:t>
            </a:r>
            <a:r>
              <a:rPr lang="en-US" baseline="-25000" dirty="0"/>
              <a:t>n-2</a:t>
            </a:r>
            <a:r>
              <a:rPr lang="en-US" baseline="30000" dirty="0"/>
              <a:t> </a:t>
            </a:r>
            <a:r>
              <a:rPr lang="en-US" dirty="0"/>
              <a:t>= 2(n-2)+3</a:t>
            </a:r>
          </a:p>
          <a:p>
            <a:pPr marL="0" indent="0" algn="just">
              <a:buNone/>
            </a:pPr>
            <a:r>
              <a:rPr lang="en-US" dirty="0"/>
              <a:t>……….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1</a:t>
            </a:r>
            <a:r>
              <a:rPr lang="en-US" dirty="0"/>
              <a:t>-a</a:t>
            </a:r>
            <a:r>
              <a:rPr lang="en-US" baseline="-25000" dirty="0"/>
              <a:t>0</a:t>
            </a:r>
            <a:r>
              <a:rPr lang="en-US" dirty="0"/>
              <a:t>= 2.0+3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-a</a:t>
            </a:r>
            <a:r>
              <a:rPr lang="en-US" baseline="-25000" dirty="0"/>
              <a:t>0 </a:t>
            </a:r>
            <a:r>
              <a:rPr lang="en-US" dirty="0"/>
              <a:t>=  2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i+3n           0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≤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≤n-1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 </a:t>
            </a:r>
            <a:r>
              <a:rPr lang="en-US" dirty="0"/>
              <a:t>= a</a:t>
            </a:r>
            <a:r>
              <a:rPr lang="en-US" baseline="-25000" dirty="0"/>
              <a:t>0</a:t>
            </a:r>
            <a:r>
              <a:rPr lang="en-US" dirty="0"/>
              <a:t>+2 (n-1)(n)/2 +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3n</a:t>
            </a:r>
            <a:r>
              <a:rPr lang="en-US" dirty="0"/>
              <a:t> ,n≥0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 </a:t>
            </a:r>
            <a:r>
              <a:rPr lang="en-US" dirty="0"/>
              <a:t>= 1+ n(n-1) +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 = 1+n</a:t>
            </a:r>
            <a:r>
              <a:rPr lang="en-US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-n+3n= n</a:t>
            </a:r>
            <a:r>
              <a:rPr lang="en-US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+2n+1= (n+1)</a:t>
            </a:r>
            <a:r>
              <a:rPr lang="en-US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dirty="0"/>
              <a:t> ,n≥0</a:t>
            </a:r>
          </a:p>
          <a:p>
            <a:pPr marL="0" indent="0" algn="just">
              <a:buNone/>
            </a:pPr>
            <a:endParaRPr lang="en-US" baseline="-25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25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4F31-93F4-3A4E-D22F-880321AD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E5C3-956C-7929-18C4-0340B97E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62"/>
            <a:ext cx="10515600" cy="5236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Solve a</a:t>
            </a:r>
            <a:r>
              <a:rPr lang="en-US" baseline="-25000" dirty="0"/>
              <a:t>n+1</a:t>
            </a:r>
            <a:r>
              <a:rPr lang="en-US" dirty="0"/>
              <a:t> - a</a:t>
            </a:r>
            <a:r>
              <a:rPr lang="en-US" baseline="-25000" dirty="0"/>
              <a:t>n</a:t>
            </a:r>
            <a:r>
              <a:rPr lang="en-US" baseline="30000" dirty="0"/>
              <a:t> </a:t>
            </a:r>
            <a:r>
              <a:rPr lang="en-US" dirty="0"/>
              <a:t>= 3n</a:t>
            </a:r>
            <a:r>
              <a:rPr lang="en-US" baseline="30000" dirty="0"/>
              <a:t>2</a:t>
            </a:r>
            <a:r>
              <a:rPr lang="en-US" dirty="0"/>
              <a:t>-n</a:t>
            </a:r>
            <a:r>
              <a:rPr lang="en-US" baseline="30000" dirty="0"/>
              <a:t> </a:t>
            </a:r>
            <a:r>
              <a:rPr lang="en-US" dirty="0"/>
              <a:t>, n≥0, a</a:t>
            </a:r>
            <a:r>
              <a:rPr lang="en-US" baseline="-25000" dirty="0"/>
              <a:t>0</a:t>
            </a:r>
            <a:r>
              <a:rPr lang="en-US" dirty="0"/>
              <a:t>=3 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–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3(n-1)</a:t>
            </a:r>
            <a:r>
              <a:rPr lang="en-US" baseline="30000" dirty="0"/>
              <a:t>2</a:t>
            </a:r>
            <a:r>
              <a:rPr lang="en-US" dirty="0"/>
              <a:t>-(n-1)</a:t>
            </a:r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:  Here f(n)= 3(n-1)</a:t>
            </a:r>
            <a:r>
              <a:rPr lang="en-US" baseline="30000" dirty="0"/>
              <a:t>2</a:t>
            </a:r>
            <a:r>
              <a:rPr lang="en-US" dirty="0"/>
              <a:t> –(n-1)                         Ans: 3+n(n-1)</a:t>
            </a:r>
            <a:r>
              <a:rPr lang="en-US" baseline="30000" dirty="0"/>
              <a:t>2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</a:t>
            </a:r>
            <a:r>
              <a:rPr lang="en-US" dirty="0"/>
              <a:t> - a</a:t>
            </a:r>
            <a:r>
              <a:rPr lang="en-US" baseline="-25000" dirty="0"/>
              <a:t>n-1</a:t>
            </a:r>
            <a:r>
              <a:rPr lang="en-US" baseline="30000" dirty="0"/>
              <a:t> </a:t>
            </a:r>
            <a:r>
              <a:rPr lang="en-US" dirty="0"/>
              <a:t>= 3(n-1)</a:t>
            </a:r>
            <a:r>
              <a:rPr lang="en-US" baseline="30000" dirty="0"/>
              <a:t>2 </a:t>
            </a:r>
            <a:r>
              <a:rPr lang="en-US" dirty="0"/>
              <a:t>– (n-1)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n-1</a:t>
            </a:r>
            <a:r>
              <a:rPr lang="en-US" dirty="0"/>
              <a:t> - a</a:t>
            </a:r>
            <a:r>
              <a:rPr lang="en-US" baseline="-25000" dirty="0"/>
              <a:t>n-2</a:t>
            </a:r>
            <a:r>
              <a:rPr lang="en-US" baseline="30000" dirty="0"/>
              <a:t> </a:t>
            </a:r>
            <a:r>
              <a:rPr lang="en-US" dirty="0"/>
              <a:t>= 3(n-2)</a:t>
            </a:r>
            <a:r>
              <a:rPr lang="en-US" baseline="30000" dirty="0"/>
              <a:t>2</a:t>
            </a:r>
            <a:r>
              <a:rPr lang="en-US" dirty="0"/>
              <a:t> – (n-2)</a:t>
            </a:r>
          </a:p>
          <a:p>
            <a:pPr marL="0" indent="0" algn="just">
              <a:buNone/>
            </a:pPr>
            <a:r>
              <a:rPr lang="en-US" dirty="0"/>
              <a:t>……….</a:t>
            </a:r>
          </a:p>
          <a:p>
            <a:pPr marL="0" indent="0" algn="just">
              <a:buNone/>
            </a:pPr>
            <a:r>
              <a:rPr lang="en-US" dirty="0"/>
              <a:t>      a</a:t>
            </a:r>
            <a:r>
              <a:rPr lang="en-US" baseline="-25000" dirty="0"/>
              <a:t>1</a:t>
            </a:r>
            <a:r>
              <a:rPr lang="en-US" dirty="0"/>
              <a:t>-a</a:t>
            </a:r>
            <a:r>
              <a:rPr lang="en-US" baseline="-25000" dirty="0"/>
              <a:t>0</a:t>
            </a:r>
            <a:r>
              <a:rPr lang="en-US" dirty="0"/>
              <a:t>= 3(0)</a:t>
            </a:r>
            <a:r>
              <a:rPr lang="en-US" baseline="30000" dirty="0"/>
              <a:t>2 </a:t>
            </a:r>
            <a:r>
              <a:rPr lang="en-US" dirty="0"/>
              <a:t>– (0)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-a</a:t>
            </a:r>
            <a:r>
              <a:rPr lang="en-US" baseline="-25000" dirty="0"/>
              <a:t>0 </a:t>
            </a:r>
            <a:r>
              <a:rPr lang="en-US" dirty="0"/>
              <a:t>=  3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0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≤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≤n-1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a</a:t>
            </a:r>
            <a:r>
              <a:rPr lang="en-US" baseline="-25000" dirty="0"/>
              <a:t>n </a:t>
            </a:r>
            <a:r>
              <a:rPr lang="en-US" dirty="0"/>
              <a:t>= a</a:t>
            </a:r>
            <a:r>
              <a:rPr lang="en-US" baseline="-25000" dirty="0"/>
              <a:t>0</a:t>
            </a:r>
            <a:r>
              <a:rPr lang="en-US" dirty="0"/>
              <a:t>+3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Σ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3 + 3(n-1)(n)(2n-2+1)/6 – (n-1)(n)/2 =3+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n(n-1)[ 2n-1-1] = 3+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n(n-1)2(n-1) = 3+(n-1)</a:t>
            </a:r>
            <a:r>
              <a:rPr lang="en-US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n≥0</a:t>
            </a:r>
            <a:endParaRPr lang="en-US" baseline="-25000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65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/>
          <a:lstStyle/>
          <a:p>
            <a:pPr algn="just"/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Rule of Product</a:t>
            </a:r>
            <a:r>
              <a:rPr lang="en-US" u="sng" dirty="0"/>
              <a:t>/Principle of Choice: </a:t>
            </a:r>
            <a:r>
              <a:rPr lang="en-US" dirty="0"/>
              <a:t>If a procedure can be broken down into first and second stages, and if there are m possible outcomes for first stage and if for each of these outcomes, there are n possible outcomes for second stage, then the total procedure can be carried out in designated order in </a:t>
            </a:r>
            <a:r>
              <a:rPr lang="en-US" dirty="0" err="1"/>
              <a:t>mn</a:t>
            </a:r>
            <a:r>
              <a:rPr lang="en-US" dirty="0"/>
              <a:t> ways.</a:t>
            </a:r>
          </a:p>
          <a:p>
            <a:r>
              <a:rPr lang="en-US" u="sng" dirty="0"/>
              <a:t>Ex:</a:t>
            </a:r>
          </a:p>
          <a:p>
            <a:pPr marL="0" indent="0" algn="just">
              <a:buNone/>
            </a:pPr>
            <a:r>
              <a:rPr lang="en-US" dirty="0"/>
              <a:t>1. There are 6 men and 8 women for auditioning in a drama club. In  </a:t>
            </a:r>
          </a:p>
          <a:p>
            <a:pPr marL="0" indent="0" algn="just">
              <a:buNone/>
            </a:pPr>
            <a:r>
              <a:rPr lang="en-US" dirty="0"/>
              <a:t>    how many ways couples can be selected?</a:t>
            </a:r>
          </a:p>
          <a:p>
            <a:pPr lvl="1"/>
            <a:r>
              <a:rPr lang="en-US" u="sng" dirty="0" err="1"/>
              <a:t>Ans</a:t>
            </a:r>
            <a:r>
              <a:rPr lang="en-US" u="sng" dirty="0"/>
              <a:t>: </a:t>
            </a:r>
            <a:r>
              <a:rPr lang="en-US" dirty="0"/>
              <a:t>6x8=48 ways.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398954" y="1832597"/>
            <a:ext cx="10206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2. When c</a:t>
            </a:r>
            <a:r>
              <a:rPr lang="en-US" sz="2400" baseline="-25000" dirty="0"/>
              <a:t>1</a:t>
            </a:r>
            <a:r>
              <a:rPr lang="en-US" sz="2400" dirty="0"/>
              <a:t> ≠ -1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Method of Undetermined Coefficients</a:t>
            </a:r>
          </a:p>
          <a:p>
            <a:pPr algn="just"/>
            <a:r>
              <a:rPr lang="en-US" sz="2400" dirty="0"/>
              <a:t>Here general solution is sum of homogeneous solution and particular solution.</a:t>
            </a:r>
          </a:p>
          <a:p>
            <a:pPr algn="just"/>
            <a:r>
              <a:rPr lang="en-US" sz="2400" dirty="0"/>
              <a:t>Homogeneous solution is obtained by equating f(n) =0 </a:t>
            </a:r>
          </a:p>
          <a:p>
            <a:pPr algn="just"/>
            <a:r>
              <a:rPr lang="en-US" sz="2400" dirty="0"/>
              <a:t>Particular solution depends on the form of f(n). And there are two cases.</a:t>
            </a:r>
          </a:p>
          <a:p>
            <a:pPr algn="just"/>
            <a:r>
              <a:rPr lang="en-US" sz="2400" dirty="0"/>
              <a:t>Case 1: If f(n) and homogenous solutions are independent(different form) and </a:t>
            </a:r>
          </a:p>
          <a:p>
            <a:r>
              <a:rPr lang="en-US" sz="2400" dirty="0"/>
              <a:t>Case 2: If f(n) and homogenous solutions are not independent(same form)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217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10515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2. When c</a:t>
            </a:r>
            <a:r>
              <a:rPr lang="en-US" sz="2400" baseline="-25000" dirty="0"/>
              <a:t>1</a:t>
            </a:r>
            <a:r>
              <a:rPr lang="en-US" sz="2400" dirty="0"/>
              <a:t> ≠ -1</a:t>
            </a:r>
          </a:p>
          <a:p>
            <a:pPr algn="just"/>
            <a:r>
              <a:rPr lang="en-US" sz="2400" dirty="0"/>
              <a:t>Case 1: If f(n) and homogenous solutions are independent(different form) </a:t>
            </a:r>
          </a:p>
          <a:p>
            <a:pPr algn="just"/>
            <a:r>
              <a:rPr lang="en-US" sz="2400" dirty="0"/>
              <a:t>Ex-1: Solve, a</a:t>
            </a:r>
            <a:r>
              <a:rPr lang="en-US" sz="2400" baseline="-25000" dirty="0"/>
              <a:t>n</a:t>
            </a:r>
            <a:r>
              <a:rPr lang="en-US" sz="2400" dirty="0"/>
              <a:t>-3a</a:t>
            </a:r>
            <a:r>
              <a:rPr lang="en-US" sz="2400" baseline="-25000" dirty="0"/>
              <a:t>n-1</a:t>
            </a:r>
            <a:r>
              <a:rPr lang="en-US" sz="2400" dirty="0"/>
              <a:t> = 5(7</a:t>
            </a:r>
            <a:r>
              <a:rPr lang="en-US" sz="2400" baseline="30000" dirty="0"/>
              <a:t>n</a:t>
            </a:r>
            <a:r>
              <a:rPr lang="en-US" sz="2400" dirty="0"/>
              <a:t>), n ≥1, a</a:t>
            </a:r>
            <a:r>
              <a:rPr lang="en-US" sz="2400" baseline="-25000" dirty="0"/>
              <a:t>0</a:t>
            </a:r>
            <a:r>
              <a:rPr lang="en-US" sz="2400" dirty="0"/>
              <a:t>=2</a:t>
            </a:r>
          </a:p>
          <a:p>
            <a:pPr algn="just"/>
            <a:r>
              <a:rPr lang="en-US" sz="2400" dirty="0"/>
              <a:t>Here it is first order non homogeneous, f(n)=5(7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     General solution a</a:t>
            </a:r>
            <a:r>
              <a:rPr lang="en-US" sz="2400" baseline="-25000" dirty="0"/>
              <a:t>n</a:t>
            </a:r>
            <a:r>
              <a:rPr lang="en-US" sz="2400" dirty="0"/>
              <a:t>=a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+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-------- ①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 a</a:t>
            </a:r>
            <a:r>
              <a:rPr lang="en-US" sz="2400" baseline="-25000" dirty="0"/>
              <a:t>n</a:t>
            </a:r>
            <a:r>
              <a:rPr lang="en-US" sz="2400" dirty="0"/>
              <a:t>-3a</a:t>
            </a:r>
            <a:r>
              <a:rPr lang="en-US" sz="2400" baseline="-25000" dirty="0"/>
              <a:t>n-1</a:t>
            </a:r>
            <a:r>
              <a:rPr lang="en-US" sz="2400" dirty="0"/>
              <a:t>=0</a:t>
            </a:r>
          </a:p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= A(3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Here f(n) 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are independent. So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is of the form B(7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Substituting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given recurrence relation we get, </a:t>
            </a:r>
          </a:p>
          <a:p>
            <a:pPr algn="just"/>
            <a:r>
              <a:rPr lang="en-US" sz="2400" dirty="0"/>
              <a:t>B(7</a:t>
            </a:r>
            <a:r>
              <a:rPr lang="en-US" sz="2400" baseline="30000" dirty="0"/>
              <a:t>n</a:t>
            </a:r>
            <a:r>
              <a:rPr lang="en-US" sz="2400" dirty="0"/>
              <a:t>) – 3B(7</a:t>
            </a:r>
            <a:r>
              <a:rPr lang="en-US" sz="2400" baseline="30000" dirty="0"/>
              <a:t>n-1</a:t>
            </a:r>
            <a:r>
              <a:rPr lang="en-US" sz="2400" dirty="0"/>
              <a:t>)= 5(7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I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÷</a:t>
            </a:r>
            <a:r>
              <a:rPr lang="en-US" sz="2400" dirty="0"/>
              <a:t> 7</a:t>
            </a:r>
            <a:r>
              <a:rPr lang="en-US" sz="2400" baseline="30000" dirty="0"/>
              <a:t>n-1</a:t>
            </a:r>
            <a:r>
              <a:rPr lang="en-US" sz="2400" dirty="0"/>
              <a:t>, 7B-3B=5(7)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400" dirty="0"/>
              <a:t>B = </a:t>
            </a:r>
            <a:r>
              <a:rPr lang="en-US" sz="2400" baseline="30000" dirty="0"/>
              <a:t>35</a:t>
            </a:r>
            <a:r>
              <a:rPr lang="en-US" sz="2400" dirty="0"/>
              <a:t>/</a:t>
            </a:r>
            <a:r>
              <a:rPr lang="en-US" sz="2400" baseline="-25000" dirty="0"/>
              <a:t>4  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IN" sz="24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= </a:t>
            </a:r>
            <a:r>
              <a:rPr lang="en-US" sz="2400" baseline="30000" dirty="0"/>
              <a:t>35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(7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Substituting values of </a:t>
            </a:r>
            <a:r>
              <a:rPr lang="en-US" sz="24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① we get, </a:t>
            </a:r>
          </a:p>
        </p:txBody>
      </p:sp>
    </p:spTree>
    <p:extLst>
      <p:ext uri="{BB962C8B-B14F-4D97-AF65-F5344CB8AC3E}">
        <p14:creationId xmlns:p14="http://schemas.microsoft.com/office/powerpoint/2010/main" val="1095210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8874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A(3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</a:t>
            </a:r>
            <a:r>
              <a:rPr lang="en-US" sz="2400" baseline="30000" dirty="0"/>
              <a:t>35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(7</a:t>
            </a:r>
            <a:r>
              <a:rPr lang="en-US" sz="2400" baseline="30000" dirty="0"/>
              <a:t>n</a:t>
            </a:r>
            <a:r>
              <a:rPr lang="en-US" sz="2400" dirty="0"/>
              <a:t>) -------②</a:t>
            </a:r>
            <a:endParaRPr lang="en-US" sz="2400" baseline="30000" dirty="0"/>
          </a:p>
          <a:p>
            <a:pPr algn="just"/>
            <a:r>
              <a:rPr lang="en-US" sz="2400" dirty="0"/>
              <a:t>Substituting n=0 in ② we get,</a:t>
            </a:r>
          </a:p>
          <a:p>
            <a:pPr algn="just"/>
            <a:r>
              <a:rPr lang="en-US" sz="2400" dirty="0"/>
              <a:t>    A</a:t>
            </a:r>
            <a:r>
              <a:rPr lang="en-US" sz="2400" baseline="-25000" dirty="0"/>
              <a:t>0</a:t>
            </a:r>
            <a:r>
              <a:rPr lang="en-US" sz="2400" dirty="0"/>
              <a:t>= A+ </a:t>
            </a:r>
            <a:r>
              <a:rPr lang="en-US" sz="2400" baseline="30000" dirty="0"/>
              <a:t>5</a:t>
            </a:r>
            <a:r>
              <a:rPr lang="en-US" sz="2400" dirty="0"/>
              <a:t>/</a:t>
            </a:r>
            <a:r>
              <a:rPr lang="en-US" sz="2400" baseline="-25000" dirty="0"/>
              <a:t>4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2=</a:t>
            </a:r>
            <a:r>
              <a:rPr lang="en-US" sz="2400" dirty="0"/>
              <a:t> A+ </a:t>
            </a:r>
            <a:r>
              <a:rPr lang="en-US" sz="2400" baseline="30000" dirty="0"/>
              <a:t>35</a:t>
            </a:r>
            <a:r>
              <a:rPr lang="en-US" sz="2400" dirty="0"/>
              <a:t>/</a:t>
            </a:r>
            <a:r>
              <a:rPr lang="en-US" sz="2400" baseline="-25000" dirty="0"/>
              <a:t>4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A=2-</a:t>
            </a:r>
            <a:r>
              <a:rPr lang="en-US" sz="2400" baseline="30000" dirty="0"/>
              <a:t> 35</a:t>
            </a:r>
            <a:r>
              <a:rPr lang="en-US" sz="2400" dirty="0"/>
              <a:t>/</a:t>
            </a:r>
            <a:r>
              <a:rPr lang="en-US" sz="2400" baseline="-25000" dirty="0"/>
              <a:t>4 </a:t>
            </a:r>
            <a:r>
              <a:rPr lang="en-US" sz="2400" dirty="0"/>
              <a:t>= </a:t>
            </a:r>
            <a:r>
              <a:rPr lang="en-US" sz="2400" baseline="30000" dirty="0"/>
              <a:t>-27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</a:p>
          <a:p>
            <a:pPr algn="just"/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 </a:t>
            </a: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</a:t>
            </a:r>
            <a:r>
              <a:rPr lang="en-US" sz="2400" baseline="30000" dirty="0"/>
              <a:t>-27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</a:t>
            </a:r>
            <a:r>
              <a:rPr lang="en-US" sz="2400" baseline="30000" dirty="0"/>
              <a:t>35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(7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400" dirty="0"/>
              <a:t> a</a:t>
            </a:r>
            <a:r>
              <a:rPr lang="en-US" sz="2400" baseline="-25000" dirty="0"/>
              <a:t>n </a:t>
            </a:r>
            <a:r>
              <a:rPr lang="en-US" sz="2400" dirty="0"/>
              <a:t>= </a:t>
            </a:r>
            <a:r>
              <a:rPr lang="en-US" sz="2400" baseline="30000" dirty="0"/>
              <a:t>-1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(3</a:t>
            </a:r>
            <a:r>
              <a:rPr lang="en-US" sz="2400" baseline="30000" dirty="0"/>
              <a:t>n+3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</a:t>
            </a:r>
            <a:r>
              <a:rPr lang="en-US" sz="2400" baseline="30000" dirty="0"/>
              <a:t>5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(7</a:t>
            </a:r>
            <a:r>
              <a:rPr lang="en-US" sz="2400" baseline="30000" dirty="0"/>
              <a:t>n+1</a:t>
            </a:r>
            <a:r>
              <a:rPr lang="en-US" sz="2400" dirty="0"/>
              <a:t>), n≥0</a:t>
            </a:r>
          </a:p>
        </p:txBody>
      </p:sp>
    </p:spTree>
    <p:extLst>
      <p:ext uri="{BB962C8B-B14F-4D97-AF65-F5344CB8AC3E}">
        <p14:creationId xmlns:p14="http://schemas.microsoft.com/office/powerpoint/2010/main" val="288782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937846" y="1117600"/>
            <a:ext cx="106836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2. When c</a:t>
            </a:r>
            <a:r>
              <a:rPr lang="en-US" sz="2400" baseline="-25000" dirty="0"/>
              <a:t>1</a:t>
            </a:r>
            <a:r>
              <a:rPr lang="en-US" sz="2400" dirty="0"/>
              <a:t> ≠ -1</a:t>
            </a:r>
          </a:p>
          <a:p>
            <a:pPr algn="just"/>
            <a:r>
              <a:rPr lang="en-US" sz="2400" dirty="0"/>
              <a:t>Case 1: If f(n) and homogenous solutions are independent(different form) </a:t>
            </a:r>
          </a:p>
          <a:p>
            <a:pPr algn="just"/>
            <a:r>
              <a:rPr lang="en-US" sz="2400" dirty="0"/>
              <a:t>Ex-2: Write the Recurrence relation for Towers of Hanoi and solve it.</a:t>
            </a:r>
          </a:p>
          <a:p>
            <a:pPr algn="just"/>
            <a:r>
              <a:rPr lang="en-US" sz="2400" dirty="0" err="1"/>
              <a:t>Soln</a:t>
            </a:r>
            <a:r>
              <a:rPr lang="en-US" sz="2400" dirty="0"/>
              <a:t>: Recurrence relation is  a</a:t>
            </a:r>
            <a:r>
              <a:rPr lang="en-US" sz="2400" baseline="-25000" dirty="0"/>
              <a:t>n</a:t>
            </a:r>
            <a:r>
              <a:rPr lang="en-US" sz="2400" dirty="0"/>
              <a:t>= 2a</a:t>
            </a:r>
            <a:r>
              <a:rPr lang="en-US" sz="2400" baseline="-25000" dirty="0"/>
              <a:t>n-1</a:t>
            </a:r>
            <a:r>
              <a:rPr lang="en-US" sz="2400" dirty="0"/>
              <a:t>+1  ,   n ≥1, a</a:t>
            </a:r>
            <a:r>
              <a:rPr lang="en-US" sz="2400" baseline="-25000" dirty="0"/>
              <a:t>0</a:t>
            </a:r>
            <a:r>
              <a:rPr lang="en-US" sz="2400" dirty="0"/>
              <a:t>=0</a:t>
            </a:r>
          </a:p>
          <a:p>
            <a:pPr algn="just"/>
            <a:r>
              <a:rPr lang="en-US" sz="2400" dirty="0"/>
              <a:t>Here it is first order non homogeneous, f(n)=1=(1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     General solution a</a:t>
            </a:r>
            <a:r>
              <a:rPr lang="en-US" sz="2400" baseline="-25000" dirty="0"/>
              <a:t>n</a:t>
            </a:r>
            <a:r>
              <a:rPr lang="en-US" sz="2400" dirty="0"/>
              <a:t>=a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+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-------- ①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 a</a:t>
            </a:r>
            <a:r>
              <a:rPr lang="en-US" sz="2400" baseline="-25000" dirty="0"/>
              <a:t>n</a:t>
            </a:r>
            <a:r>
              <a:rPr lang="en-US" sz="2400" dirty="0"/>
              <a:t>-2a</a:t>
            </a:r>
            <a:r>
              <a:rPr lang="en-US" sz="2400" baseline="-25000" dirty="0"/>
              <a:t>n-1</a:t>
            </a:r>
            <a:r>
              <a:rPr lang="en-US" sz="2400" dirty="0"/>
              <a:t>=0</a:t>
            </a:r>
          </a:p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= A(2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Here f(n) 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are independent. So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is of the form B(1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Substituting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given recurrence relation we get, </a:t>
            </a:r>
          </a:p>
          <a:p>
            <a:pPr algn="just"/>
            <a:r>
              <a:rPr lang="en-US" sz="2400" dirty="0"/>
              <a:t>B(1</a:t>
            </a:r>
            <a:r>
              <a:rPr lang="en-US" sz="2400" baseline="30000" dirty="0"/>
              <a:t>n</a:t>
            </a:r>
            <a:r>
              <a:rPr lang="en-US" sz="2400" dirty="0"/>
              <a:t>) – 2B(1</a:t>
            </a:r>
            <a:r>
              <a:rPr lang="en-US" sz="2400" baseline="30000" dirty="0"/>
              <a:t>n-1</a:t>
            </a:r>
            <a:r>
              <a:rPr lang="en-US" sz="2400" dirty="0"/>
              <a:t>)= 1</a:t>
            </a:r>
          </a:p>
          <a:p>
            <a:pPr algn="just"/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400" dirty="0"/>
              <a:t>B =-1</a:t>
            </a:r>
            <a:r>
              <a:rPr lang="en-US" sz="2400" baseline="-25000" dirty="0"/>
              <a:t>  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IN" sz="24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= -1(1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Substituting values of </a:t>
            </a:r>
            <a:r>
              <a:rPr lang="en-US" sz="24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① we get,</a:t>
            </a:r>
          </a:p>
        </p:txBody>
      </p:sp>
    </p:spTree>
    <p:extLst>
      <p:ext uri="{BB962C8B-B14F-4D97-AF65-F5344CB8AC3E}">
        <p14:creationId xmlns:p14="http://schemas.microsoft.com/office/powerpoint/2010/main" val="1740759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8874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A(2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-1(1</a:t>
            </a:r>
            <a:r>
              <a:rPr lang="en-US" sz="2400" baseline="30000" dirty="0"/>
              <a:t>n</a:t>
            </a:r>
            <a:r>
              <a:rPr lang="en-US" sz="2400" dirty="0"/>
              <a:t>) -------②</a:t>
            </a:r>
            <a:endParaRPr lang="en-US" sz="2400" baseline="30000" dirty="0"/>
          </a:p>
          <a:p>
            <a:pPr algn="just"/>
            <a:r>
              <a:rPr lang="en-US" sz="2400" dirty="0"/>
              <a:t>Substituting n=0 in ② we get,</a:t>
            </a:r>
          </a:p>
          <a:p>
            <a:pPr algn="just"/>
            <a:r>
              <a:rPr lang="en-US" sz="2400" dirty="0"/>
              <a:t>    A</a:t>
            </a:r>
            <a:r>
              <a:rPr lang="en-US" sz="2400" baseline="-25000" dirty="0"/>
              <a:t>0</a:t>
            </a:r>
            <a:r>
              <a:rPr lang="en-US" sz="2400" dirty="0"/>
              <a:t>= A-1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0=</a:t>
            </a:r>
            <a:r>
              <a:rPr lang="en-US" sz="2400" dirty="0"/>
              <a:t> A-1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A=1</a:t>
            </a:r>
            <a:endParaRPr lang="en-US" sz="2400" baseline="-25000" dirty="0"/>
          </a:p>
          <a:p>
            <a:pPr algn="just"/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 </a:t>
            </a: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-(1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400" dirty="0"/>
              <a:t> a</a:t>
            </a:r>
            <a:r>
              <a:rPr lang="en-US" sz="2400" baseline="-25000" dirty="0"/>
              <a:t>n </a:t>
            </a:r>
            <a:r>
              <a:rPr lang="en-US" sz="2400" dirty="0"/>
              <a:t>=  2</a:t>
            </a:r>
            <a:r>
              <a:rPr lang="en-US" sz="2400" baseline="30000" dirty="0"/>
              <a:t>n</a:t>
            </a:r>
            <a:r>
              <a:rPr lang="en-US" sz="2400" dirty="0"/>
              <a:t>-1</a:t>
            </a:r>
            <a:r>
              <a:rPr lang="en-US" sz="2400" baseline="30000" dirty="0"/>
              <a:t> </a:t>
            </a:r>
            <a:r>
              <a:rPr lang="en-US" sz="2400" dirty="0"/>
              <a:t>, n≥0</a:t>
            </a:r>
          </a:p>
        </p:txBody>
      </p:sp>
    </p:spTree>
    <p:extLst>
      <p:ext uri="{BB962C8B-B14F-4D97-AF65-F5344CB8AC3E}">
        <p14:creationId xmlns:p14="http://schemas.microsoft.com/office/powerpoint/2010/main" val="2290899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104569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2. When c</a:t>
            </a:r>
            <a:r>
              <a:rPr lang="en-US" sz="2400" baseline="-25000" dirty="0"/>
              <a:t>1</a:t>
            </a:r>
            <a:r>
              <a:rPr lang="en-US" sz="2400" dirty="0"/>
              <a:t> ≠ -1</a:t>
            </a:r>
          </a:p>
          <a:p>
            <a:pPr algn="just"/>
            <a:r>
              <a:rPr lang="en-US" sz="2400" dirty="0"/>
              <a:t>Case 1: If f(n) and homogenous solutions are independent(different form) </a:t>
            </a:r>
          </a:p>
          <a:p>
            <a:pPr algn="just"/>
            <a:r>
              <a:rPr lang="en-US" sz="2400" dirty="0"/>
              <a:t>Ex-3: Solve, a</a:t>
            </a:r>
            <a:r>
              <a:rPr lang="en-US" sz="2400" baseline="-25000" dirty="0"/>
              <a:t>n+1</a:t>
            </a:r>
            <a:r>
              <a:rPr lang="en-US" sz="2400" dirty="0"/>
              <a:t>-2a</a:t>
            </a:r>
            <a:r>
              <a:rPr lang="en-US" sz="2400" baseline="-25000" dirty="0"/>
              <a:t>n</a:t>
            </a:r>
            <a:r>
              <a:rPr lang="en-US" sz="2400" dirty="0"/>
              <a:t> = 5 , n ≥0, a</a:t>
            </a:r>
            <a:r>
              <a:rPr lang="en-US" sz="2400" baseline="-25000" dirty="0"/>
              <a:t>0</a:t>
            </a:r>
            <a:r>
              <a:rPr lang="en-US" sz="2400" dirty="0"/>
              <a:t>=1</a:t>
            </a:r>
          </a:p>
          <a:p>
            <a:pPr algn="just"/>
            <a:r>
              <a:rPr lang="en-US" sz="2400" dirty="0"/>
              <a:t>Here it is first order non homogeneous, f(n)=5(1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     General solution a</a:t>
            </a:r>
            <a:r>
              <a:rPr lang="en-US" sz="2400" baseline="-25000" dirty="0"/>
              <a:t>n</a:t>
            </a:r>
            <a:r>
              <a:rPr lang="en-US" sz="2400" dirty="0"/>
              <a:t>=a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+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-------- ①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 a</a:t>
            </a:r>
            <a:r>
              <a:rPr lang="en-US" sz="2400" baseline="-25000" dirty="0"/>
              <a:t>n+1</a:t>
            </a:r>
            <a:r>
              <a:rPr lang="en-US" sz="2400" dirty="0"/>
              <a:t>-2a</a:t>
            </a:r>
            <a:r>
              <a:rPr lang="en-US" sz="2400" baseline="-25000" dirty="0"/>
              <a:t>n</a:t>
            </a:r>
            <a:r>
              <a:rPr lang="en-US" sz="2400" dirty="0"/>
              <a:t>=0</a:t>
            </a:r>
          </a:p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= A(2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Here f(n) 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are independent. So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is of the form B(1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Substituting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given recurrence relation we get, </a:t>
            </a:r>
          </a:p>
          <a:p>
            <a:pPr algn="just"/>
            <a:r>
              <a:rPr lang="en-US" sz="2400" dirty="0"/>
              <a:t>B(1</a:t>
            </a:r>
            <a:r>
              <a:rPr lang="en-US" sz="2400" baseline="30000" dirty="0"/>
              <a:t>n+1</a:t>
            </a:r>
            <a:r>
              <a:rPr lang="en-US" sz="2400" dirty="0"/>
              <a:t>) – 2B(1</a:t>
            </a:r>
            <a:r>
              <a:rPr lang="en-US" sz="2400" baseline="30000" dirty="0"/>
              <a:t>n</a:t>
            </a:r>
            <a:r>
              <a:rPr lang="en-US" sz="2400" dirty="0"/>
              <a:t>)= 5(1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B-2B=5 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400" dirty="0"/>
              <a:t>B =- 5</a:t>
            </a:r>
            <a:r>
              <a:rPr lang="en-US" sz="2400" baseline="-25000" dirty="0"/>
              <a:t>  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IN" sz="24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= -5(1</a:t>
            </a:r>
            <a:r>
              <a:rPr lang="en-US" sz="2400" baseline="30000" dirty="0"/>
              <a:t>n</a:t>
            </a:r>
            <a:r>
              <a:rPr lang="en-US" sz="2400" dirty="0"/>
              <a:t>) = -5</a:t>
            </a: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Substituting values of </a:t>
            </a:r>
            <a:r>
              <a:rPr lang="en-US" sz="24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① we get,</a:t>
            </a:r>
          </a:p>
        </p:txBody>
      </p:sp>
    </p:spTree>
    <p:extLst>
      <p:ext uri="{BB962C8B-B14F-4D97-AF65-F5344CB8AC3E}">
        <p14:creationId xmlns:p14="http://schemas.microsoft.com/office/powerpoint/2010/main" val="850268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8874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A(2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-5         -------②</a:t>
            </a:r>
            <a:endParaRPr lang="en-US" sz="2400" baseline="30000" dirty="0"/>
          </a:p>
          <a:p>
            <a:pPr algn="just"/>
            <a:r>
              <a:rPr lang="en-US" sz="2400" dirty="0"/>
              <a:t>Substituting n=0 in ② we get,</a:t>
            </a:r>
          </a:p>
          <a:p>
            <a:pPr algn="just"/>
            <a:r>
              <a:rPr lang="en-US" sz="2400" dirty="0"/>
              <a:t>    A</a:t>
            </a:r>
            <a:r>
              <a:rPr lang="en-US" sz="2400" baseline="-25000" dirty="0"/>
              <a:t>0</a:t>
            </a:r>
            <a:r>
              <a:rPr lang="en-US" sz="2400" dirty="0"/>
              <a:t>= A-5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1=</a:t>
            </a:r>
            <a:r>
              <a:rPr lang="en-US" sz="2400" dirty="0"/>
              <a:t> A-5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A=6</a:t>
            </a:r>
            <a:endParaRPr lang="en-US" sz="2400" baseline="-25000" dirty="0"/>
          </a:p>
          <a:p>
            <a:pPr algn="just"/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 </a:t>
            </a: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6(2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-5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400" dirty="0"/>
              <a:t> a</a:t>
            </a:r>
            <a:r>
              <a:rPr lang="en-US" sz="2400" baseline="-25000" dirty="0"/>
              <a:t>n </a:t>
            </a:r>
            <a:r>
              <a:rPr lang="en-US" sz="2400" dirty="0"/>
              <a:t>= 3(2</a:t>
            </a:r>
            <a:r>
              <a:rPr lang="en-US" sz="2400" baseline="30000" dirty="0"/>
              <a:t>n+1</a:t>
            </a:r>
            <a:r>
              <a:rPr lang="en-US" sz="2400" dirty="0"/>
              <a:t>)-5</a:t>
            </a:r>
            <a:r>
              <a:rPr lang="en-US" sz="2400" baseline="30000" dirty="0"/>
              <a:t> </a:t>
            </a:r>
            <a:r>
              <a:rPr lang="en-US" sz="2400" dirty="0"/>
              <a:t>, n≥0</a:t>
            </a:r>
          </a:p>
        </p:txBody>
      </p:sp>
    </p:spTree>
    <p:extLst>
      <p:ext uri="{BB962C8B-B14F-4D97-AF65-F5344CB8AC3E}">
        <p14:creationId xmlns:p14="http://schemas.microsoft.com/office/powerpoint/2010/main" val="2726240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104569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2. When c</a:t>
            </a:r>
            <a:r>
              <a:rPr lang="en-US" sz="2400" baseline="-25000" dirty="0"/>
              <a:t>1</a:t>
            </a:r>
            <a:r>
              <a:rPr lang="en-US" sz="2400" dirty="0"/>
              <a:t> ≠ -1</a:t>
            </a:r>
          </a:p>
          <a:p>
            <a:pPr algn="just"/>
            <a:r>
              <a:rPr lang="en-US" sz="2400" b="1" dirty="0"/>
              <a:t>Case 2</a:t>
            </a:r>
            <a:r>
              <a:rPr lang="en-US" sz="2400" dirty="0"/>
              <a:t>: If f(n) and homogenous solutions are not independent(same form) </a:t>
            </a:r>
          </a:p>
          <a:p>
            <a:pPr algn="just"/>
            <a:r>
              <a:rPr lang="en-US" sz="2400" dirty="0"/>
              <a:t>Ex-1: Solve, a</a:t>
            </a:r>
            <a:r>
              <a:rPr lang="en-US" sz="2400" baseline="-25000" dirty="0"/>
              <a:t>n</a:t>
            </a:r>
            <a:r>
              <a:rPr lang="en-US" sz="2400" dirty="0"/>
              <a:t>-3a</a:t>
            </a:r>
            <a:r>
              <a:rPr lang="en-US" sz="2400" baseline="-25000" dirty="0"/>
              <a:t>n-1</a:t>
            </a:r>
            <a:r>
              <a:rPr lang="en-US" sz="2400" dirty="0"/>
              <a:t> = 5(3</a:t>
            </a:r>
            <a:r>
              <a:rPr lang="en-US" sz="2400" baseline="30000" dirty="0"/>
              <a:t>n</a:t>
            </a:r>
            <a:r>
              <a:rPr lang="en-US" sz="2400" dirty="0"/>
              <a:t>), n ≥1, a</a:t>
            </a:r>
            <a:r>
              <a:rPr lang="en-US" sz="2400" baseline="-25000" dirty="0"/>
              <a:t>0</a:t>
            </a:r>
            <a:r>
              <a:rPr lang="en-US" sz="2400" dirty="0"/>
              <a:t>=2</a:t>
            </a:r>
          </a:p>
          <a:p>
            <a:pPr algn="just"/>
            <a:r>
              <a:rPr lang="en-US" sz="2400" dirty="0"/>
              <a:t>Here it is first order non homogeneous, f(n)=5(3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     General solution a</a:t>
            </a:r>
            <a:r>
              <a:rPr lang="en-US" sz="2400" baseline="-25000" dirty="0"/>
              <a:t>n</a:t>
            </a:r>
            <a:r>
              <a:rPr lang="en-US" sz="2400" dirty="0"/>
              <a:t>=a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+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-------- ①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 a</a:t>
            </a:r>
            <a:r>
              <a:rPr lang="en-US" sz="2400" baseline="-25000" dirty="0"/>
              <a:t>n</a:t>
            </a:r>
            <a:r>
              <a:rPr lang="en-US" sz="2400" dirty="0"/>
              <a:t>-3a</a:t>
            </a:r>
            <a:r>
              <a:rPr lang="en-US" sz="2400" baseline="-25000" dirty="0"/>
              <a:t>n-1</a:t>
            </a:r>
            <a:r>
              <a:rPr lang="en-US" sz="2400" dirty="0"/>
              <a:t>=0</a:t>
            </a:r>
          </a:p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= A(3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Here f(n) 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are not independent. So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is of the form Bn(3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Substituting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given recurrence relation we get, </a:t>
            </a:r>
          </a:p>
          <a:p>
            <a:pPr algn="just"/>
            <a:r>
              <a:rPr lang="en-US" sz="2400" dirty="0"/>
              <a:t>Bn(3</a:t>
            </a:r>
            <a:r>
              <a:rPr lang="en-US" sz="2400" baseline="30000" dirty="0"/>
              <a:t>n</a:t>
            </a:r>
            <a:r>
              <a:rPr lang="en-US" sz="2400" dirty="0"/>
              <a:t>) – 3B(n-1)(3</a:t>
            </a:r>
            <a:r>
              <a:rPr lang="en-US" sz="2400" baseline="30000" dirty="0"/>
              <a:t>n-1</a:t>
            </a:r>
            <a:r>
              <a:rPr lang="en-US" sz="2400" dirty="0"/>
              <a:t>)= 5(3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I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÷</a:t>
            </a:r>
            <a:r>
              <a:rPr lang="en-US" sz="2400" dirty="0"/>
              <a:t> 3</a:t>
            </a:r>
            <a:r>
              <a:rPr lang="en-US" sz="2400" baseline="30000" dirty="0"/>
              <a:t>n-1</a:t>
            </a:r>
            <a:r>
              <a:rPr lang="en-US" sz="2400" dirty="0"/>
              <a:t>, 3Bn-</a:t>
            </a:r>
            <a:r>
              <a:rPr lang="en-US" sz="2400" strike="sngStrike" dirty="0"/>
              <a:t>3Bn</a:t>
            </a:r>
            <a:r>
              <a:rPr lang="en-US" sz="2400" dirty="0"/>
              <a:t>+3B=5(3)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400" dirty="0"/>
              <a:t>B = 5</a:t>
            </a:r>
            <a:r>
              <a:rPr lang="en-US" sz="2400" baseline="-25000" dirty="0"/>
              <a:t>  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IN" sz="24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= 5n(3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Substituting values of </a:t>
            </a:r>
            <a:r>
              <a:rPr lang="en-US" sz="24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① we get,</a:t>
            </a:r>
          </a:p>
        </p:txBody>
      </p:sp>
    </p:spTree>
    <p:extLst>
      <p:ext uri="{BB962C8B-B14F-4D97-AF65-F5344CB8AC3E}">
        <p14:creationId xmlns:p14="http://schemas.microsoft.com/office/powerpoint/2010/main" val="2019414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8874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A(3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+ 5n(3</a:t>
            </a:r>
            <a:r>
              <a:rPr lang="en-US" sz="2400" baseline="30000" dirty="0"/>
              <a:t>n</a:t>
            </a:r>
            <a:r>
              <a:rPr lang="en-US" sz="2400" dirty="0"/>
              <a:t>) -------②</a:t>
            </a:r>
            <a:endParaRPr lang="en-US" sz="2400" baseline="30000" dirty="0"/>
          </a:p>
          <a:p>
            <a:pPr algn="just"/>
            <a:r>
              <a:rPr lang="en-US" sz="2400" dirty="0"/>
              <a:t>Substituting n=0 in ② we get,</a:t>
            </a:r>
          </a:p>
          <a:p>
            <a:pPr algn="just"/>
            <a:r>
              <a:rPr lang="en-US" sz="2400" dirty="0"/>
              <a:t>    A</a:t>
            </a:r>
            <a:r>
              <a:rPr lang="en-US" sz="2400" baseline="-25000" dirty="0"/>
              <a:t>0</a:t>
            </a:r>
            <a:r>
              <a:rPr lang="en-US" sz="2400" dirty="0"/>
              <a:t>= A+ 0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2=</a:t>
            </a:r>
            <a:r>
              <a:rPr lang="en-US" sz="2400" dirty="0"/>
              <a:t> A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A=2</a:t>
            </a:r>
            <a:endParaRPr lang="en-US" sz="2400" baseline="-25000" dirty="0"/>
          </a:p>
          <a:p>
            <a:pPr algn="just"/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 </a:t>
            </a: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2(3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+ 5n(3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400" dirty="0"/>
              <a:t> a</a:t>
            </a:r>
            <a:r>
              <a:rPr lang="en-US" sz="2400" baseline="-25000" dirty="0"/>
              <a:t>n </a:t>
            </a:r>
            <a:r>
              <a:rPr lang="en-US" sz="2400" dirty="0"/>
              <a:t>=  (2+5n) (3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, n≥0</a:t>
            </a:r>
          </a:p>
        </p:txBody>
      </p:sp>
    </p:spTree>
    <p:extLst>
      <p:ext uri="{BB962C8B-B14F-4D97-AF65-F5344CB8AC3E}">
        <p14:creationId xmlns:p14="http://schemas.microsoft.com/office/powerpoint/2010/main" val="3492690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104569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2. When c</a:t>
            </a:r>
            <a:r>
              <a:rPr lang="en-US" sz="2400" baseline="-25000" dirty="0"/>
              <a:t>1</a:t>
            </a:r>
            <a:r>
              <a:rPr lang="en-US" sz="2400" dirty="0"/>
              <a:t> ≠ -1</a:t>
            </a:r>
          </a:p>
          <a:p>
            <a:pPr algn="just"/>
            <a:r>
              <a:rPr lang="en-US" sz="2400" b="1" dirty="0"/>
              <a:t>Case 2</a:t>
            </a:r>
            <a:r>
              <a:rPr lang="en-US" sz="2400" dirty="0"/>
              <a:t>: If f(n) and homogenous solutions are not independent(same form) </a:t>
            </a:r>
          </a:p>
          <a:p>
            <a:pPr algn="just"/>
            <a:r>
              <a:rPr lang="en-US" sz="2400"/>
              <a:t>Ex-2: </a:t>
            </a:r>
            <a:r>
              <a:rPr lang="en-US" sz="2400" dirty="0"/>
              <a:t>Solve, a</a:t>
            </a:r>
            <a:r>
              <a:rPr lang="en-US" sz="2400" baseline="-25000" dirty="0"/>
              <a:t>n+1</a:t>
            </a:r>
            <a:r>
              <a:rPr lang="en-US" sz="2400" dirty="0"/>
              <a:t>-2a</a:t>
            </a:r>
            <a:r>
              <a:rPr lang="en-US" sz="2400" baseline="-25000" dirty="0"/>
              <a:t>n</a:t>
            </a:r>
            <a:r>
              <a:rPr lang="en-US" sz="2400" dirty="0"/>
              <a:t> = (2</a:t>
            </a:r>
            <a:r>
              <a:rPr lang="en-US" sz="2400" baseline="30000" dirty="0"/>
              <a:t>n</a:t>
            </a:r>
            <a:r>
              <a:rPr lang="en-US" sz="2400" dirty="0"/>
              <a:t>), n ≥0, a</a:t>
            </a:r>
            <a:r>
              <a:rPr lang="en-US" sz="2400" baseline="-25000" dirty="0"/>
              <a:t>0</a:t>
            </a:r>
            <a:r>
              <a:rPr lang="en-US" sz="2400" dirty="0"/>
              <a:t>=1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dirty="0"/>
              <a:t>-2a</a:t>
            </a:r>
            <a:r>
              <a:rPr lang="en-US" sz="2400" baseline="-25000" dirty="0"/>
              <a:t>n-1</a:t>
            </a:r>
            <a:r>
              <a:rPr lang="en-US" sz="2400" dirty="0"/>
              <a:t> = (2</a:t>
            </a:r>
            <a:r>
              <a:rPr lang="en-US" sz="2400" baseline="30000" dirty="0"/>
              <a:t>n-1</a:t>
            </a:r>
            <a:r>
              <a:rPr lang="en-US" sz="2400" dirty="0"/>
              <a:t>), n ≥1</a:t>
            </a:r>
          </a:p>
          <a:p>
            <a:pPr algn="just"/>
            <a:r>
              <a:rPr lang="en-US" sz="2400" dirty="0"/>
              <a:t>Here it is first order non homogeneous, f(n)=(2</a:t>
            </a:r>
            <a:r>
              <a:rPr lang="en-US" sz="2400" baseline="30000" dirty="0"/>
              <a:t>n-1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     General solution a</a:t>
            </a:r>
            <a:r>
              <a:rPr lang="en-US" sz="2400" baseline="-25000" dirty="0"/>
              <a:t>n</a:t>
            </a:r>
            <a:r>
              <a:rPr lang="en-US" sz="2400" dirty="0"/>
              <a:t>=a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+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-------- ①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 a</a:t>
            </a:r>
            <a:r>
              <a:rPr lang="en-US" sz="2400" baseline="-25000" dirty="0"/>
              <a:t>n</a:t>
            </a:r>
            <a:r>
              <a:rPr lang="en-US" sz="2400" dirty="0"/>
              <a:t>-2a</a:t>
            </a:r>
            <a:r>
              <a:rPr lang="en-US" sz="2400" baseline="-25000" dirty="0"/>
              <a:t>n-1</a:t>
            </a:r>
            <a:r>
              <a:rPr lang="en-US" sz="2400" dirty="0"/>
              <a:t>=0</a:t>
            </a:r>
          </a:p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= A(2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</a:p>
          <a:p>
            <a:pPr algn="just"/>
            <a:r>
              <a:rPr lang="en-US" sz="2400" u="sng" dirty="0"/>
              <a:t>To find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Here f(n) 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are not independent. So a</a:t>
            </a:r>
            <a:r>
              <a:rPr lang="en-US" sz="2400" baseline="-25000" dirty="0"/>
              <a:t>n</a:t>
            </a:r>
            <a:r>
              <a:rPr lang="en-US" sz="2400" baseline="30000" dirty="0"/>
              <a:t>(p) </a:t>
            </a:r>
            <a:r>
              <a:rPr lang="en-US" sz="2400" dirty="0"/>
              <a:t>is of the form Bn(2</a:t>
            </a:r>
            <a:r>
              <a:rPr lang="en-US" sz="2400" baseline="30000" dirty="0"/>
              <a:t>n-1</a:t>
            </a:r>
            <a:r>
              <a:rPr lang="en-US" sz="2400" dirty="0"/>
              <a:t>)</a:t>
            </a:r>
          </a:p>
          <a:p>
            <a:pPr algn="just"/>
            <a:r>
              <a:rPr lang="en-US" sz="2400" dirty="0"/>
              <a:t>Substituting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given recurrence relation we get, </a:t>
            </a:r>
          </a:p>
          <a:p>
            <a:pPr algn="just"/>
            <a:r>
              <a:rPr lang="en-US" sz="2400" dirty="0"/>
              <a:t>Bn(2</a:t>
            </a:r>
            <a:r>
              <a:rPr lang="en-US" sz="2400" baseline="30000" dirty="0"/>
              <a:t>n-1</a:t>
            </a:r>
            <a:r>
              <a:rPr lang="en-US" sz="2400" dirty="0"/>
              <a:t>) – 2B(n-1)(2</a:t>
            </a:r>
            <a:r>
              <a:rPr lang="en-US" sz="2400" baseline="30000" dirty="0"/>
              <a:t>n-2</a:t>
            </a:r>
            <a:r>
              <a:rPr lang="en-US" sz="2400" dirty="0"/>
              <a:t>)= (2</a:t>
            </a:r>
            <a:r>
              <a:rPr lang="en-US" sz="2400" baseline="30000" dirty="0"/>
              <a:t>n-1</a:t>
            </a:r>
            <a:r>
              <a:rPr lang="en-US" sz="2400" dirty="0"/>
              <a:t>)</a:t>
            </a:r>
          </a:p>
          <a:p>
            <a:pPr algn="just"/>
            <a:r>
              <a:rPr lang="en-I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÷</a:t>
            </a:r>
            <a:r>
              <a:rPr lang="en-US" sz="2400" dirty="0"/>
              <a:t> 2</a:t>
            </a:r>
            <a:r>
              <a:rPr lang="en-US" sz="2400" baseline="30000" dirty="0"/>
              <a:t>n-2</a:t>
            </a:r>
            <a:r>
              <a:rPr lang="en-US" sz="2400" dirty="0"/>
              <a:t>, 2Bn-</a:t>
            </a:r>
            <a:r>
              <a:rPr lang="en-US" sz="2400" strike="sngStrike" dirty="0"/>
              <a:t>2Bn</a:t>
            </a:r>
            <a:r>
              <a:rPr lang="en-US" sz="2400" dirty="0"/>
              <a:t>+2B = 2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400" dirty="0"/>
              <a:t>B = 1</a:t>
            </a:r>
            <a:r>
              <a:rPr lang="en-US" sz="2400" baseline="-25000" dirty="0"/>
              <a:t>  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IN" sz="24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= n(2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Substituting values of </a:t>
            </a:r>
            <a:r>
              <a:rPr lang="en-US" sz="24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baseline="30000" dirty="0"/>
              <a:t>(h) </a:t>
            </a:r>
            <a:r>
              <a:rPr lang="en-US" sz="2400" dirty="0"/>
              <a:t>and 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in ① we get,</a:t>
            </a:r>
          </a:p>
        </p:txBody>
      </p:sp>
    </p:spTree>
    <p:extLst>
      <p:ext uri="{BB962C8B-B14F-4D97-AF65-F5344CB8AC3E}">
        <p14:creationId xmlns:p14="http://schemas.microsoft.com/office/powerpoint/2010/main" val="336249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There are 2 letters followed by a 4 digits in name plates. In how many ways name plates possible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If no letter or digit is repeated? 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Ans</a:t>
            </a:r>
            <a:r>
              <a:rPr lang="en-US" dirty="0"/>
              <a:t>: 26x25x10x9x8x7 = 3276000</a:t>
            </a:r>
          </a:p>
          <a:p>
            <a:pPr marL="457200" lvl="1" indent="0">
              <a:buNone/>
            </a:pPr>
            <a:r>
              <a:rPr lang="en-US" dirty="0"/>
              <a:t>b) With repetition of letters and digits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Ans</a:t>
            </a:r>
            <a:r>
              <a:rPr lang="en-US" dirty="0"/>
              <a:t>: 26x26x10x10x10x10 = 6760000</a:t>
            </a:r>
          </a:p>
          <a:p>
            <a:pPr marL="457200" lvl="1" indent="0">
              <a:buNone/>
            </a:pPr>
            <a:r>
              <a:rPr lang="en-US" dirty="0"/>
              <a:t>c) With repetitions, how many plates have only vowels and even digits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Ans</a:t>
            </a:r>
            <a:r>
              <a:rPr lang="en-US" dirty="0"/>
              <a:t>: 5x5x5x5x5x5 = 5</a:t>
            </a:r>
            <a:r>
              <a:rPr lang="en-US" baseline="30000" dirty="0"/>
              <a:t>6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53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sz="3600" dirty="0"/>
              <a:t>First order linear non homogeneous recurrence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4195-B1A9-9BB0-9EAA-B2528F7B0BDE}"/>
              </a:ext>
            </a:extLst>
          </p:cNvPr>
          <p:cNvSpPr txBox="1"/>
          <p:nvPr/>
        </p:nvSpPr>
        <p:spPr>
          <a:xfrm>
            <a:off x="1000369" y="1359877"/>
            <a:ext cx="8874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A(2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n(2</a:t>
            </a:r>
            <a:r>
              <a:rPr lang="en-US" sz="2400" baseline="30000" dirty="0"/>
              <a:t>n-1</a:t>
            </a:r>
            <a:r>
              <a:rPr lang="en-US" sz="2400" dirty="0"/>
              <a:t>) -------②</a:t>
            </a:r>
            <a:endParaRPr lang="en-US" sz="2400" baseline="30000" dirty="0"/>
          </a:p>
          <a:p>
            <a:pPr algn="just"/>
            <a:r>
              <a:rPr lang="en-US" sz="2400" dirty="0"/>
              <a:t>Substituting n=0 in ② we get,</a:t>
            </a:r>
          </a:p>
          <a:p>
            <a:pPr algn="just"/>
            <a:r>
              <a:rPr lang="en-US" sz="2400" dirty="0"/>
              <a:t>    A</a:t>
            </a:r>
            <a:r>
              <a:rPr lang="en-US" sz="2400" baseline="-25000" dirty="0"/>
              <a:t>0</a:t>
            </a:r>
            <a:r>
              <a:rPr lang="en-US" sz="2400" dirty="0"/>
              <a:t>= A+ 0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1=</a:t>
            </a:r>
            <a:r>
              <a:rPr lang="en-US" sz="2400" dirty="0"/>
              <a:t> A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⇒ A=1</a:t>
            </a:r>
            <a:endParaRPr lang="en-US" sz="2400" baseline="-25000" dirty="0"/>
          </a:p>
          <a:p>
            <a:pPr algn="just"/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 </a:t>
            </a: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n(2</a:t>
            </a:r>
            <a:r>
              <a:rPr lang="en-US" sz="2400" baseline="30000" dirty="0"/>
              <a:t>n-1</a:t>
            </a:r>
            <a:r>
              <a:rPr lang="en-US" sz="2400" dirty="0"/>
              <a:t>)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400" dirty="0"/>
              <a:t> a</a:t>
            </a:r>
            <a:r>
              <a:rPr lang="en-US" sz="2400" baseline="-25000" dirty="0"/>
              <a:t>n </a:t>
            </a:r>
            <a:r>
              <a:rPr lang="en-US" sz="2400" dirty="0"/>
              <a:t>=   2</a:t>
            </a:r>
            <a:r>
              <a:rPr lang="en-US" sz="2400" baseline="30000" dirty="0"/>
              <a:t>n</a:t>
            </a:r>
            <a:r>
              <a:rPr lang="en-US" sz="2400" dirty="0"/>
              <a:t>+n(2</a:t>
            </a:r>
            <a:r>
              <a:rPr lang="en-US" sz="2400" baseline="30000" dirty="0"/>
              <a:t>n-1</a:t>
            </a:r>
            <a:r>
              <a:rPr lang="en-US" sz="2400" dirty="0"/>
              <a:t>), n≥0</a:t>
            </a:r>
          </a:p>
        </p:txBody>
      </p:sp>
    </p:spTree>
    <p:extLst>
      <p:ext uri="{BB962C8B-B14F-4D97-AF65-F5344CB8AC3E}">
        <p14:creationId xmlns:p14="http://schemas.microsoft.com/office/powerpoint/2010/main" val="36427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 of sum and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marL="514350" indent="-514350" algn="just">
              <a:buAutoNum type="arabicPeriod"/>
            </a:pPr>
            <a:r>
              <a:rPr lang="en-US" dirty="0"/>
              <a:t>There are 6 kinds of muffins, 8 kinds of sandwiches and 5 beverages(hot coffee, hot tea, ice tea, cola and orange juice). In how many ways either a muffin and a hot beverage or a sandwich and a cold beverage be selected?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: 6x2+8x3 = 12 + 24 = 36 ways</a:t>
            </a:r>
          </a:p>
        </p:txBody>
      </p:sp>
    </p:spTree>
    <p:extLst>
      <p:ext uri="{BB962C8B-B14F-4D97-AF65-F5344CB8AC3E}">
        <p14:creationId xmlns:p14="http://schemas.microsoft.com/office/powerpoint/2010/main" val="189659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 are counting linear arrangement of distinct objects.</a:t>
            </a:r>
          </a:p>
          <a:p>
            <a:pPr marL="0" indent="0">
              <a:buNone/>
            </a:pPr>
            <a:r>
              <a:rPr lang="en-US" dirty="0"/>
              <a:t>Formula for choosing r objects from n objects = </a:t>
            </a:r>
            <a:r>
              <a:rPr lang="en-US" dirty="0" err="1"/>
              <a:t>nPr</a:t>
            </a:r>
            <a:r>
              <a:rPr lang="en-US" dirty="0"/>
              <a:t> = n!/(n-r)!</a:t>
            </a:r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514350" indent="-514350" algn="just">
              <a:buAutoNum type="arabicPeriod"/>
            </a:pPr>
            <a:r>
              <a:rPr lang="en-US" dirty="0"/>
              <a:t>There are 10 students. 5 are to be chosen and seated in a row for a picture. How many such linear arrangements are possible?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: There are 10 students and 5 positions.</a:t>
            </a:r>
          </a:p>
          <a:p>
            <a:pPr marL="0" indent="0" algn="just">
              <a:buNone/>
            </a:pPr>
            <a:r>
              <a:rPr lang="en-US" dirty="0"/>
              <a:t>     First position can be filled in 10 ways, second position in 9 ways, so on.  So, </a:t>
            </a:r>
            <a:r>
              <a:rPr lang="en-US" dirty="0" err="1"/>
              <a:t>ans</a:t>
            </a:r>
            <a:r>
              <a:rPr lang="en-US" dirty="0"/>
              <a:t> is 10x9x8x7x6 = 30240 = 10!/(10-5)!</a:t>
            </a:r>
          </a:p>
        </p:txBody>
      </p:sp>
    </p:spTree>
    <p:extLst>
      <p:ext uri="{BB962C8B-B14F-4D97-AF65-F5344CB8AC3E}">
        <p14:creationId xmlns:p14="http://schemas.microsoft.com/office/powerpoint/2010/main" val="80307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566670"/>
            <a:ext cx="10632583" cy="5610293"/>
          </a:xfrm>
        </p:spPr>
        <p:txBody>
          <a:bodyPr/>
          <a:lstStyle/>
          <a:p>
            <a:r>
              <a:rPr lang="en-US" dirty="0"/>
              <a:t>Definition:</a:t>
            </a:r>
          </a:p>
          <a:p>
            <a:pPr marL="0" indent="0" algn="just">
              <a:buNone/>
            </a:pPr>
            <a:r>
              <a:rPr lang="en-US" dirty="0"/>
              <a:t>Given a collection of n distinct objects, any(linear) arrangement of these objects is called a permutation of the collection.</a:t>
            </a:r>
          </a:p>
          <a:p>
            <a:pPr marL="0" indent="0" algn="just">
              <a:buNone/>
            </a:pPr>
            <a:r>
              <a:rPr lang="en-US" dirty="0"/>
              <a:t>If there are n distinct objects say a</a:t>
            </a:r>
            <a:r>
              <a:rPr lang="en-US" baseline="-25000" dirty="0"/>
              <a:t>1,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,….a</a:t>
            </a:r>
            <a:r>
              <a:rPr lang="en-US" baseline="-25000" dirty="0"/>
              <a:t>n </a:t>
            </a:r>
            <a:r>
              <a:rPr lang="en-US" dirty="0"/>
              <a:t>and r is an integer, 1≤r≤n, then number of permutations of size r for n objects is 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n,r</a:t>
            </a:r>
            <a:r>
              <a:rPr lang="en-US" dirty="0"/>
              <a:t>)=</a:t>
            </a:r>
            <a:r>
              <a:rPr lang="en-US" dirty="0" err="1"/>
              <a:t>nPr</a:t>
            </a:r>
            <a:r>
              <a:rPr lang="en-US" dirty="0"/>
              <a:t>= n!/(n-r)!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514350" indent="-514350">
              <a:buAutoNum type="arabicPeriod"/>
            </a:pPr>
            <a:r>
              <a:rPr lang="en-US" dirty="0"/>
              <a:t>The number of permutations of letters in word COMPUTER is 8!</a:t>
            </a:r>
          </a:p>
          <a:p>
            <a:pPr marL="514350" indent="-514350">
              <a:buAutoNum type="arabicPeriod"/>
            </a:pPr>
            <a:r>
              <a:rPr lang="en-US" dirty="0"/>
              <a:t>The number of arrangement of letters in BALL = 4!/2! = 12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number of arrangement of letters in PEPPER = 6!/(3!2!) = 60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90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23890&quot;&gt;&lt;object type=&quot;3&quot; unique_id=&quot;23891&quot;&gt;&lt;property id=&quot;20148&quot; value=&quot;5&quot;/&gt;&lt;property id=&quot;20300&quot; value=&quot;Slide 1&quot;/&gt;&lt;property id=&quot;20307&quot; value=&quot;257&quot;/&gt;&lt;/object&gt;&lt;/object&gt;&lt;object type=&quot;8&quot; unique_id=&quot;2389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V template" id="{D5A411E6-73F6-419E-9277-C5103FE7A805}" vid="{EC4014FC-662E-46EB-BA48-7B54E2C3EE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RV template</Template>
  <TotalTime>1421</TotalTime>
  <Words>6154</Words>
  <Application>Microsoft Office PowerPoint</Application>
  <PresentationFormat>Widescreen</PresentationFormat>
  <Paragraphs>456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</vt:lpstr>
      <vt:lpstr>Calibri</vt:lpstr>
      <vt:lpstr>Calibri Light</vt:lpstr>
      <vt:lpstr>Cambria Math</vt:lpstr>
      <vt:lpstr>Playfair Display</vt:lpstr>
      <vt:lpstr>Times New Roman</vt:lpstr>
      <vt:lpstr>Wingdings</vt:lpstr>
      <vt:lpstr>1_Office Theme</vt:lpstr>
      <vt:lpstr>PowerPoint Presentation</vt:lpstr>
      <vt:lpstr>PowerPoint Presentation</vt:lpstr>
      <vt:lpstr>Table of Contents</vt:lpstr>
      <vt:lpstr>Fundamental Principles of Counting</vt:lpstr>
      <vt:lpstr>PowerPoint Presentation</vt:lpstr>
      <vt:lpstr>PowerPoint Presentation</vt:lpstr>
      <vt:lpstr>Rule of sum and product</vt:lpstr>
      <vt:lpstr>Permutations</vt:lpstr>
      <vt:lpstr>PowerPoint Presentation</vt:lpstr>
      <vt:lpstr>PowerPoint Presentation</vt:lpstr>
      <vt:lpstr>Combinations</vt:lpstr>
      <vt:lpstr>PowerPoint Presentation</vt:lpstr>
      <vt:lpstr>Binomial Theorem</vt:lpstr>
      <vt:lpstr>PowerPoint Presentation</vt:lpstr>
      <vt:lpstr>Combinations with repetitions</vt:lpstr>
      <vt:lpstr>PowerPoint Presentation</vt:lpstr>
      <vt:lpstr>PowerPoint Presentation</vt:lpstr>
      <vt:lpstr>PowerPoint Presentation</vt:lpstr>
      <vt:lpstr>PowerPoint Presentation</vt:lpstr>
      <vt:lpstr>Summary</vt:lpstr>
      <vt:lpstr>Exercises:</vt:lpstr>
      <vt:lpstr>Recursive definition </vt:lpstr>
      <vt:lpstr>Recursive definition </vt:lpstr>
      <vt:lpstr>Recurrence relation</vt:lpstr>
      <vt:lpstr>Linear homogeneous recurrence relation</vt:lpstr>
      <vt:lpstr>PowerPoint Presentation</vt:lpstr>
      <vt:lpstr>First order linear homogeneous recurrence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Second order linear homogeneous recurrence relations with constant coefficients </vt:lpstr>
      <vt:lpstr>Case 1: r1, r2 are distinct real</vt:lpstr>
      <vt:lpstr>Exercises:</vt:lpstr>
      <vt:lpstr>PowerPoint Presentation</vt:lpstr>
      <vt:lpstr>PowerPoint Presentation</vt:lpstr>
      <vt:lpstr>Case 2: r1, r2 are complex roots</vt:lpstr>
      <vt:lpstr>PowerPoint Presentation</vt:lpstr>
      <vt:lpstr>Case 3: r1, r2 are repeated real roots</vt:lpstr>
      <vt:lpstr>First order linear non homogeneous recurrence relations</vt:lpstr>
      <vt:lpstr>First order linear non homogeneous recurrence relations</vt:lpstr>
      <vt:lpstr>Examples:</vt:lpstr>
      <vt:lpstr>Examples:</vt:lpstr>
      <vt:lpstr>Examples: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  <vt:lpstr>First order linear non homogeneous recurrence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Anitha Sandeep</cp:lastModifiedBy>
  <cp:revision>258</cp:revision>
  <dcterms:created xsi:type="dcterms:W3CDTF">2020-08-07T05:11:15Z</dcterms:created>
  <dcterms:modified xsi:type="dcterms:W3CDTF">2023-01-09T17:44:05Z</dcterms:modified>
</cp:coreProperties>
</file>