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9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7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8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6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0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-introduction-to-osha-1-638.jp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5861050" y="3708400"/>
            <a:ext cx="2406650" cy="425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8-chapter-01-introduction-of-osha-18-638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-chapter-01-introduction-of-osha-19-638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-chapter-01-introduction-of-osha-20-638.jpg"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-chapter-01-introduction-of-osha-21-638.jpg"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2-chapter-01-introduction-of-osha-22-638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3-chapter-01-introduction-of-osha-23-638.jpg"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4-chapter-01-introduction-of-osha-24-638.jpg"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-introduction-to-osha-2-638.jpg"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-introduction-to-osha-3-638.jpg" id="170" name="Google Shape;1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introduction-to-osha-4-638.jpg"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-chapter-01-introduction-of-osha-2-638.jpg"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introduction-to-osha-5-638.jpg" id="180" name="Google Shape;1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-introduction-to-osha-6-638.jpg"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-introduction-to-osha-7-638.jpg"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-introduction-to-osha-8-638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-introduction-to-osha-9-638.jpg" id="200" name="Google Shape;20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-introduction-to-osha-10-638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-introduction-to-osha-11-638.jpg" id="210" name="Google Shape;2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-introduction-to-osha-12-638.jpg" id="215" name="Google Shape;21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-introduction-to-osha-13-638.jpg" id="220" name="Google Shape;22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-introduction-to-osha-14-638.jpg" id="225" name="Google Shape;2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-chapter-01-introduction-of-osha-3-638.jpg"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-introduction-to-osha-15-638.jpg" id="230" name="Google Shape;2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-introduction-to-osha-16-638.jpg" id="235" name="Google Shape;2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-introduction-to-osha-17-638.jpg" id="240" name="Google Shape;24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8-introduction-to-osha-18-638.jpg" id="245" name="Google Shape;2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-introduction-to-osha-19-638.jpg" id="250" name="Google Shape;2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-introduction-to-osha-20-638.jpg" id="255" name="Google Shape;25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-introduction-to-osha-21-638.jpg" id="260" name="Google Shape;26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2-introduction-to-osha-22-638.jpg" id="265" name="Google Shape;26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3-introduction-to-osha-23-638.jpg" id="270" name="Google Shape;27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4-introduction-to-osha-24-638.jpg" id="275" name="Google Shape;27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chapter-01-introduction-of-osha-5-638.jpg"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-introduction-to-osha-25-638.jpg" id="280" name="Google Shape;28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introduction-to-osha-26-638.jp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7-introduction-to-osha-27-638.jpg" id="290" name="Google Shape;29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8-introduction-to-osha-28-638.jpg" id="295" name="Google Shape;2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9-introduction-to-osha-29-638.jpg" id="300" name="Google Shape;3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0-introduction-to-osha-30-638.jpg" id="305" name="Google Shape;30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1-introduction-to-osha-31-638.jpg" id="310" name="Google Shape;31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2-introduction-to-osha-32-638.jpg" id="315" name="Google Shape;31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3-introduction-to-osha-33-638.jpg" id="320" name="Google Shape;32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4-introduction-to-osha-34-638.jpg" id="325" name="Google Shape;32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-chapter-01-introduction-of-osha-6-638.jpg"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5-introduction-to-osha-35-638.jpg" id="330" name="Google Shape;33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6-introduction-to-osha-36-638.jpg" id="335" name="Google Shape;33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7-introduction-to-osha-37-638.jpg" id="340" name="Google Shape;34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8-introduction-to-osha-38-638.jpg" id="345" name="Google Shape;34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9-introduction-to-osha-39-638.jpg" id="350" name="Google Shape;35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0-introduction-to-osha-40-638.jpg" id="355" name="Google Shape;35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1-introduction-to-osha-41-638.jpg" id="360" name="Google Shape;36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2-introduction-to-osha-42-638.jpg" id="365" name="Google Shape;36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3-introduction-to-osha-43-638.jpg" id="370" name="Google Shape;37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4-introduction-to-osha-44-638.jpg" id="375" name="Google Shape;37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-chapter-01-introduction-of-osha-9-638.jpg"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5-introduction-to-osha-45-638.jpg" id="380" name="Google Shape;38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6-introduction-to-osha-46-638.jpg" id="385" name="Google Shape;38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7-introduction-to-osha-47-638.jpg" id="390" name="Google Shape;39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6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-chapter-01-introduction-of-osha-25-638.jpg" id="395" name="Google Shape;39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-chapter-01-introduction-of-osha-10-638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-chapter-01-introduction-of-osha-11-638.jpg"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-chapter-01-introduction-of-osha-17-638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